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395" r:id="rId3"/>
    <p:sldId id="340" r:id="rId4"/>
    <p:sldId id="256" r:id="rId6"/>
    <p:sldId id="291" r:id="rId7"/>
    <p:sldId id="336" r:id="rId8"/>
    <p:sldId id="262" r:id="rId9"/>
    <p:sldId id="390" r:id="rId10"/>
    <p:sldId id="394" r:id="rId11"/>
    <p:sldId id="393" r:id="rId12"/>
    <p:sldId id="392" r:id="rId13"/>
    <p:sldId id="391" r:id="rId14"/>
    <p:sldId id="389" r:id="rId15"/>
    <p:sldId id="388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28CB5-5662-48A5-83D3-8E2DDFA4EF1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59476-DE67-48A6-BDEC-44B8F534B1F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59476-DE67-48A6-BDEC-44B8F534B1F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26C3-E71A-44F6-B6CC-6B7B168A60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5749-9214-4202-B6AE-A2899182239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1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26C3-E71A-44F6-B6CC-6B7B168A60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5749-9214-4202-B6AE-A2899182239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1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26C3-E71A-44F6-B6CC-6B7B168A60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5749-9214-4202-B6AE-A2899182239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1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26C3-E71A-44F6-B6CC-6B7B168A60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5749-9214-4202-B6AE-A2899182239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1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26C3-E71A-44F6-B6CC-6B7B168A60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5749-9214-4202-B6AE-A2899182239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1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26C3-E71A-44F6-B6CC-6B7B168A60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5749-9214-4202-B6AE-A2899182239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1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26C3-E71A-44F6-B6CC-6B7B168A60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5749-9214-4202-B6AE-A2899182239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1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26C3-E71A-44F6-B6CC-6B7B168A60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5749-9214-4202-B6AE-A2899182239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1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26C3-E71A-44F6-B6CC-6B7B168A60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5749-9214-4202-B6AE-A2899182239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1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26C3-E71A-44F6-B6CC-6B7B168A60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5749-9214-4202-B6AE-A2899182239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1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26C3-E71A-44F6-B6CC-6B7B168A60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5749-9214-4202-B6AE-A2899182239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100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 t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F26C3-E71A-44F6-B6CC-6B7B168A60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45749-9214-4202-B6AE-A2899182239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100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16610" y="1315085"/>
            <a:ext cx="9871075" cy="1000760"/>
          </a:xfrm>
        </p:spPr>
        <p:txBody>
          <a:bodyPr>
            <a:normAutofit/>
          </a:bodyPr>
          <a:p>
            <a:r>
              <a:rPr lang="zh-CN" altLang="en-US"/>
              <a:t>第一课</a:t>
            </a:r>
            <a:r>
              <a:rPr lang="en-US" altLang="zh-CN"/>
              <a:t>     </a:t>
            </a:r>
            <a:r>
              <a:rPr lang="zh-CN" altLang="en-US"/>
              <a:t>走进蒲翁故里 </a:t>
            </a:r>
            <a:endParaRPr lang="zh-CN" altLang="en-US"/>
          </a:p>
        </p:txBody>
      </p:sp>
      <p:pic>
        <p:nvPicPr>
          <p:cNvPr id="5" name="图片 2" descr="IMG_3692_看图王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26865" y="2914015"/>
            <a:ext cx="3461385" cy="2541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 advTm="1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70890" y="944880"/>
            <a:ext cx="10267315" cy="4361815"/>
          </a:xfrm>
        </p:spPr>
        <p:txBody>
          <a:bodyPr>
            <a:normAutofit fontScale="90000" lnSpcReduction="20000"/>
          </a:bodyPr>
          <a:p>
            <a:pPr fontAlgn="auto">
              <a:lnSpc>
                <a:spcPct val="110000"/>
              </a:lnSpc>
            </a:pPr>
            <a:r>
              <a:rPr lang="zh-CN" altLang="en-US"/>
              <a:t>蒲松龄及其代表作《聊斋志异》为主要组成内容的蒲文化在现当代一直热度不减。其在文学创作上可谓是使鬼怪灵异小说得到长足发展，在许多作家作品、影视创作中都占据着不可或缺的地位，同时以其文化效应、名人效应带动了一系列的人才涌出、经济发展。</a:t>
            </a:r>
            <a:endParaRPr lang="zh-CN" altLang="en-US"/>
          </a:p>
          <a:p>
            <a:pPr fontAlgn="auto">
              <a:lnSpc>
                <a:spcPct val="110000"/>
              </a:lnSpc>
            </a:pPr>
            <a:r>
              <a:rPr lang="zh-CN" altLang="en-US"/>
              <a:t>以莫言为例，2012年莫言获得诺贝尔文学奖。在发表诺贝尔文学奖获奖感言时他说：“200多年前，我的故乡曾出了一个讲故事的伟大天才——蒲松龄，我们村许多人，包括我，都是他的传人。评选委员会这样评论莫言：将魔幻现实主义与民间故事、历史、当代社会融合在一起。而提及魔幻现实主义，就不得不提清代先贤——蒲松龄，“写鬼写妖高人一等，刺贪刺虐入骨三分”。由此可以看出，蒲松龄所代表的志怪小说的创作，对莫言的魔幻现实主义风格作品也有极大的影响。</a:t>
            </a:r>
            <a:endParaRPr lang="zh-CN" altLang="en-US"/>
          </a:p>
        </p:txBody>
      </p:sp>
    </p:spTree>
  </p:cSld>
  <p:clrMapOvr>
    <a:masterClrMapping/>
  </p:clrMapOvr>
  <p:transition spd="slow" advTm="1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22925" y="1021715"/>
            <a:ext cx="4563110" cy="4351655"/>
          </a:xfrm>
        </p:spPr>
        <p:txBody>
          <a:bodyPr/>
          <a:p>
            <a:r>
              <a:rPr lang="zh-CN" altLang="en-US"/>
              <a:t>《聊斋志异》或者揭露封建统治的黑暗，或者抨击科举制度的腐朽，或者反抗封建礼教的束缚，具有丰富深刻的思想内容。描写爱情主题的作品，在全书中数量最多，它们表现了强烈的反封建礼教的精神。其中一些作品，通过花妖狐魅和人的恋爱，表现了作者理想的爱情</a:t>
            </a:r>
            <a:endParaRPr lang="zh-CN" altLang="en-US"/>
          </a:p>
        </p:txBody>
      </p:sp>
      <p:pic>
        <p:nvPicPr>
          <p:cNvPr id="4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299210"/>
            <a:ext cx="4566285" cy="3422650"/>
          </a:xfrm>
          <a:prstGeom prst="rect">
            <a:avLst/>
          </a:prstGeom>
        </p:spPr>
      </p:pic>
    </p:spTree>
  </p:cSld>
  <p:clrMapOvr>
    <a:masterClrMapping/>
  </p:clrMapOvr>
  <p:transition spd="slow" advTm="1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5985" y="1117600"/>
            <a:ext cx="9702800" cy="4351655"/>
          </a:xfrm>
        </p:spPr>
        <p:txBody>
          <a:bodyPr/>
          <a:p>
            <a:pPr marL="0" indent="0">
              <a:buNone/>
            </a:pPr>
            <a:r>
              <a:rPr lang="zh-CN" altLang="en-US"/>
              <a:t>《聊斋志异》内容丰富，主要分为以下几种类型：一是爱情故事，占据着全书最大的比重，故事的主要人物大多不惧封建礼教，勇敢追求自由爱情。这类名篇有《莲香》《小谢》《连城》《宦娘》《鸦头》等；二是抨击科举制度对读书人的摧残。作为科举制度的受害者，蒲松龄在这方面很有发言权，《叶生》《司文郎》《于去恶》《王子安》等都是这类名篇；三是揭露统治阶级的残暴和对人民的压迫，极具社会意义，如《席方平》《促织》《梦狼》《梅女》等。</a:t>
            </a:r>
            <a:endParaRPr lang="zh-CN" altLang="en-US"/>
          </a:p>
        </p:txBody>
      </p:sp>
    </p:spTree>
  </p:cSld>
  <p:clrMapOvr>
    <a:masterClrMapping/>
  </p:clrMapOvr>
  <p:transition spd="slow" advTm="1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" name="图片 11"/>
          <p:cNvPicPr>
            <a:picLocks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25" y="1101090"/>
            <a:ext cx="5238750" cy="39243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226175" y="941070"/>
            <a:ext cx="5529580" cy="47078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06400"/>
            <a:r>
              <a:rPr lang="zh-CN" sz="2000" b="0">
                <a:ea typeface="仿宋_GB2312" panose="02010609030101010101" charset="-122"/>
              </a:rPr>
              <a:t>柳泉，位于淄川区蒲家庄村东沟底，原名满井，井水常满常溢，故名。又因四周植柳百株，有柳有泉，又称柳泉。当年，这里是青州府通济南府的交通要道，路人熙熙攘攘。传说蒲松龄曾在泉边茅亭下设茶摆烟，每逢路人经过，便邀其休息，请其谈狐说鬼，借以搜集素材，创作《聊斋志异》。蒲松龄非常喜欢柳泉，自号“柳泉居士”，并刻了一枚柳泉肖形图章。在他撰写的《募建龙王庙序》碑文中，称此泉“水清以冽，味甘以芳，酿增酒旨，瀹增茗香，并称“予蓬莱不易也”。如今的柳泉，虽没有了当日喷涌而出的泉水，但茅亭俨然，垂柳依依，仍依稀可见当年的胜景。泉边还新立了由沈雁冰先生手书的“柳泉”碑一座，成为园内主要胜景，游人慕名必至之处。</a:t>
            </a:r>
            <a:endParaRPr lang="zh-CN" altLang="en-US" sz="2000"/>
          </a:p>
        </p:txBody>
      </p:sp>
    </p:spTree>
  </p:cSld>
  <p:clrMapOvr>
    <a:masterClrMapping/>
  </p:clrMapOvr>
  <p:transition spd="slow" advTm="1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/>
          <p:nvPr>
            <p:ph type="title"/>
          </p:nvPr>
        </p:nvSpPr>
        <p:spPr>
          <a:xfrm>
            <a:off x="771525" y="623570"/>
            <a:ext cx="10515600" cy="4685030"/>
          </a:xfrm>
        </p:spPr>
        <p:txBody>
          <a:bodyPr>
            <a:normAutofit/>
          </a:bodyPr>
          <a:p>
            <a:r>
              <a:rPr lang="zh-CN" altLang="en-US"/>
              <a:t>研学目标</a:t>
            </a:r>
            <a:br>
              <a:rPr lang="zh-CN" altLang="en-US"/>
            </a:br>
            <a:r>
              <a:rPr lang="zh-CN" altLang="en-US"/>
              <a:t>1.瞻仰蒲松龄先生的真实面容，了解蒲松龄画像来历。</a:t>
            </a:r>
            <a:br>
              <a:rPr lang="zh-CN" altLang="en-US"/>
            </a:br>
            <a:r>
              <a:rPr lang="zh-CN" altLang="en-US"/>
              <a:t>2.知晓蒲松龄先生对画像的自评，增强对学生评价能力的培养。</a:t>
            </a:r>
            <a:br>
              <a:rPr lang="zh-CN" altLang="en-US"/>
            </a:br>
            <a:r>
              <a:rPr lang="zh-CN" altLang="en-US"/>
              <a:t>3.了解蒲松龄简陋的居住环境，激发学生在逆境中奋起的精神。</a:t>
            </a:r>
            <a:endParaRPr lang="zh-CN" altLang="en-US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79755" y="314960"/>
            <a:ext cx="10706735" cy="5873750"/>
          </a:xfrm>
        </p:spPr>
        <p:txBody>
          <a:bodyPr>
            <a:normAutofit fontScale="90000"/>
          </a:bodyPr>
          <a:lstStyle/>
          <a:p>
            <a:r>
              <a:rPr lang="en-US" altLang="zh-CN" sz="2400" dirty="0" smtClean="0"/>
              <a:t>     </a:t>
            </a:r>
            <a:r>
              <a:rPr lang="en-US" altLang="zh-CN" sz="4445" dirty="0" smtClean="0"/>
              <a:t> 蒲松龄故居简介</a:t>
            </a:r>
            <a:br>
              <a:rPr lang="en-US" altLang="zh-CN" sz="3110" dirty="0" smtClean="0"/>
            </a:br>
            <a:r>
              <a:rPr lang="en-US" altLang="zh-CN" sz="3110" dirty="0" smtClean="0"/>
              <a:t> </a:t>
            </a:r>
            <a:br>
              <a:rPr lang="en-US" altLang="zh-CN" sz="3110" dirty="0" smtClean="0"/>
            </a:br>
            <a:r>
              <a:rPr lang="en-US" altLang="zh-CN" sz="3110" dirty="0" smtClean="0"/>
              <a:t>       </a:t>
            </a:r>
            <a:r>
              <a:rPr lang="en-US" altLang="zh-CN" sz="2665" dirty="0" smtClean="0"/>
              <a:t>蒲松龄，1640 年—1715 年，字留仙，一字剑臣，别号柳 泉居士，世称聊斋先生，自称异史氏。清代杰出文学家，优秀 短篇小说家，代表作《聊斋志异》享誉中外，此外，还有大量 诗文、戏剧、俚曲等著述存世，总近 200 万言。 蒲松龄故居位于山东省淄博市淄川区洪山镇蒲家庄，是一 座典型的北方农家建筑。故居在抗日战争中遭日军焚毁，1954 年依原貌修复。1958 年政府设立了管理机构“蒲松龄故居管 理委员会”，对其进行妥善保护。1980 年扩建为蒲松龄纪念 馆，对故居、柳泉、墓园进行了修葺、扩建，征用民宅，改建 了著作版本、书画题咏展室，资料室、接待室等，增设南大门。 目前该馆占地面积 5000 多平方米，设有六个展厅，馆藏文物 13000 多件，包括蒲松龄生前的文物和各种版本《聊斋志异》 以及蒲学研究的论文、专著等，成为一处初具规模的蒲学研究 阵地和驰名中外的旅游景点。 1977 年蒲松龄故居被评为山东省文物保护单位，2006 年 被国务院公布为全国重点文物保护单位，2018 年被评为淄博 市首批中小学研学旅行基地</a:t>
            </a:r>
            <a:br>
              <a:rPr lang="en-US" altLang="zh-CN" sz="3110" dirty="0" smtClean="0"/>
            </a:br>
            <a:endParaRPr lang="zh-CN" altLang="en-US" sz="3110" dirty="0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标题 1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0" y="762000"/>
            <a:ext cx="8229600" cy="1143000"/>
          </a:xfrm>
        </p:spPr>
        <p:txBody>
          <a:bodyPr/>
          <a:lstStyle/>
          <a:p>
            <a:pPr eaLnBrk="1" hangingPunct="1"/>
            <a:endParaRPr lang="zh-CN" altLang="en-US" smtClean="0">
              <a:solidFill>
                <a:srgbClr val="FF0000"/>
              </a:solidFill>
            </a:endParaRPr>
          </a:p>
        </p:txBody>
      </p:sp>
      <p:pic>
        <p:nvPicPr>
          <p:cNvPr id="3" name="图片 3" descr="tim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981200" y="323850"/>
            <a:ext cx="7704455" cy="5781040"/>
          </a:xfrm>
          <a:prstGeom prst="rect">
            <a:avLst/>
          </a:prstGeom>
        </p:spPr>
      </p:pic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/>
          <p:nvPr>
            <p:ph type="title"/>
          </p:nvPr>
        </p:nvSpPr>
        <p:spPr>
          <a:xfrm>
            <a:off x="3357880" y="4969510"/>
            <a:ext cx="3788410" cy="1325880"/>
          </a:xfrm>
        </p:spPr>
        <p:txBody>
          <a:bodyPr/>
          <a:p>
            <a:r>
              <a:rPr lang="zh-CN" altLang="en-US"/>
              <a:t>蒲松龄石像</a:t>
            </a:r>
            <a:endParaRPr lang="zh-CN" altLang="en-US"/>
          </a:p>
        </p:txBody>
      </p:sp>
      <p:pic>
        <p:nvPicPr>
          <p:cNvPr id="6" name="图片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330" y="582295"/>
            <a:ext cx="5850255" cy="4387215"/>
          </a:xfrm>
          <a:prstGeom prst="rect">
            <a:avLst/>
          </a:prstGeom>
        </p:spPr>
      </p:pic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3420" y="673576"/>
            <a:ext cx="10515600" cy="4351338"/>
          </a:xfrm>
        </p:spPr>
        <p:txBody>
          <a:bodyPr>
            <a:normAutofit fontScale="90000" lnSpcReduction="20000"/>
          </a:bodyPr>
          <a:lstStyle/>
          <a:p>
            <a:pPr marL="0" indent="0">
              <a:buNone/>
            </a:pPr>
            <a:r>
              <a:rPr lang="en-US" altLang="zh-CN" sz="4000" dirty="0"/>
              <a:t>        </a:t>
            </a:r>
            <a:r>
              <a:rPr lang="zh-CN" altLang="en-US" sz="4000" dirty="0"/>
              <a:t>蒲松龄出生在一个日趋没落的地主兼商人家庭，父亲蒲磐原是读书人，因家中请不起塾师，蒲磐就亲自教孩子们读书，蒲松龄先生自幼聪明过人，经史过目辄记。但造化弄人，蒲松龄的科考之路却异常坎坷。</a:t>
            </a:r>
            <a:endParaRPr lang="zh-CN" altLang="en-US" sz="4000" dirty="0"/>
          </a:p>
          <a:p>
            <a:pPr marL="0" indent="0">
              <a:buNone/>
            </a:pPr>
            <a:r>
              <a:rPr lang="en-US" altLang="zh-CN" sz="4000" dirty="0"/>
              <a:t>         </a:t>
            </a:r>
            <a:r>
              <a:rPr lang="zh-CN" altLang="en-US" sz="4000" dirty="0"/>
              <a:t>一世无缘附骥尾，三生有幸落孙山。1659年，蒲松龄19岁，参加童子试，连续中了县、府、道三个第一。山东学政施愚山对他非常赏识。蒲松龄因才华出众得到当时众多文人的高度赞誉。可是接下来却是一次次科场失意。</a:t>
            </a:r>
            <a:endParaRPr lang="zh-CN" altLang="en-US" sz="4000" dirty="0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99440" y="1174750"/>
            <a:ext cx="10515600" cy="4351338"/>
          </a:xfrm>
        </p:spPr>
        <p:txBody>
          <a:bodyPr>
            <a:normAutofit fontScale="90000" lnSpcReduction="20000"/>
          </a:bodyPr>
          <a:p>
            <a:r>
              <a:rPr lang="zh-CN" altLang="en-US"/>
              <a:t>25岁时，因妯娌之间不和，兄弟四人分了家。好房子别人分去了，他只分得“居帷老屋三间”，生活陷入困境。蒲松龄一世穷困，主要以坐馆教书为生,曾短暂地南游作幕,中年、老年分别补廪和援例出贡,还在教书之余代人写些应酬文字。31岁时迫于生计，应淄川进士孙蕙之聘，去江苏省宝应县为其做幕宾。</a:t>
            </a:r>
            <a:endParaRPr lang="zh-CN" altLang="en-US"/>
          </a:p>
          <a:p>
            <a:r>
              <a:rPr lang="zh-CN" altLang="en-US"/>
              <a:t>蒲松龄先生40岁时，受本县王村镇西铺村毕际有的聘请，去做了毕府的私塾先生，设帐绰然堂，自此开始了他长达三十年的舌耕笔耘。直到71岁时才撤帐回家，开始了暮年的家居生活。同年乡里举行“乡饮酒礼”，蒲松龄先生与昔日好友李希梅、张历友被推举为“乡饮介宾”。这对当时的人来说是无上的荣耀。72岁时，蒲松龄先生依例成为岁贡生。</a:t>
            </a:r>
            <a:endParaRPr lang="zh-CN" altLang="en-US"/>
          </a:p>
          <a:p>
            <a:r>
              <a:rPr lang="zh-CN" altLang="en-US"/>
              <a:t>74岁时妻子刘氏因病去世，他悲痛欲绝，倍感人生苦短。两年后，公元1715年元月22日，蒲松龄在故居聊斋与世长辞。一代文学大师就这样走完了他坎坷而又传奇的一生。</a:t>
            </a:r>
            <a:endParaRPr lang="zh-CN" altLang="en-US"/>
          </a:p>
        </p:txBody>
      </p:sp>
    </p:spTree>
  </p:cSld>
  <p:clrMapOvr>
    <a:masterClrMapping/>
  </p:clrMapOvr>
  <p:transition spd="slow" advTm="1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2390" y="661035"/>
            <a:ext cx="5234305" cy="4502150"/>
          </a:xfrm>
        </p:spPr>
        <p:txBody>
          <a:bodyPr>
            <a:normAutofit fontScale="90000"/>
          </a:bodyPr>
          <a:p>
            <a:r>
              <a:rPr lang="zh-CN" altLang="en-US" sz="3555"/>
              <a:t>正房中迎面看到的画像是蒲松龄74岁的时候，他的小儿子蒲筠请当时寓居济南的著名画师朱湘鳞所画。画像中蒲松龄身着素色官服，端坐在椅中，手捻银须，似在沉思，双目炯炯有神，眉宇间露出一股浩然正气。真实的道出了蒲松龄难了的科举情节和他最终的人生感悟</a:t>
            </a:r>
            <a:endParaRPr lang="zh-CN" altLang="en-US" sz="3555"/>
          </a:p>
        </p:txBody>
      </p:sp>
      <p:pic>
        <p:nvPicPr>
          <p:cNvPr id="9" name="图片 9"/>
          <p:cNvPicPr>
            <a:picLocks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45" y="874395"/>
            <a:ext cx="5439410" cy="4074795"/>
          </a:xfrm>
          <a:prstGeom prst="rect">
            <a:avLst/>
          </a:prstGeom>
        </p:spPr>
      </p:pic>
    </p:spTree>
  </p:cSld>
  <p:clrMapOvr>
    <a:masterClrMapping/>
  </p:clrMapOvr>
  <p:transition spd="slow" advTm="1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59525" y="619760"/>
            <a:ext cx="4505960" cy="5165090"/>
          </a:xfrm>
        </p:spPr>
        <p:txBody>
          <a:bodyPr/>
          <a:p>
            <a:pPr marL="0" indent="0">
              <a:buNone/>
            </a:pPr>
            <a:r>
              <a:rPr lang="zh-CN" altLang="en-US"/>
              <a:t>在这幅画像的两边悬挂着郭沫若先生于1962年题写的楹联：写鬼写妖高人一等，刺贪刺虐入骨三分。画像下面条几上，摆放着的这块像正在鸣叫的青蛙的石头，据说是蒲松龄先生健身用的，此石是蒲松龄先生在毕府教书时的旧物，名为蛙鸣石。在年谱中有首诗记载为证：“我与蛙鸣兼明月，俨然鼓吹小山边”。</a:t>
            </a:r>
            <a:endParaRPr lang="zh-CN" altLang="en-US"/>
          </a:p>
        </p:txBody>
      </p:sp>
      <p:pic>
        <p:nvPicPr>
          <p:cNvPr id="9" name="图片 9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70" y="817880"/>
            <a:ext cx="5439410" cy="4074795"/>
          </a:xfrm>
          <a:prstGeom prst="rect">
            <a:avLst/>
          </a:prstGeom>
        </p:spPr>
      </p:pic>
    </p:spTree>
  </p:cSld>
  <p:clrMapOvr>
    <a:masterClrMapping/>
  </p:clrMapOvr>
  <p:transition spd="slow" advTm="1000"/>
</p:sld>
</file>

<file path=ppt/tags/tag1.xml><?xml version="1.0" encoding="utf-8"?>
<p:tagLst xmlns:p="http://schemas.openxmlformats.org/presentationml/2006/main">
  <p:tag name="KSO_WM_UNIT_PLACING_PICTURE_USER_VIEWPORT" val="{&quot;height&quot;:5893,&quot;width&quot;:7858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2386</Words>
  <Application>WPS 演示</Application>
  <PresentationFormat>宽屏</PresentationFormat>
  <Paragraphs>28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6" baseType="lpstr">
      <vt:lpstr>Arial</vt:lpstr>
      <vt:lpstr>宋体</vt:lpstr>
      <vt:lpstr>Wingdings</vt:lpstr>
      <vt:lpstr>楷体</vt:lpstr>
      <vt:lpstr>Calibri Light</vt:lpstr>
      <vt:lpstr>Calibri</vt:lpstr>
      <vt:lpstr>微软雅黑</vt:lpstr>
      <vt:lpstr>Arial Unicode MS</vt:lpstr>
      <vt:lpstr>Calibri Light</vt:lpstr>
      <vt:lpstr>Helvetica</vt:lpstr>
      <vt:lpstr>Calibri</vt:lpstr>
      <vt:lpstr>仿宋_GB2312</vt:lpstr>
      <vt:lpstr>Office 主题</vt:lpstr>
      <vt:lpstr>PowerPoint 演示文稿</vt:lpstr>
      <vt:lpstr>二、“一体两翼三支撑”学科团队建设</vt:lpstr>
      <vt:lpstr>   一体两翼   责任引领   共同成长 ------龙泉中学特色项目汇报   2021年12月</vt:lpstr>
      <vt:lpstr>龙泉中学乡村博物馆</vt:lpstr>
      <vt:lpstr>一、“古风乡韵”乡村博物展室情况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感悟教育使命  实现学校愿景</dc:title>
  <dc:creator>Administrator</dc:creator>
  <cp:lastModifiedBy>龙泉陈大伟</cp:lastModifiedBy>
  <cp:revision>154</cp:revision>
  <dcterms:created xsi:type="dcterms:W3CDTF">2018-02-04T02:25:00Z</dcterms:created>
  <dcterms:modified xsi:type="dcterms:W3CDTF">2022-01-07T09:39:34Z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A7594362EA634D7FB94DEB14718E616F</vt:lpwstr>
  </property>
  <property fmtid="{D5CDD505-2E9C-101B-9397-08002B2CF9AE}" pid="3" name="KSOProductBuildVer">
    <vt:lpwstr>2052-11.1.0.11194</vt:lpwstr>
  </property>
</Properties>
</file>