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3" r:id="rId3"/>
    <p:sldId id="386" r:id="rId5"/>
    <p:sldId id="351" r:id="rId6"/>
    <p:sldId id="352" r:id="rId7"/>
    <p:sldId id="384" r:id="rId8"/>
    <p:sldId id="354" r:id="rId9"/>
    <p:sldId id="355" r:id="rId10"/>
    <p:sldId id="387" r:id="rId11"/>
    <p:sldId id="308" r:id="rId12"/>
    <p:sldId id="359" r:id="rId13"/>
    <p:sldId id="360" r:id="rId14"/>
    <p:sldId id="362" r:id="rId15"/>
    <p:sldId id="363" r:id="rId16"/>
    <p:sldId id="364" r:id="rId17"/>
    <p:sldId id="365" r:id="rId18"/>
    <p:sldId id="373" r:id="rId19"/>
    <p:sldId id="368" r:id="rId20"/>
    <p:sldId id="370" r:id="rId21"/>
    <p:sldId id="369" r:id="rId22"/>
    <p:sldId id="372" r:id="rId23"/>
    <p:sldId id="375" r:id="rId24"/>
    <p:sldId id="389" r:id="rId25"/>
    <p:sldId id="381" r:id="rId26"/>
    <p:sldId id="390" r:id="rId27"/>
    <p:sldId id="379" r:id="rId28"/>
    <p:sldId id="342" r:id="rId29"/>
  </p:sldIdLst>
  <p:sldSz cx="11522075" cy="6480175"/>
  <p:notesSz cx="6858000" cy="9144000"/>
  <p:custDataLst>
    <p:tags r:id="rId33"/>
  </p:custDataLst>
  <p:defaultTextStyle>
    <a:defPPr>
      <a:defRPr lang="fr-FR"/>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115" algn="l" defTabSz="1028700" rtl="0" eaLnBrk="1" latinLnBrk="0" hangingPunct="1">
      <a:defRPr sz="2000" kern="1200">
        <a:solidFill>
          <a:schemeClr val="tx1"/>
        </a:solidFill>
        <a:latin typeface="+mn-lt"/>
        <a:ea typeface="+mn-ea"/>
        <a:cs typeface="+mn-cs"/>
      </a:defRPr>
    </a:lvl6pPr>
    <a:lvl7pPr marL="3085465" algn="l" defTabSz="1028700" rtl="0" eaLnBrk="1" latinLnBrk="0" hangingPunct="1">
      <a:defRPr sz="2000" kern="1200">
        <a:solidFill>
          <a:schemeClr val="tx1"/>
        </a:solidFill>
        <a:latin typeface="+mn-lt"/>
        <a:ea typeface="+mn-ea"/>
        <a:cs typeface="+mn-cs"/>
      </a:defRPr>
    </a:lvl7pPr>
    <a:lvl8pPr marL="3599815" algn="l" defTabSz="1028700" rtl="0" eaLnBrk="1" latinLnBrk="0" hangingPunct="1">
      <a:defRPr sz="2000" kern="1200">
        <a:solidFill>
          <a:schemeClr val="tx1"/>
        </a:solidFill>
        <a:latin typeface="+mn-lt"/>
        <a:ea typeface="+mn-ea"/>
        <a:cs typeface="+mn-cs"/>
      </a:defRPr>
    </a:lvl8pPr>
    <a:lvl9pPr marL="4114165"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7EF"/>
    <a:srgbClr val="58595B"/>
    <a:srgbClr val="5DB72C"/>
    <a:srgbClr val="3B3B3D"/>
    <a:srgbClr val="76B62A"/>
    <a:srgbClr val="05BDCE"/>
    <a:srgbClr val="FC453A"/>
    <a:srgbClr val="F3A808"/>
    <a:srgbClr val="90CD48"/>
    <a:srgbClr val="C7C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92365" autoAdjust="0"/>
  </p:normalViewPr>
  <p:slideViewPr>
    <p:cSldViewPr>
      <p:cViewPr>
        <p:scale>
          <a:sx n="50" d="100"/>
          <a:sy n="50" d="100"/>
        </p:scale>
        <p:origin x="-1860" y="-474"/>
      </p:cViewPr>
      <p:guideLst>
        <p:guide orient="horz" pos="2020"/>
        <p:guide orient="horz" pos="327"/>
        <p:guide pos="3650"/>
        <p:guide pos="243"/>
      </p:guideLst>
    </p:cSldViewPr>
  </p:slideViewPr>
  <p:notesTextViewPr>
    <p:cViewPr>
      <p:scale>
        <a:sx n="100" d="100"/>
        <a:sy n="100" d="100"/>
      </p:scale>
      <p:origin x="0" y="0"/>
    </p:cViewPr>
  </p:notesTextViewPr>
  <p:sorterViewPr>
    <p:cViewPr>
      <p:scale>
        <a:sx n="147" d="100"/>
        <a:sy n="1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072A0-D8E9-4771-82D0-D36BEED6867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86CE7-54B7-4226-80CF-29E24D83A3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431800" rtl="0" eaLnBrk="1" latinLnBrk="0" hangingPunct="1">
      <a:defRPr sz="600" kern="1200">
        <a:solidFill>
          <a:schemeClr val="tx1"/>
        </a:solidFill>
        <a:latin typeface="+mn-lt"/>
        <a:ea typeface="+mn-ea"/>
        <a:cs typeface="+mn-cs"/>
      </a:defRPr>
    </a:lvl1pPr>
    <a:lvl2pPr marL="215900" algn="l" defTabSz="431800" rtl="0" eaLnBrk="1" latinLnBrk="0" hangingPunct="1">
      <a:defRPr sz="600" kern="1200">
        <a:solidFill>
          <a:schemeClr val="tx1"/>
        </a:solidFill>
        <a:latin typeface="+mn-lt"/>
        <a:ea typeface="+mn-ea"/>
        <a:cs typeface="+mn-cs"/>
      </a:defRPr>
    </a:lvl2pPr>
    <a:lvl3pPr marL="431800" algn="l" defTabSz="431800" rtl="0" eaLnBrk="1" latinLnBrk="0" hangingPunct="1">
      <a:defRPr sz="600" kern="1200">
        <a:solidFill>
          <a:schemeClr val="tx1"/>
        </a:solidFill>
        <a:latin typeface="+mn-lt"/>
        <a:ea typeface="+mn-ea"/>
        <a:cs typeface="+mn-cs"/>
      </a:defRPr>
    </a:lvl3pPr>
    <a:lvl4pPr marL="647700" algn="l" defTabSz="431800" rtl="0" eaLnBrk="1" latinLnBrk="0" hangingPunct="1">
      <a:defRPr sz="600" kern="1200">
        <a:solidFill>
          <a:schemeClr val="tx1"/>
        </a:solidFill>
        <a:latin typeface="+mn-lt"/>
        <a:ea typeface="+mn-ea"/>
        <a:cs typeface="+mn-cs"/>
      </a:defRPr>
    </a:lvl4pPr>
    <a:lvl5pPr marL="864235" algn="l" defTabSz="431800" rtl="0" eaLnBrk="1" latinLnBrk="0" hangingPunct="1">
      <a:defRPr sz="600" kern="1200">
        <a:solidFill>
          <a:schemeClr val="tx1"/>
        </a:solidFill>
        <a:latin typeface="+mn-lt"/>
        <a:ea typeface="+mn-ea"/>
        <a:cs typeface="+mn-cs"/>
      </a:defRPr>
    </a:lvl5pPr>
    <a:lvl6pPr marL="1080135" algn="l" defTabSz="431800" rtl="0" eaLnBrk="1" latinLnBrk="0" hangingPunct="1">
      <a:defRPr sz="600" kern="1200">
        <a:solidFill>
          <a:schemeClr val="tx1"/>
        </a:solidFill>
        <a:latin typeface="+mn-lt"/>
        <a:ea typeface="+mn-ea"/>
        <a:cs typeface="+mn-cs"/>
      </a:defRPr>
    </a:lvl6pPr>
    <a:lvl7pPr marL="1296035" algn="l" defTabSz="431800" rtl="0" eaLnBrk="1" latinLnBrk="0" hangingPunct="1">
      <a:defRPr sz="600" kern="1200">
        <a:solidFill>
          <a:schemeClr val="tx1"/>
        </a:solidFill>
        <a:latin typeface="+mn-lt"/>
        <a:ea typeface="+mn-ea"/>
        <a:cs typeface="+mn-cs"/>
      </a:defRPr>
    </a:lvl7pPr>
    <a:lvl8pPr marL="1511935" algn="l" defTabSz="431800" rtl="0" eaLnBrk="1" latinLnBrk="0" hangingPunct="1">
      <a:defRPr sz="600" kern="1200">
        <a:solidFill>
          <a:schemeClr val="tx1"/>
        </a:solidFill>
        <a:latin typeface="+mn-lt"/>
        <a:ea typeface="+mn-ea"/>
        <a:cs typeface="+mn-cs"/>
      </a:defRPr>
    </a:lvl8pPr>
    <a:lvl9pPr marL="1727835" algn="l" defTabSz="4318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9" Type="http://schemas.openxmlformats.org/officeDocument/2006/relationships/hyperlink" Target="http://www.1ppt.com/ziliao/"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n/"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fanwen/" TargetMode="Externa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E86CE7-54B7-4226-80CF-29E24D83A39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1141413" y="754063"/>
            <a:ext cx="4391025" cy="3294062"/>
          </a:xfrm>
        </p:spPr>
      </p:sp>
      <p:sp>
        <p:nvSpPr>
          <p:cNvPr id="33795" name="备注占位符 2"/>
          <p:cNvSpPr>
            <a:spLocks noGrp="1"/>
          </p:cNvSpPr>
          <p:nvPr>
            <p:ph type="body" idx="1"/>
          </p:nvPr>
        </p:nvSpPr>
        <p:spPr>
          <a:noFill/>
        </p:spPr>
        <p:txBody>
          <a:bodyPr/>
          <a:lstStyle/>
          <a:p>
            <a:r>
              <a:rPr lang="en-US" altLang="zh-CN" smtClean="0">
                <a:solidFill>
                  <a:srgbClr val="4A452A"/>
                </a:solidFill>
                <a:latin typeface="Calibri" panose="020F0502020204030204" pitchFamily="34" charset="0"/>
                <a:ea typeface="宋体" panose="02010600030101010101" pitchFamily="2" charset="-122"/>
              </a:rPr>
              <a:t>PPT</a:t>
            </a:r>
            <a:r>
              <a:rPr lang="zh-CN" altLang="en-US" smtClean="0">
                <a:solidFill>
                  <a:srgbClr val="4A452A"/>
                </a:solidFill>
                <a:latin typeface="Calibri" panose="020F0502020204030204" pitchFamily="34" charset="0"/>
                <a:ea typeface="宋体" panose="02010600030101010101" pitchFamily="2" charset="-122"/>
              </a:rPr>
              <a:t>模板：</a:t>
            </a:r>
            <a:r>
              <a:rPr lang="en-US" altLang="zh-CN" smtClean="0">
                <a:solidFill>
                  <a:srgbClr val="4A452A"/>
                </a:solidFill>
                <a:latin typeface="Calibri" panose="020F0502020204030204" pitchFamily="34" charset="0"/>
                <a:ea typeface="宋体" panose="02010600030101010101" pitchFamily="2" charset="-122"/>
                <a:hlinkClick r:id="rId3"/>
              </a:rPr>
              <a:t>www.1ppt.com/moban/</a:t>
            </a:r>
            <a:r>
              <a:rPr lang="en-US" altLang="zh-CN" smtClean="0">
                <a:solidFill>
                  <a:srgbClr val="4A452A"/>
                </a:solidFill>
                <a:latin typeface="Calibri" panose="020F0502020204030204" pitchFamily="34" charset="0"/>
                <a:ea typeface="宋体" panose="02010600030101010101" pitchFamily="2" charset="-122"/>
              </a:rPr>
              <a:t>                  PPT</a:t>
            </a:r>
            <a:r>
              <a:rPr lang="zh-CN" altLang="en-US" smtClean="0">
                <a:solidFill>
                  <a:srgbClr val="4A452A"/>
                </a:solidFill>
                <a:latin typeface="Calibri" panose="020F0502020204030204" pitchFamily="34" charset="0"/>
                <a:ea typeface="宋体" panose="02010600030101010101" pitchFamily="2" charset="-122"/>
              </a:rPr>
              <a:t>素材：</a:t>
            </a:r>
            <a:r>
              <a:rPr lang="en-US" altLang="zh-CN" smtClean="0">
                <a:solidFill>
                  <a:srgbClr val="4A452A"/>
                </a:solidFill>
                <a:latin typeface="Calibri" panose="020F0502020204030204" pitchFamily="34" charset="0"/>
                <a:ea typeface="宋体" panose="02010600030101010101" pitchFamily="2" charset="-122"/>
                <a:hlinkClick r:id="rId4"/>
              </a:rPr>
              <a:t>www.1ppt.com/sucai/</a:t>
            </a:r>
            <a:endParaRPr lang="en-US" altLang="zh-CN" smtClean="0">
              <a:solidFill>
                <a:srgbClr val="4A452A"/>
              </a:solidFill>
              <a:latin typeface="Calibri" panose="020F0502020204030204" pitchFamily="34" charset="0"/>
              <a:ea typeface="宋体" panose="02010600030101010101" pitchFamily="2" charset="-122"/>
            </a:endParaRPr>
          </a:p>
          <a:p>
            <a:r>
              <a:rPr lang="en-US" altLang="zh-CN" smtClean="0">
                <a:solidFill>
                  <a:srgbClr val="4A452A"/>
                </a:solidFill>
                <a:latin typeface="Calibri" panose="020F0502020204030204" pitchFamily="34" charset="0"/>
                <a:ea typeface="宋体" panose="02010600030101010101" pitchFamily="2" charset="-122"/>
              </a:rPr>
              <a:t>PPT</a:t>
            </a:r>
            <a:r>
              <a:rPr lang="zh-CN" altLang="en-US" smtClean="0">
                <a:solidFill>
                  <a:srgbClr val="4A452A"/>
                </a:solidFill>
                <a:latin typeface="Calibri" panose="020F0502020204030204" pitchFamily="34" charset="0"/>
                <a:ea typeface="宋体" panose="02010600030101010101" pitchFamily="2" charset="-122"/>
              </a:rPr>
              <a:t>背景：</a:t>
            </a:r>
            <a:r>
              <a:rPr lang="en-US" altLang="zh-CN" smtClean="0">
                <a:solidFill>
                  <a:srgbClr val="4A452A"/>
                </a:solidFill>
                <a:latin typeface="Calibri" panose="020F0502020204030204" pitchFamily="34" charset="0"/>
                <a:ea typeface="宋体" panose="02010600030101010101" pitchFamily="2" charset="-122"/>
                <a:hlinkClick r:id="rId5"/>
              </a:rPr>
              <a:t>www.1ppt.com/beijing/</a:t>
            </a:r>
            <a:r>
              <a:rPr lang="en-US" altLang="zh-CN" smtClean="0">
                <a:solidFill>
                  <a:srgbClr val="4A452A"/>
                </a:solidFill>
                <a:latin typeface="Calibri" panose="020F0502020204030204" pitchFamily="34" charset="0"/>
                <a:ea typeface="宋体" panose="02010600030101010101" pitchFamily="2" charset="-122"/>
              </a:rPr>
              <a:t>                   PPT</a:t>
            </a:r>
            <a:r>
              <a:rPr lang="zh-CN" altLang="en-US" smtClean="0">
                <a:solidFill>
                  <a:srgbClr val="4A452A"/>
                </a:solidFill>
                <a:latin typeface="Calibri" panose="020F0502020204030204" pitchFamily="34" charset="0"/>
                <a:ea typeface="宋体" panose="02010600030101010101" pitchFamily="2" charset="-122"/>
              </a:rPr>
              <a:t>图表：</a:t>
            </a:r>
            <a:r>
              <a:rPr lang="en-US" altLang="zh-CN" smtClean="0">
                <a:solidFill>
                  <a:srgbClr val="4A452A"/>
                </a:solidFill>
                <a:latin typeface="Calibri" panose="020F0502020204030204" pitchFamily="34" charset="0"/>
                <a:ea typeface="宋体" panose="02010600030101010101" pitchFamily="2" charset="-122"/>
                <a:hlinkClick r:id="rId6"/>
              </a:rPr>
              <a:t>www.1ppt.com/tubiao/</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en-US" altLang="zh-CN" smtClean="0">
                <a:solidFill>
                  <a:srgbClr val="4A452A"/>
                </a:solidFill>
                <a:latin typeface="Calibri" panose="020F0502020204030204" pitchFamily="34" charset="0"/>
                <a:ea typeface="宋体" panose="02010600030101010101" pitchFamily="2" charset="-122"/>
              </a:rPr>
              <a:t>PPT</a:t>
            </a:r>
            <a:r>
              <a:rPr lang="zh-CN" altLang="en-US" smtClean="0">
                <a:solidFill>
                  <a:srgbClr val="4A452A"/>
                </a:solidFill>
                <a:latin typeface="Calibri" panose="020F0502020204030204" pitchFamily="34" charset="0"/>
                <a:ea typeface="宋体" panose="02010600030101010101" pitchFamily="2" charset="-122"/>
              </a:rPr>
              <a:t>下载：</a:t>
            </a:r>
            <a:r>
              <a:rPr lang="en-US" altLang="zh-CN" smtClean="0">
                <a:solidFill>
                  <a:srgbClr val="4A452A"/>
                </a:solidFill>
                <a:latin typeface="Calibri" panose="020F0502020204030204" pitchFamily="34" charset="0"/>
                <a:ea typeface="宋体" panose="02010600030101010101" pitchFamily="2" charset="-122"/>
                <a:hlinkClick r:id="rId7"/>
              </a:rPr>
              <a:t>www.1ppt.com/xiazai/</a:t>
            </a:r>
            <a:r>
              <a:rPr lang="en-US" altLang="zh-CN" smtClean="0">
                <a:solidFill>
                  <a:srgbClr val="4A452A"/>
                </a:solidFill>
                <a:latin typeface="Calibri" panose="020F0502020204030204" pitchFamily="34" charset="0"/>
                <a:ea typeface="宋体" panose="02010600030101010101" pitchFamily="2" charset="-122"/>
              </a:rPr>
              <a:t>                     PPT</a:t>
            </a:r>
            <a:r>
              <a:rPr lang="zh-CN" altLang="en-US" smtClean="0">
                <a:solidFill>
                  <a:srgbClr val="4A452A"/>
                </a:solidFill>
                <a:latin typeface="Calibri" panose="020F0502020204030204" pitchFamily="34" charset="0"/>
                <a:ea typeface="宋体" panose="02010600030101010101" pitchFamily="2" charset="-122"/>
              </a:rPr>
              <a:t>教程： </a:t>
            </a:r>
            <a:r>
              <a:rPr lang="en-US" altLang="zh-CN" smtClean="0">
                <a:solidFill>
                  <a:srgbClr val="4A452A"/>
                </a:solidFill>
                <a:latin typeface="Calibri" panose="020F0502020204030204" pitchFamily="34" charset="0"/>
                <a:ea typeface="宋体" panose="02010600030101010101" pitchFamily="2" charset="-122"/>
                <a:hlinkClick r:id="rId8"/>
              </a:rPr>
              <a:t>www.1ppt.com/powerpoint/</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资料下载：</a:t>
            </a:r>
            <a:r>
              <a:rPr lang="en-US" altLang="zh-CN" smtClean="0">
                <a:solidFill>
                  <a:srgbClr val="4A452A"/>
                </a:solidFill>
                <a:latin typeface="Calibri" panose="020F0502020204030204" pitchFamily="34" charset="0"/>
                <a:ea typeface="宋体" panose="02010600030101010101" pitchFamily="2" charset="-122"/>
                <a:hlinkClick r:id="rId9"/>
              </a:rPr>
              <a:t>www.1ppt.com/ziliao/</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范文下载：</a:t>
            </a:r>
            <a:r>
              <a:rPr lang="en-US" altLang="zh-CN" smtClean="0">
                <a:solidFill>
                  <a:srgbClr val="4A452A"/>
                </a:solidFill>
                <a:latin typeface="Calibri" panose="020F0502020204030204" pitchFamily="34" charset="0"/>
                <a:ea typeface="宋体" panose="02010600030101010101" pitchFamily="2" charset="-122"/>
                <a:hlinkClick r:id="rId10"/>
              </a:rPr>
              <a:t>www.1ppt.com/fanwen/</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试卷下载：</a:t>
            </a:r>
            <a:r>
              <a:rPr lang="en-US" altLang="zh-CN" smtClean="0">
                <a:solidFill>
                  <a:srgbClr val="4A452A"/>
                </a:solidFill>
                <a:latin typeface="Calibri" panose="020F0502020204030204" pitchFamily="34" charset="0"/>
                <a:ea typeface="宋体" panose="02010600030101010101" pitchFamily="2" charset="-122"/>
                <a:hlinkClick r:id="rId11"/>
              </a:rPr>
              <a:t>www.1ppt.com/shiti/</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教案下载：</a:t>
            </a:r>
            <a:r>
              <a:rPr lang="en-US" altLang="zh-CN" smtClean="0">
                <a:solidFill>
                  <a:srgbClr val="4A452A"/>
                </a:solidFill>
                <a:latin typeface="Calibri" panose="020F0502020204030204" pitchFamily="34" charset="0"/>
                <a:ea typeface="宋体" panose="02010600030101010101" pitchFamily="2" charset="-122"/>
                <a:hlinkClick r:id="rId12"/>
              </a:rPr>
              <a:t>www.1ppt.com/jiaoan/</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en-US" altLang="zh-CN" smtClean="0">
                <a:solidFill>
                  <a:srgbClr val="4A452A"/>
                </a:solidFill>
                <a:latin typeface="Calibri" panose="020F0502020204030204" pitchFamily="34" charset="0"/>
                <a:ea typeface="宋体" panose="02010600030101010101" pitchFamily="2" charset="-122"/>
              </a:rPr>
              <a:t>PPT</a:t>
            </a:r>
            <a:r>
              <a:rPr lang="zh-CN" altLang="en-US" smtClean="0">
                <a:solidFill>
                  <a:srgbClr val="4A452A"/>
                </a:solidFill>
                <a:latin typeface="Calibri" panose="020F0502020204030204" pitchFamily="34" charset="0"/>
                <a:ea typeface="宋体" panose="02010600030101010101" pitchFamily="2" charset="-122"/>
              </a:rPr>
              <a:t>论坛：</a:t>
            </a:r>
            <a:r>
              <a:rPr lang="en-US" altLang="zh-CN" smtClean="0">
                <a:solidFill>
                  <a:srgbClr val="4A452A"/>
                </a:solidFill>
                <a:latin typeface="Calibri" panose="020F0502020204030204" pitchFamily="34" charset="0"/>
                <a:ea typeface="宋体" panose="02010600030101010101" pitchFamily="2" charset="-122"/>
                <a:hlinkClick r:id="rId13"/>
              </a:rPr>
              <a:t>www.1ppt.cn</a:t>
            </a:r>
            <a:r>
              <a:rPr lang="en-US" altLang="zh-CN" smtClean="0">
                <a:solidFill>
                  <a:srgbClr val="4A452A"/>
                </a:solidFill>
                <a:latin typeface="Calibri" panose="020F0502020204030204" pitchFamily="34" charset="0"/>
                <a:ea typeface="宋体" panose="02010600030101010101" pitchFamily="2" charset="-122"/>
              </a:rPr>
              <a:t>                                      PPT</a:t>
            </a:r>
            <a:r>
              <a:rPr lang="zh-CN" altLang="en-US" smtClean="0">
                <a:solidFill>
                  <a:srgbClr val="4A452A"/>
                </a:solidFill>
                <a:latin typeface="Calibri" panose="020F0502020204030204" pitchFamily="34" charset="0"/>
                <a:ea typeface="宋体" panose="02010600030101010101" pitchFamily="2" charset="-122"/>
              </a:rPr>
              <a:t>课件：</a:t>
            </a:r>
            <a:r>
              <a:rPr lang="en-US" altLang="zh-CN" smtClean="0">
                <a:solidFill>
                  <a:srgbClr val="4A452A"/>
                </a:solidFill>
                <a:latin typeface="Calibri" panose="020F0502020204030204" pitchFamily="34" charset="0"/>
                <a:ea typeface="宋体" panose="02010600030101010101" pitchFamily="2" charset="-122"/>
                <a:hlinkClick r:id="rId14"/>
              </a:rPr>
              <a:t>www.1ppt.com/kejian/</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语文课件：</a:t>
            </a:r>
            <a:r>
              <a:rPr lang="en-US" altLang="zh-CN" smtClean="0">
                <a:solidFill>
                  <a:srgbClr val="4A452A"/>
                </a:solidFill>
                <a:latin typeface="Calibri" panose="020F0502020204030204" pitchFamily="34" charset="0"/>
                <a:ea typeface="宋体" panose="02010600030101010101" pitchFamily="2" charset="-122"/>
                <a:hlinkClick r:id="rId15"/>
              </a:rPr>
              <a:t>www.1ppt.com/kejian/yuwen/</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数学课件：</a:t>
            </a:r>
            <a:r>
              <a:rPr lang="en-US" altLang="zh-CN" smtClean="0">
                <a:solidFill>
                  <a:srgbClr val="4A452A"/>
                </a:solidFill>
                <a:latin typeface="Calibri" panose="020F0502020204030204" pitchFamily="34" charset="0"/>
                <a:ea typeface="宋体" panose="02010600030101010101" pitchFamily="2" charset="-122"/>
                <a:hlinkClick r:id="rId16"/>
              </a:rPr>
              <a:t>www.1ppt.com/kejian/shuxue/</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英语课件：</a:t>
            </a:r>
            <a:r>
              <a:rPr lang="en-US" altLang="zh-CN" smtClean="0">
                <a:solidFill>
                  <a:srgbClr val="4A452A"/>
                </a:solidFill>
                <a:latin typeface="Calibri" panose="020F0502020204030204" pitchFamily="34" charset="0"/>
                <a:ea typeface="宋体" panose="02010600030101010101" pitchFamily="2" charset="-122"/>
                <a:hlinkClick r:id="rId17"/>
              </a:rPr>
              <a:t>www.1ppt.com/kejian/yingyu/</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美术课件：</a:t>
            </a:r>
            <a:r>
              <a:rPr lang="en-US" altLang="zh-CN" smtClean="0">
                <a:solidFill>
                  <a:srgbClr val="4A452A"/>
                </a:solidFill>
                <a:latin typeface="Calibri" panose="020F0502020204030204" pitchFamily="34" charset="0"/>
                <a:ea typeface="宋体" panose="02010600030101010101" pitchFamily="2" charset="-122"/>
                <a:hlinkClick r:id="rId18"/>
              </a:rPr>
              <a:t>www.1ppt.com/kejian/meishu/</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科学课件：</a:t>
            </a:r>
            <a:r>
              <a:rPr lang="en-US" altLang="zh-CN" smtClean="0">
                <a:solidFill>
                  <a:srgbClr val="4A452A"/>
                </a:solidFill>
                <a:latin typeface="Calibri" panose="020F0502020204030204" pitchFamily="34" charset="0"/>
                <a:ea typeface="宋体" panose="02010600030101010101" pitchFamily="2" charset="-122"/>
                <a:hlinkClick r:id="rId19"/>
              </a:rPr>
              <a:t>www.1ppt.com/kejian/kexue/</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物理课件：</a:t>
            </a:r>
            <a:r>
              <a:rPr lang="en-US" altLang="zh-CN" smtClean="0">
                <a:solidFill>
                  <a:srgbClr val="4A452A"/>
                </a:solidFill>
                <a:latin typeface="Calibri" panose="020F0502020204030204" pitchFamily="34" charset="0"/>
                <a:ea typeface="宋体" panose="02010600030101010101" pitchFamily="2" charset="-122"/>
                <a:hlinkClick r:id="rId20"/>
              </a:rPr>
              <a:t>www.1ppt.com/kejian/wuli/</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化学课件：</a:t>
            </a:r>
            <a:r>
              <a:rPr lang="en-US" altLang="zh-CN" smtClean="0">
                <a:solidFill>
                  <a:srgbClr val="4A452A"/>
                </a:solidFill>
                <a:latin typeface="Calibri" panose="020F0502020204030204" pitchFamily="34" charset="0"/>
                <a:ea typeface="宋体" panose="02010600030101010101" pitchFamily="2" charset="-122"/>
                <a:hlinkClick r:id="rId21"/>
              </a:rPr>
              <a:t>www.1ppt.com/kejian/huaxue/</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生物课件：</a:t>
            </a:r>
            <a:r>
              <a:rPr lang="en-US" altLang="zh-CN" smtClean="0">
                <a:solidFill>
                  <a:srgbClr val="4A452A"/>
                </a:solidFill>
                <a:latin typeface="Calibri" panose="020F0502020204030204" pitchFamily="34" charset="0"/>
                <a:ea typeface="宋体" panose="02010600030101010101" pitchFamily="2" charset="-122"/>
                <a:hlinkClick r:id="rId22"/>
              </a:rPr>
              <a:t>www.1ppt.com/kejian/shengwu/</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zh-CN" altLang="en-US" smtClean="0">
                <a:solidFill>
                  <a:srgbClr val="4A452A"/>
                </a:solidFill>
                <a:latin typeface="Calibri" panose="020F0502020204030204" pitchFamily="34" charset="0"/>
                <a:ea typeface="宋体" panose="02010600030101010101" pitchFamily="2" charset="-122"/>
              </a:rPr>
              <a:t>地理课件：</a:t>
            </a:r>
            <a:r>
              <a:rPr lang="en-US" altLang="zh-CN" smtClean="0">
                <a:solidFill>
                  <a:srgbClr val="4A452A"/>
                </a:solidFill>
                <a:latin typeface="Calibri" panose="020F0502020204030204" pitchFamily="34" charset="0"/>
                <a:ea typeface="宋体" panose="02010600030101010101" pitchFamily="2" charset="-122"/>
                <a:hlinkClick r:id="rId23"/>
              </a:rPr>
              <a:t>www.1ppt.com/kejian/dili/</a:t>
            </a:r>
            <a:r>
              <a:rPr lang="en-US" altLang="zh-CN" smtClean="0">
                <a:solidFill>
                  <a:srgbClr val="4A452A"/>
                </a:solidFill>
                <a:latin typeface="Calibri" panose="020F0502020204030204" pitchFamily="34" charset="0"/>
                <a:ea typeface="宋体" panose="02010600030101010101" pitchFamily="2" charset="-122"/>
              </a:rPr>
              <a:t>          </a:t>
            </a:r>
            <a:r>
              <a:rPr lang="zh-CN" altLang="en-US" smtClean="0">
                <a:solidFill>
                  <a:srgbClr val="4A452A"/>
                </a:solidFill>
                <a:latin typeface="Calibri" panose="020F0502020204030204" pitchFamily="34" charset="0"/>
                <a:ea typeface="宋体" panose="02010600030101010101" pitchFamily="2" charset="-122"/>
              </a:rPr>
              <a:t>历史课件：</a:t>
            </a:r>
            <a:r>
              <a:rPr lang="en-US" altLang="zh-CN" smtClean="0">
                <a:solidFill>
                  <a:srgbClr val="4A452A"/>
                </a:solidFill>
                <a:latin typeface="Calibri" panose="020F0502020204030204" pitchFamily="34" charset="0"/>
                <a:ea typeface="宋体" panose="02010600030101010101" pitchFamily="2" charset="-122"/>
                <a:hlinkClick r:id="rId24"/>
              </a:rPr>
              <a:t>www.1ppt.com/kejian/lishi/</a:t>
            </a:r>
            <a:r>
              <a:rPr lang="en-US" altLang="zh-CN" smtClean="0">
                <a:solidFill>
                  <a:srgbClr val="4A452A"/>
                </a:solidFill>
                <a:latin typeface="Calibri" panose="020F0502020204030204" pitchFamily="34" charset="0"/>
                <a:ea typeface="宋体" panose="02010600030101010101" pitchFamily="2" charset="-122"/>
              </a:rPr>
              <a:t>        </a:t>
            </a:r>
            <a:endParaRPr lang="en-US" altLang="zh-CN" smtClean="0">
              <a:solidFill>
                <a:srgbClr val="4A452A"/>
              </a:solidFill>
              <a:latin typeface="Calibri" panose="020F0502020204030204" pitchFamily="34" charset="0"/>
              <a:ea typeface="宋体" panose="02010600030101010101" pitchFamily="2" charset="-122"/>
            </a:endParaRPr>
          </a:p>
          <a:p>
            <a:r>
              <a:rPr lang="en-US" altLang="zh-CN" smtClean="0">
                <a:solidFill>
                  <a:srgbClr val="4A452A"/>
                </a:solidFill>
                <a:latin typeface="Calibri" panose="020F0502020204030204" pitchFamily="34" charset="0"/>
                <a:ea typeface="宋体" panose="02010600030101010101" pitchFamily="2" charset="-122"/>
              </a:rPr>
              <a:t>  </a:t>
            </a:r>
            <a:endParaRPr lang="zh-CN" altLang="en-US" smtClean="0">
              <a:solidFill>
                <a:srgbClr val="4A452A"/>
              </a:solidFill>
              <a:latin typeface="Calibri" panose="020F0502020204030204" pitchFamily="34" charset="0"/>
              <a:ea typeface="宋体" panose="02010600030101010101" pitchFamily="2" charset="-122"/>
            </a:endParaRPr>
          </a:p>
          <a:p>
            <a:endParaRPr lang="zh-CN" altLang="en-US" smtClean="0">
              <a:latin typeface="Calibri" panose="020F0502020204030204" pitchFamily="34" charset="0"/>
              <a:ea typeface="宋体" panose="02010600030101010101" pitchFamily="2" charset="-122"/>
            </a:endParaRPr>
          </a:p>
        </p:txBody>
      </p:sp>
      <p:sp>
        <p:nvSpPr>
          <p:cNvPr id="33796" name="灯片编号占位符 3"/>
          <p:cNvSpPr>
            <a:spLocks noGrp="1"/>
          </p:cNvSpPr>
          <p:nvPr>
            <p:ph type="sldNum" sz="quarter" idx="5"/>
          </p:nvPr>
        </p:nvSpPr>
        <p:spPr>
          <a:noFill/>
          <a:ln>
            <a:miter lim="800000"/>
          </a:ln>
        </p:spPr>
        <p:txBody>
          <a:bodyPr/>
          <a:lstStyle/>
          <a:p>
            <a:fld id="{43463A76-6EBA-41F2-A9CD-A1B7B76FD51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456E-4B5F-483E-AAF0-0D6AA3A6C0A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64156" y="2013055"/>
            <a:ext cx="9793764" cy="1389037"/>
          </a:xfrm>
        </p:spPr>
        <p:txBody>
          <a:bodyPr/>
          <a:lstStyle/>
          <a:p>
            <a:endParaRPr lang="fr-BE" dirty="0"/>
          </a:p>
        </p:txBody>
      </p:sp>
      <p:sp>
        <p:nvSpPr>
          <p:cNvPr id="3" name="Sous-titre 2"/>
          <p:cNvSpPr>
            <a:spLocks noGrp="1"/>
          </p:cNvSpPr>
          <p:nvPr>
            <p:ph type="subTitle" idx="1"/>
          </p:nvPr>
        </p:nvSpPr>
        <p:spPr>
          <a:xfrm>
            <a:off x="1728311" y="3672099"/>
            <a:ext cx="8065453" cy="1656045"/>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115" indent="0" algn="ctr">
              <a:buNone/>
              <a:defRPr>
                <a:solidFill>
                  <a:schemeClr val="tx1">
                    <a:tint val="75000"/>
                  </a:schemeClr>
                </a:solidFill>
              </a:defRPr>
            </a:lvl6pPr>
            <a:lvl7pPr marL="3085465" indent="0" algn="ctr">
              <a:buNone/>
              <a:defRPr>
                <a:solidFill>
                  <a:schemeClr val="tx1">
                    <a:tint val="75000"/>
                  </a:schemeClr>
                </a:solidFill>
              </a:defRPr>
            </a:lvl7pPr>
            <a:lvl8pPr marL="3599815" indent="0" algn="ctr">
              <a:buNone/>
              <a:defRPr>
                <a:solidFill>
                  <a:schemeClr val="tx1">
                    <a:tint val="75000"/>
                  </a:schemeClr>
                </a:solidFill>
              </a:defRPr>
            </a:lvl8pPr>
            <a:lvl9pPr marL="4114165" indent="0" algn="ctr">
              <a:buNone/>
              <a:defRPr>
                <a:solidFill>
                  <a:schemeClr val="tx1">
                    <a:tint val="75000"/>
                  </a:schemeClr>
                </a:solidFill>
              </a:defRPr>
            </a:lvl9pPr>
          </a:lstStyle>
          <a:p>
            <a:endParaRPr lang="fr-BE" dirty="0"/>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76104" y="259883"/>
            <a:ext cx="10369867" cy="1080029"/>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idx="1" hasCustomPrompt="1"/>
          </p:nvPr>
        </p:nvSpPr>
        <p:spPr>
          <a:xfrm>
            <a:off x="576104" y="1512042"/>
            <a:ext cx="10369867" cy="4276241"/>
          </a:xfrm>
          <a:prstGeom prst="rect">
            <a:avLst/>
          </a:prstGeom>
        </p:spPr>
        <p:txBody>
          <a:bodyPr vert="horz"/>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1A7B56C-27C2-42F8-90F0-D11FBFFA33D3}"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76104" y="259508"/>
            <a:ext cx="10369867" cy="1080029"/>
          </a:xfrm>
          <a:prstGeom prst="rect">
            <a:avLst/>
          </a:prstGeom>
        </p:spPr>
        <p:txBody>
          <a:bodyPr vert="horz" lIns="102855" tIns="51427" rIns="102855" bIns="51427" rtlCol="0" anchor="ctr">
            <a:normAutofit/>
          </a:bodyPr>
          <a:lstStyle/>
          <a:p>
            <a:endParaRPr lang="fr-BE" dirty="0"/>
          </a:p>
        </p:txBody>
      </p:sp>
      <p:sp>
        <p:nvSpPr>
          <p:cNvPr id="3" name="Espace réservé du texte 2"/>
          <p:cNvSpPr>
            <a:spLocks noGrp="1"/>
          </p:cNvSpPr>
          <p:nvPr>
            <p:ph type="body" idx="1"/>
          </p:nvPr>
        </p:nvSpPr>
        <p:spPr>
          <a:xfrm>
            <a:off x="576104" y="1512042"/>
            <a:ext cx="10369867" cy="4276616"/>
          </a:xfrm>
          <a:prstGeom prst="rect">
            <a:avLst/>
          </a:prstGeom>
        </p:spPr>
        <p:txBody>
          <a:bodyPr vert="horz" lIns="102855" tIns="51427" rIns="102855" bIns="51427" rtlCol="0">
            <a:normAutofit/>
          </a:bodyPr>
          <a:lstStyle/>
          <a:p>
            <a:pPr lvl="0"/>
            <a:endParaRPr lang="fr-BE" dirty="0"/>
          </a:p>
        </p:txBody>
      </p:sp>
      <p:sp>
        <p:nvSpPr>
          <p:cNvPr id="4" name="Espace réservé de la date 3"/>
          <p:cNvSpPr>
            <a:spLocks noGrp="1"/>
          </p:cNvSpPr>
          <p:nvPr>
            <p:ph type="dt" sz="half" idx="2"/>
          </p:nvPr>
        </p:nvSpPr>
        <p:spPr>
          <a:xfrm>
            <a:off x="576104" y="6006163"/>
            <a:ext cx="2688484" cy="345010"/>
          </a:xfrm>
          <a:prstGeom prst="rect">
            <a:avLst/>
          </a:prstGeom>
        </p:spPr>
        <p:txBody>
          <a:bodyPr vert="horz" lIns="102855" tIns="51427" rIns="102855" bIns="51427" rtlCol="0" anchor="ctr"/>
          <a:lstStyle>
            <a:lvl1pPr algn="l">
              <a:defRPr sz="1400">
                <a:solidFill>
                  <a:schemeClr val="tx1">
                    <a:tint val="75000"/>
                  </a:schemeClr>
                </a:solidFill>
              </a:defRPr>
            </a:lvl1pPr>
          </a:lstStyle>
          <a:p>
            <a:fld id="{AA309A6D-C09C-4548-B29A-6CF363A7E532}" type="datetimeFigureOut">
              <a:rPr lang="fr-FR" smtClean="0"/>
            </a:fld>
            <a:endParaRPr lang="fr-BE"/>
          </a:p>
        </p:txBody>
      </p:sp>
      <p:sp>
        <p:nvSpPr>
          <p:cNvPr id="5" name="Espace réservé du pied de page 4"/>
          <p:cNvSpPr>
            <a:spLocks noGrp="1"/>
          </p:cNvSpPr>
          <p:nvPr>
            <p:ph type="ftr" sz="quarter" idx="3"/>
          </p:nvPr>
        </p:nvSpPr>
        <p:spPr>
          <a:xfrm>
            <a:off x="3936709" y="6006163"/>
            <a:ext cx="3648657" cy="345010"/>
          </a:xfrm>
          <a:prstGeom prst="rect">
            <a:avLst/>
          </a:prstGeom>
        </p:spPr>
        <p:txBody>
          <a:bodyPr vert="horz" lIns="102855" tIns="51427" rIns="102855" bIns="51427" rtlCol="0" anchor="ctr"/>
          <a:lstStyle>
            <a:lvl1pPr algn="ctr">
              <a:defRPr sz="14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257487" y="6006163"/>
            <a:ext cx="2688484" cy="345010"/>
          </a:xfrm>
          <a:prstGeom prst="rect">
            <a:avLst/>
          </a:prstGeom>
        </p:spPr>
        <p:txBody>
          <a:bodyPr vert="horz" lIns="102855" tIns="51427" rIns="102855" bIns="51427" rtlCol="0" anchor="ctr"/>
          <a:lstStyle>
            <a:lvl1pPr algn="r">
              <a:defRPr sz="1400">
                <a:solidFill>
                  <a:schemeClr val="tx1">
                    <a:tint val="75000"/>
                  </a:schemeClr>
                </a:solidFill>
              </a:defRPr>
            </a:lvl1pPr>
          </a:lstStyle>
          <a:p>
            <a:fld id="{CF4668DC-857F-487D-BFFA-8C0CA5037977}" type="slidenum">
              <a:rPr lang="fr-BE" smtClean="0"/>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445" indent="-385445" algn="l" defTabSz="10287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5660" indent="-321310" algn="l" defTabSz="10287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13940"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28290"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2640"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6990"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340"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115" algn="l" defTabSz="1028700" rtl="0" eaLnBrk="1" latinLnBrk="0" hangingPunct="1">
        <a:defRPr sz="2000" kern="1200">
          <a:solidFill>
            <a:schemeClr val="tx1"/>
          </a:solidFill>
          <a:latin typeface="+mn-lt"/>
          <a:ea typeface="+mn-ea"/>
          <a:cs typeface="+mn-cs"/>
        </a:defRPr>
      </a:lvl6pPr>
      <a:lvl7pPr marL="3085465" algn="l" defTabSz="1028700" rtl="0" eaLnBrk="1" latinLnBrk="0" hangingPunct="1">
        <a:defRPr sz="2000" kern="1200">
          <a:solidFill>
            <a:schemeClr val="tx1"/>
          </a:solidFill>
          <a:latin typeface="+mn-lt"/>
          <a:ea typeface="+mn-ea"/>
          <a:cs typeface="+mn-cs"/>
        </a:defRPr>
      </a:lvl7pPr>
      <a:lvl8pPr marL="3599815" algn="l" defTabSz="1028700" rtl="0" eaLnBrk="1" latinLnBrk="0" hangingPunct="1">
        <a:defRPr sz="2000" kern="1200">
          <a:solidFill>
            <a:schemeClr val="tx1"/>
          </a:solidFill>
          <a:latin typeface="+mn-lt"/>
          <a:ea typeface="+mn-ea"/>
          <a:cs typeface="+mn-cs"/>
        </a:defRPr>
      </a:lvl8pPr>
      <a:lvl9pPr marL="4114165"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slide" Target="slide16.xml"/><Relationship Id="rId2" Type="http://schemas.openxmlformats.org/officeDocument/2006/relationships/image" Target="../media/image8.pn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slide" Target="slide15.xml"/><Relationship Id="rId2" Type="http://schemas.openxmlformats.org/officeDocument/2006/relationships/image" Target="../media/image8.pn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5.xml"/><Relationship Id="rId5" Type="http://schemas.openxmlformats.org/officeDocument/2006/relationships/slide" Target="slide15.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33.jpe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image" Target="../media/image34.jpeg"/><Relationship Id="rId2" Type="http://schemas.openxmlformats.org/officeDocument/2006/relationships/hyperlink" Target="https://baike.baidu.com/item/%E5%91%A8%E6%81%A9%E6%9D%A5" TargetMode="Externa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xml"/><Relationship Id="rId3" Type="http://schemas.openxmlformats.org/officeDocument/2006/relationships/slide" Target="slide15.xml"/><Relationship Id="rId2" Type="http://schemas.openxmlformats.org/officeDocument/2006/relationships/image" Target="../media/image35.jpe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7.png"/><Relationship Id="rId6" Type="http://schemas.microsoft.com/office/2007/relationships/media" Target="file:///E:\ZAQIZA&#21543;\my%20space\&#20048;\&#27468;\&#26080;&#35789;&#20043;&#27468;\%5b%5dForrest%20Gump%20Suite%20&#20122;&#20262;&#21490;&#32500;&#26031;&#26597;%20Alan%20Silvestri.mp3" TargetMode="External"/><Relationship Id="rId5" Type="http://schemas.openxmlformats.org/officeDocument/2006/relationships/audio" Target="file:///E:\ZAQIZA&#21543;\my%20space\&#20048;\&#27468;\&#26080;&#35789;&#20043;&#27468;\%5b%5dForrest%20Gump%20Suite%20&#20122;&#20262;&#21490;&#32500;&#26031;&#26597;%20Alan%20Silvestri.mp3" TargetMode="Externa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media" Target="file:///E:\360data\&#37325;&#35201;&#25968;&#25454;\&#26700;&#38754;\&#20116;&#22235;&#36816;&#21160;ppt\&#28783;&#20809;&#31168;.mp4" TargetMode="External"/><Relationship Id="rId1" Type="http://schemas.openxmlformats.org/officeDocument/2006/relationships/video" Target="file:///E:\360data\&#37325;&#35201;&#25968;&#25454;\&#26700;&#38754;\&#20116;&#22235;&#36816;&#21160;ppt\&#28783;&#20809;&#31168;.mp4" TargetMode="Externa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5.xml"/><Relationship Id="rId5" Type="http://schemas.openxmlformats.org/officeDocument/2006/relationships/hyperlink" Target="https://baike.baidu.com/item/%E5%BC%A0%E5%A4%AA%E9%9B%B7" TargetMode="Externa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hyperlink" Target="https://baike.baidu.com/item/%E7%9E%BF%E7%A7%8B%E7%99%BD" TargetMode="Externa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media" Target="file:///E:\360data\&#37325;&#35201;&#25968;&#25454;\&#26700;&#38754;\&#20116;&#22235;&#36816;&#21160;ppt\&#20116;&#22235;&#31934;&#31070;.mp4" TargetMode="External"/><Relationship Id="rId2" Type="http://schemas.openxmlformats.org/officeDocument/2006/relationships/video" Target="file:///E:\360data\&#37325;&#35201;&#25968;&#25454;\&#26700;&#38754;\&#20116;&#22235;&#36816;&#21160;ppt\&#20116;&#22235;&#31934;&#31070;.mp4" TargetMode="Externa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media" Target="file:///E:\360data\&#37325;&#35201;&#25968;&#25454;\&#26700;&#38754;\&#20116;&#22235;&#36816;&#21160;ppt\&#37319;&#35775;&#35270;&#39057;.mp4" TargetMode="External"/><Relationship Id="rId3" Type="http://schemas.openxmlformats.org/officeDocument/2006/relationships/video" Target="file:///E:\360data\&#37325;&#35201;&#25968;&#25454;\&#26700;&#38754;\&#20116;&#22235;&#36816;&#21160;ppt\&#37319;&#35775;&#35270;&#39057;.mp4" TargetMode="External"/><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microsoft.com/office/2007/relationships/hdphoto" Target="../media/image46.wdp"/><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file:///E:\360data\&#37325;&#35201;&#25968;&#25454;\&#26700;&#38754;\&#20116;&#22235;&#36816;&#21160;ppt\&#20116;&#22235;&#36816;&#21160;&#36807;&#31243;.mp4" TargetMode="External"/><Relationship Id="rId1" Type="http://schemas.openxmlformats.org/officeDocument/2006/relationships/video" Target="file:///E:\360data\&#37325;&#35201;&#25968;&#25454;\&#26700;&#38754;\&#20116;&#22235;&#36816;&#21160;ppt\&#20116;&#22235;&#36816;&#21160;&#36807;&#31243;.mp4" TargetMode="Externa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media" Target="file:///E:\360data\&#37325;&#35201;&#25968;&#25454;\&#26700;&#38754;\&#20116;&#22235;&#36816;&#21160;ppt\&#28779;&#28903;&#36213;&#23478;&#27004;.mp4" TargetMode="External"/><Relationship Id="rId2" Type="http://schemas.openxmlformats.org/officeDocument/2006/relationships/video" Target="file:///E:\360data\&#37325;&#35201;&#25968;&#25454;\&#26700;&#38754;\&#20116;&#22235;&#36816;&#21160;ppt\&#28779;&#28903;&#36213;&#23478;&#27004;.mp4" TargetMode="Externa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61037" y="1727919"/>
            <a:ext cx="4627025" cy="2446655"/>
          </a:xfrm>
          <a:prstGeom prst="rect">
            <a:avLst/>
          </a:prstGeom>
          <a:noFill/>
        </p:spPr>
        <p:txBody>
          <a:bodyPr wrap="square" lIns="0" tIns="0" rIns="0" bIns="0" rtlCol="0">
            <a:spAutoFit/>
          </a:bodyPr>
          <a:lstStyle/>
          <a:p>
            <a:r>
              <a:rPr lang="zh-CN" altLang="en-US" sz="4500" b="1" dirty="0" smtClean="0">
                <a:latin typeface="+mn-ea"/>
              </a:rPr>
              <a:t>五四运动</a:t>
            </a:r>
            <a:endParaRPr lang="en-US" altLang="zh-CN" sz="4500" b="1" dirty="0" smtClean="0">
              <a:latin typeface="+mn-ea"/>
            </a:endParaRPr>
          </a:p>
          <a:p>
            <a:endParaRPr lang="en-US" sz="4500" b="1" dirty="0" smtClean="0">
              <a:latin typeface="+mn-ea"/>
            </a:endParaRPr>
          </a:p>
          <a:p>
            <a:endParaRPr lang="en-US" sz="4500" b="1" dirty="0" smtClean="0">
              <a:latin typeface="+mn-ea"/>
            </a:endParaRPr>
          </a:p>
          <a:p>
            <a:endParaRPr lang="en-US" altLang="zh-CN" sz="2400" b="1" dirty="0" smtClean="0">
              <a:latin typeface="+mn-ea"/>
            </a:endParaRPr>
          </a:p>
        </p:txBody>
      </p:sp>
      <p:pic>
        <p:nvPicPr>
          <p:cNvPr id="2" name="Picture 1"/>
          <p:cNvPicPr>
            <a:picLocks noChangeAspect="1"/>
          </p:cNvPicPr>
          <p:nvPr/>
        </p:nvPicPr>
        <p:blipFill>
          <a:blip r:embed="rId1" cstate="email"/>
          <a:stretch>
            <a:fillRect/>
          </a:stretch>
        </p:blipFill>
        <p:spPr>
          <a:xfrm>
            <a:off x="4627049" y="2047194"/>
            <a:ext cx="913947" cy="482620"/>
          </a:xfrm>
          <a:prstGeom prst="rect">
            <a:avLst/>
          </a:prstGeom>
        </p:spPr>
      </p:pic>
      <p:pic>
        <p:nvPicPr>
          <p:cNvPr id="4" name="图片 3"/>
          <p:cNvPicPr>
            <a:picLocks noChangeAspect="1"/>
          </p:cNvPicPr>
          <p:nvPr/>
        </p:nvPicPr>
        <p:blipFill>
          <a:blip r:embed="rId2" cstate="email"/>
          <a:stretch>
            <a:fillRect/>
          </a:stretch>
        </p:blipFill>
        <p:spPr>
          <a:xfrm>
            <a:off x="2875203" y="2414263"/>
            <a:ext cx="1625127" cy="1589779"/>
          </a:xfrm>
          <a:prstGeom prst="rect">
            <a:avLst/>
          </a:prstGeom>
        </p:spPr>
      </p:pic>
      <p:sp>
        <p:nvSpPr>
          <p:cNvPr id="10" name="Freeform 5"/>
          <p:cNvSpPr>
            <a:spLocks noEditPoints="1"/>
          </p:cNvSpPr>
          <p:nvPr/>
        </p:nvSpPr>
        <p:spPr bwMode="auto">
          <a:xfrm>
            <a:off x="2296124" y="1898866"/>
            <a:ext cx="384794" cy="365217"/>
          </a:xfrm>
          <a:custGeom>
            <a:avLst/>
            <a:gdLst>
              <a:gd name="T0" fmla="*/ 168 w 214"/>
              <a:gd name="T1" fmla="*/ 88 h 203"/>
              <a:gd name="T2" fmla="*/ 185 w 214"/>
              <a:gd name="T3" fmla="*/ 29 h 203"/>
              <a:gd name="T4" fmla="*/ 122 w 214"/>
              <a:gd name="T5" fmla="*/ 52 h 203"/>
              <a:gd name="T6" fmla="*/ 65 w 214"/>
              <a:gd name="T7" fmla="*/ 6 h 203"/>
              <a:gd name="T8" fmla="*/ 7 w 214"/>
              <a:gd name="T9" fmla="*/ 67 h 203"/>
              <a:gd name="T10" fmla="*/ 28 w 214"/>
              <a:gd name="T11" fmla="*/ 100 h 203"/>
              <a:gd name="T12" fmla="*/ 29 w 214"/>
              <a:gd name="T13" fmla="*/ 183 h 203"/>
              <a:gd name="T14" fmla="*/ 95 w 214"/>
              <a:gd name="T15" fmla="*/ 154 h 203"/>
              <a:gd name="T16" fmla="*/ 121 w 214"/>
              <a:gd name="T17" fmla="*/ 197 h 203"/>
              <a:gd name="T18" fmla="*/ 208 w 214"/>
              <a:gd name="T19" fmla="*/ 149 h 203"/>
              <a:gd name="T20" fmla="*/ 171 w 214"/>
              <a:gd name="T21" fmla="*/ 59 h 203"/>
              <a:gd name="T22" fmla="*/ 179 w 214"/>
              <a:gd name="T23" fmla="*/ 41 h 203"/>
              <a:gd name="T24" fmla="*/ 144 w 214"/>
              <a:gd name="T25" fmla="*/ 54 h 203"/>
              <a:gd name="T26" fmla="*/ 169 w 214"/>
              <a:gd name="T27" fmla="*/ 64 h 203"/>
              <a:gd name="T28" fmla="*/ 143 w 214"/>
              <a:gd name="T29" fmla="*/ 54 h 203"/>
              <a:gd name="T30" fmla="*/ 138 w 214"/>
              <a:gd name="T31" fmla="*/ 56 h 203"/>
              <a:gd name="T32" fmla="*/ 158 w 214"/>
              <a:gd name="T33" fmla="*/ 86 h 203"/>
              <a:gd name="T34" fmla="*/ 125 w 214"/>
              <a:gd name="T35" fmla="*/ 61 h 203"/>
              <a:gd name="T36" fmla="*/ 45 w 214"/>
              <a:gd name="T37" fmla="*/ 173 h 203"/>
              <a:gd name="T38" fmla="*/ 59 w 214"/>
              <a:gd name="T39" fmla="*/ 164 h 203"/>
              <a:gd name="T40" fmla="*/ 45 w 214"/>
              <a:gd name="T41" fmla="*/ 173 h 203"/>
              <a:gd name="T42" fmla="*/ 61 w 214"/>
              <a:gd name="T43" fmla="*/ 162 h 203"/>
              <a:gd name="T44" fmla="*/ 59 w 214"/>
              <a:gd name="T45" fmla="*/ 148 h 203"/>
              <a:gd name="T46" fmla="*/ 70 w 214"/>
              <a:gd name="T47" fmla="*/ 158 h 203"/>
              <a:gd name="T48" fmla="*/ 74 w 214"/>
              <a:gd name="T49" fmla="*/ 156 h 203"/>
              <a:gd name="T50" fmla="*/ 60 w 214"/>
              <a:gd name="T51" fmla="*/ 145 h 203"/>
              <a:gd name="T52" fmla="*/ 84 w 214"/>
              <a:gd name="T53" fmla="*/ 149 h 203"/>
              <a:gd name="T54" fmla="*/ 95 w 214"/>
              <a:gd name="T55" fmla="*/ 142 h 203"/>
              <a:gd name="T56" fmla="*/ 67 w 214"/>
              <a:gd name="T57" fmla="*/ 133 h 203"/>
              <a:gd name="T58" fmla="*/ 69 w 214"/>
              <a:gd name="T59" fmla="*/ 121 h 203"/>
              <a:gd name="T60" fmla="*/ 21 w 214"/>
              <a:gd name="T61" fmla="*/ 76 h 203"/>
              <a:gd name="T62" fmla="*/ 95 w 214"/>
              <a:gd name="T63" fmla="*/ 142 h 203"/>
              <a:gd name="T64" fmla="*/ 103 w 214"/>
              <a:gd name="T65" fmla="*/ 146 h 203"/>
              <a:gd name="T66" fmla="*/ 116 w 214"/>
              <a:gd name="T67" fmla="*/ 182 h 203"/>
              <a:gd name="T68" fmla="*/ 27 w 214"/>
              <a:gd name="T69" fmla="*/ 77 h 203"/>
              <a:gd name="T70" fmla="*/ 39 w 214"/>
              <a:gd name="T71" fmla="*/ 79 h 203"/>
              <a:gd name="T72" fmla="*/ 124 w 214"/>
              <a:gd name="T73" fmla="*/ 157 h 203"/>
              <a:gd name="T74" fmla="*/ 48 w 214"/>
              <a:gd name="T75" fmla="*/ 81 h 203"/>
              <a:gd name="T76" fmla="*/ 71 w 214"/>
              <a:gd name="T77" fmla="*/ 84 h 203"/>
              <a:gd name="T78" fmla="*/ 127 w 214"/>
              <a:gd name="T79" fmla="*/ 144 h 203"/>
              <a:gd name="T80" fmla="*/ 133 w 214"/>
              <a:gd name="T81" fmla="*/ 129 h 203"/>
              <a:gd name="T82" fmla="*/ 72 w 214"/>
              <a:gd name="T83" fmla="*/ 77 h 203"/>
              <a:gd name="T84" fmla="*/ 117 w 214"/>
              <a:gd name="T85" fmla="*/ 103 h 203"/>
              <a:gd name="T86" fmla="*/ 138 w 214"/>
              <a:gd name="T87" fmla="*/ 128 h 203"/>
              <a:gd name="T88" fmla="*/ 167 w 214"/>
              <a:gd name="T89" fmla="*/ 133 h 203"/>
              <a:gd name="T90" fmla="*/ 72 w 214"/>
              <a:gd name="T91" fmla="*/ 60 h 203"/>
              <a:gd name="T92" fmla="*/ 178 w 214"/>
              <a:gd name="T93" fmla="*/ 137 h 203"/>
              <a:gd name="T94" fmla="*/ 188 w 214"/>
              <a:gd name="T95" fmla="*/ 138 h 203"/>
              <a:gd name="T96" fmla="*/ 73 w 214"/>
              <a:gd name="T97" fmla="*/ 16 h 203"/>
              <a:gd name="T98" fmla="*/ 116 w 214"/>
              <a:gd name="T99" fmla="*/ 62 h 203"/>
              <a:gd name="T100" fmla="*/ 141 w 214"/>
              <a:gd name="T101" fmla="*/ 81 h 203"/>
              <a:gd name="T102" fmla="*/ 154 w 214"/>
              <a:gd name="T103" fmla="*/ 94 h 203"/>
              <a:gd name="T104" fmla="*/ 194 w 214"/>
              <a:gd name="T105"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203">
                <a:moveTo>
                  <a:pt x="210" y="140"/>
                </a:moveTo>
                <a:cubicBezTo>
                  <a:pt x="196" y="129"/>
                  <a:pt x="162" y="108"/>
                  <a:pt x="168" y="88"/>
                </a:cubicBezTo>
                <a:cubicBezTo>
                  <a:pt x="174" y="70"/>
                  <a:pt x="185" y="53"/>
                  <a:pt x="191" y="35"/>
                </a:cubicBezTo>
                <a:cubicBezTo>
                  <a:pt x="192" y="31"/>
                  <a:pt x="189" y="27"/>
                  <a:pt x="185" y="29"/>
                </a:cubicBezTo>
                <a:cubicBezTo>
                  <a:pt x="175" y="32"/>
                  <a:pt x="164" y="36"/>
                  <a:pt x="154" y="40"/>
                </a:cubicBezTo>
                <a:cubicBezTo>
                  <a:pt x="146" y="43"/>
                  <a:pt x="130" y="53"/>
                  <a:pt x="122" y="52"/>
                </a:cubicBezTo>
                <a:cubicBezTo>
                  <a:pt x="105" y="50"/>
                  <a:pt x="84" y="15"/>
                  <a:pt x="73" y="3"/>
                </a:cubicBezTo>
                <a:cubicBezTo>
                  <a:pt x="70" y="0"/>
                  <a:pt x="66" y="2"/>
                  <a:pt x="65" y="6"/>
                </a:cubicBezTo>
                <a:cubicBezTo>
                  <a:pt x="63" y="30"/>
                  <a:pt x="63" y="53"/>
                  <a:pt x="66" y="77"/>
                </a:cubicBezTo>
                <a:cubicBezTo>
                  <a:pt x="47" y="69"/>
                  <a:pt x="27" y="65"/>
                  <a:pt x="7" y="67"/>
                </a:cubicBezTo>
                <a:cubicBezTo>
                  <a:pt x="2" y="67"/>
                  <a:pt x="0" y="72"/>
                  <a:pt x="3" y="75"/>
                </a:cubicBezTo>
                <a:cubicBezTo>
                  <a:pt x="11" y="84"/>
                  <a:pt x="19" y="92"/>
                  <a:pt x="28" y="100"/>
                </a:cubicBezTo>
                <a:cubicBezTo>
                  <a:pt x="34" y="105"/>
                  <a:pt x="52" y="116"/>
                  <a:pt x="55" y="123"/>
                </a:cubicBezTo>
                <a:cubicBezTo>
                  <a:pt x="61" y="138"/>
                  <a:pt x="36" y="169"/>
                  <a:pt x="29" y="183"/>
                </a:cubicBezTo>
                <a:cubicBezTo>
                  <a:pt x="27" y="188"/>
                  <a:pt x="31" y="192"/>
                  <a:pt x="36" y="190"/>
                </a:cubicBezTo>
                <a:cubicBezTo>
                  <a:pt x="56" y="179"/>
                  <a:pt x="76" y="167"/>
                  <a:pt x="95" y="154"/>
                </a:cubicBezTo>
                <a:cubicBezTo>
                  <a:pt x="100" y="169"/>
                  <a:pt x="106" y="184"/>
                  <a:pt x="112" y="199"/>
                </a:cubicBezTo>
                <a:cubicBezTo>
                  <a:pt x="114" y="203"/>
                  <a:pt x="120" y="201"/>
                  <a:pt x="121" y="197"/>
                </a:cubicBezTo>
                <a:cubicBezTo>
                  <a:pt x="127" y="178"/>
                  <a:pt x="133" y="158"/>
                  <a:pt x="139" y="139"/>
                </a:cubicBezTo>
                <a:cubicBezTo>
                  <a:pt x="162" y="146"/>
                  <a:pt x="184" y="149"/>
                  <a:pt x="208" y="149"/>
                </a:cubicBezTo>
                <a:cubicBezTo>
                  <a:pt x="213" y="149"/>
                  <a:pt x="214" y="142"/>
                  <a:pt x="210" y="140"/>
                </a:cubicBezTo>
                <a:close/>
                <a:moveTo>
                  <a:pt x="171" y="59"/>
                </a:moveTo>
                <a:cubicBezTo>
                  <a:pt x="167" y="56"/>
                  <a:pt x="163" y="52"/>
                  <a:pt x="158" y="49"/>
                </a:cubicBezTo>
                <a:cubicBezTo>
                  <a:pt x="165" y="46"/>
                  <a:pt x="172" y="44"/>
                  <a:pt x="179" y="41"/>
                </a:cubicBezTo>
                <a:cubicBezTo>
                  <a:pt x="176" y="47"/>
                  <a:pt x="174" y="53"/>
                  <a:pt x="171" y="59"/>
                </a:cubicBezTo>
                <a:close/>
                <a:moveTo>
                  <a:pt x="144" y="54"/>
                </a:moveTo>
                <a:cubicBezTo>
                  <a:pt x="147" y="53"/>
                  <a:pt x="151" y="51"/>
                  <a:pt x="154" y="50"/>
                </a:cubicBezTo>
                <a:cubicBezTo>
                  <a:pt x="159" y="55"/>
                  <a:pt x="164" y="59"/>
                  <a:pt x="169" y="64"/>
                </a:cubicBezTo>
                <a:cubicBezTo>
                  <a:pt x="168" y="66"/>
                  <a:pt x="167" y="69"/>
                  <a:pt x="166" y="72"/>
                </a:cubicBezTo>
                <a:cubicBezTo>
                  <a:pt x="158" y="67"/>
                  <a:pt x="150" y="61"/>
                  <a:pt x="143" y="54"/>
                </a:cubicBezTo>
                <a:cubicBezTo>
                  <a:pt x="144" y="54"/>
                  <a:pt x="144" y="54"/>
                  <a:pt x="144" y="54"/>
                </a:cubicBezTo>
                <a:close/>
                <a:moveTo>
                  <a:pt x="138" y="56"/>
                </a:moveTo>
                <a:cubicBezTo>
                  <a:pt x="145" y="65"/>
                  <a:pt x="153" y="72"/>
                  <a:pt x="163" y="77"/>
                </a:cubicBezTo>
                <a:cubicBezTo>
                  <a:pt x="162" y="80"/>
                  <a:pt x="160" y="83"/>
                  <a:pt x="158" y="86"/>
                </a:cubicBezTo>
                <a:cubicBezTo>
                  <a:pt x="154" y="83"/>
                  <a:pt x="149" y="80"/>
                  <a:pt x="145" y="76"/>
                </a:cubicBezTo>
                <a:cubicBezTo>
                  <a:pt x="138" y="71"/>
                  <a:pt x="131" y="66"/>
                  <a:pt x="125" y="61"/>
                </a:cubicBezTo>
                <a:cubicBezTo>
                  <a:pt x="129" y="60"/>
                  <a:pt x="134" y="58"/>
                  <a:pt x="138" y="56"/>
                </a:cubicBezTo>
                <a:close/>
                <a:moveTo>
                  <a:pt x="45" y="173"/>
                </a:moveTo>
                <a:cubicBezTo>
                  <a:pt x="48" y="169"/>
                  <a:pt x="50" y="164"/>
                  <a:pt x="53" y="160"/>
                </a:cubicBezTo>
                <a:cubicBezTo>
                  <a:pt x="55" y="161"/>
                  <a:pt x="57" y="163"/>
                  <a:pt x="59" y="164"/>
                </a:cubicBezTo>
                <a:cubicBezTo>
                  <a:pt x="59" y="165"/>
                  <a:pt x="59" y="165"/>
                  <a:pt x="60" y="165"/>
                </a:cubicBezTo>
                <a:cubicBezTo>
                  <a:pt x="55" y="168"/>
                  <a:pt x="50" y="170"/>
                  <a:pt x="45" y="173"/>
                </a:cubicBezTo>
                <a:close/>
                <a:moveTo>
                  <a:pt x="61" y="164"/>
                </a:moveTo>
                <a:cubicBezTo>
                  <a:pt x="62" y="163"/>
                  <a:pt x="62" y="162"/>
                  <a:pt x="61" y="162"/>
                </a:cubicBezTo>
                <a:cubicBezTo>
                  <a:pt x="59" y="160"/>
                  <a:pt x="57" y="158"/>
                  <a:pt x="55" y="156"/>
                </a:cubicBezTo>
                <a:cubicBezTo>
                  <a:pt x="56" y="153"/>
                  <a:pt x="57" y="151"/>
                  <a:pt x="59" y="148"/>
                </a:cubicBezTo>
                <a:cubicBezTo>
                  <a:pt x="61" y="150"/>
                  <a:pt x="63" y="152"/>
                  <a:pt x="66" y="154"/>
                </a:cubicBezTo>
                <a:cubicBezTo>
                  <a:pt x="67" y="156"/>
                  <a:pt x="69" y="157"/>
                  <a:pt x="70" y="158"/>
                </a:cubicBezTo>
                <a:cubicBezTo>
                  <a:pt x="67" y="160"/>
                  <a:pt x="64" y="162"/>
                  <a:pt x="61" y="164"/>
                </a:cubicBezTo>
                <a:close/>
                <a:moveTo>
                  <a:pt x="74" y="156"/>
                </a:moveTo>
                <a:cubicBezTo>
                  <a:pt x="72" y="154"/>
                  <a:pt x="69" y="153"/>
                  <a:pt x="67" y="151"/>
                </a:cubicBezTo>
                <a:cubicBezTo>
                  <a:pt x="65" y="149"/>
                  <a:pt x="62" y="147"/>
                  <a:pt x="60" y="145"/>
                </a:cubicBezTo>
                <a:cubicBezTo>
                  <a:pt x="62" y="142"/>
                  <a:pt x="63" y="139"/>
                  <a:pt x="65" y="136"/>
                </a:cubicBezTo>
                <a:cubicBezTo>
                  <a:pt x="71" y="141"/>
                  <a:pt x="77" y="146"/>
                  <a:pt x="84" y="149"/>
                </a:cubicBezTo>
                <a:cubicBezTo>
                  <a:pt x="80" y="152"/>
                  <a:pt x="77" y="154"/>
                  <a:pt x="74" y="156"/>
                </a:cubicBezTo>
                <a:close/>
                <a:moveTo>
                  <a:pt x="95" y="142"/>
                </a:moveTo>
                <a:cubicBezTo>
                  <a:pt x="92" y="144"/>
                  <a:pt x="90" y="145"/>
                  <a:pt x="87" y="147"/>
                </a:cubicBezTo>
                <a:cubicBezTo>
                  <a:pt x="80" y="142"/>
                  <a:pt x="73" y="137"/>
                  <a:pt x="67" y="133"/>
                </a:cubicBezTo>
                <a:cubicBezTo>
                  <a:pt x="68" y="131"/>
                  <a:pt x="68" y="129"/>
                  <a:pt x="69" y="127"/>
                </a:cubicBezTo>
                <a:cubicBezTo>
                  <a:pt x="70" y="126"/>
                  <a:pt x="70" y="123"/>
                  <a:pt x="69" y="121"/>
                </a:cubicBezTo>
                <a:cubicBezTo>
                  <a:pt x="51" y="107"/>
                  <a:pt x="34" y="92"/>
                  <a:pt x="18" y="76"/>
                </a:cubicBezTo>
                <a:cubicBezTo>
                  <a:pt x="19" y="76"/>
                  <a:pt x="20" y="76"/>
                  <a:pt x="21" y="76"/>
                </a:cubicBezTo>
                <a:cubicBezTo>
                  <a:pt x="46" y="98"/>
                  <a:pt x="71" y="120"/>
                  <a:pt x="97" y="141"/>
                </a:cubicBezTo>
                <a:cubicBezTo>
                  <a:pt x="96" y="141"/>
                  <a:pt x="96" y="141"/>
                  <a:pt x="95" y="142"/>
                </a:cubicBezTo>
                <a:close/>
                <a:moveTo>
                  <a:pt x="116" y="182"/>
                </a:moveTo>
                <a:cubicBezTo>
                  <a:pt x="111" y="170"/>
                  <a:pt x="107" y="158"/>
                  <a:pt x="103" y="146"/>
                </a:cubicBezTo>
                <a:cubicBezTo>
                  <a:pt x="109" y="151"/>
                  <a:pt x="116" y="156"/>
                  <a:pt x="122" y="161"/>
                </a:cubicBezTo>
                <a:cubicBezTo>
                  <a:pt x="120" y="168"/>
                  <a:pt x="118" y="175"/>
                  <a:pt x="116" y="182"/>
                </a:cubicBezTo>
                <a:close/>
                <a:moveTo>
                  <a:pt x="124" y="157"/>
                </a:moveTo>
                <a:cubicBezTo>
                  <a:pt x="93" y="129"/>
                  <a:pt x="60" y="102"/>
                  <a:pt x="27" y="77"/>
                </a:cubicBezTo>
                <a:cubicBezTo>
                  <a:pt x="31" y="77"/>
                  <a:pt x="35" y="78"/>
                  <a:pt x="39" y="79"/>
                </a:cubicBezTo>
                <a:cubicBezTo>
                  <a:pt x="39" y="79"/>
                  <a:pt x="39" y="79"/>
                  <a:pt x="39" y="79"/>
                </a:cubicBezTo>
                <a:cubicBezTo>
                  <a:pt x="69" y="102"/>
                  <a:pt x="97" y="125"/>
                  <a:pt x="126" y="148"/>
                </a:cubicBezTo>
                <a:cubicBezTo>
                  <a:pt x="125" y="151"/>
                  <a:pt x="124" y="154"/>
                  <a:pt x="124" y="157"/>
                </a:cubicBezTo>
                <a:close/>
                <a:moveTo>
                  <a:pt x="127" y="144"/>
                </a:moveTo>
                <a:cubicBezTo>
                  <a:pt x="102" y="121"/>
                  <a:pt x="75" y="100"/>
                  <a:pt x="48" y="81"/>
                </a:cubicBezTo>
                <a:cubicBezTo>
                  <a:pt x="53" y="82"/>
                  <a:pt x="59" y="85"/>
                  <a:pt x="64" y="87"/>
                </a:cubicBezTo>
                <a:cubicBezTo>
                  <a:pt x="68" y="89"/>
                  <a:pt x="70" y="87"/>
                  <a:pt x="71" y="84"/>
                </a:cubicBezTo>
                <a:cubicBezTo>
                  <a:pt x="91" y="101"/>
                  <a:pt x="111" y="117"/>
                  <a:pt x="131" y="133"/>
                </a:cubicBezTo>
                <a:cubicBezTo>
                  <a:pt x="130" y="137"/>
                  <a:pt x="129" y="141"/>
                  <a:pt x="127" y="144"/>
                </a:cubicBezTo>
                <a:close/>
                <a:moveTo>
                  <a:pt x="138" y="128"/>
                </a:moveTo>
                <a:cubicBezTo>
                  <a:pt x="136" y="127"/>
                  <a:pt x="134" y="128"/>
                  <a:pt x="133" y="129"/>
                </a:cubicBezTo>
                <a:cubicBezTo>
                  <a:pt x="113" y="112"/>
                  <a:pt x="92" y="96"/>
                  <a:pt x="72" y="79"/>
                </a:cubicBezTo>
                <a:cubicBezTo>
                  <a:pt x="72" y="78"/>
                  <a:pt x="72" y="78"/>
                  <a:pt x="72" y="77"/>
                </a:cubicBezTo>
                <a:cubicBezTo>
                  <a:pt x="72" y="73"/>
                  <a:pt x="72" y="69"/>
                  <a:pt x="72" y="66"/>
                </a:cubicBezTo>
                <a:cubicBezTo>
                  <a:pt x="86" y="79"/>
                  <a:pt x="101" y="91"/>
                  <a:pt x="117" y="103"/>
                </a:cubicBezTo>
                <a:cubicBezTo>
                  <a:pt x="130" y="113"/>
                  <a:pt x="142" y="125"/>
                  <a:pt x="157" y="133"/>
                </a:cubicBezTo>
                <a:cubicBezTo>
                  <a:pt x="150" y="132"/>
                  <a:pt x="144" y="130"/>
                  <a:pt x="138" y="128"/>
                </a:cubicBezTo>
                <a:close/>
                <a:moveTo>
                  <a:pt x="167" y="136"/>
                </a:moveTo>
                <a:cubicBezTo>
                  <a:pt x="168" y="135"/>
                  <a:pt x="168" y="134"/>
                  <a:pt x="167" y="133"/>
                </a:cubicBezTo>
                <a:cubicBezTo>
                  <a:pt x="153" y="119"/>
                  <a:pt x="136" y="109"/>
                  <a:pt x="121" y="98"/>
                </a:cubicBezTo>
                <a:cubicBezTo>
                  <a:pt x="105" y="85"/>
                  <a:pt x="88" y="72"/>
                  <a:pt x="72" y="60"/>
                </a:cubicBezTo>
                <a:cubicBezTo>
                  <a:pt x="72" y="54"/>
                  <a:pt x="72" y="48"/>
                  <a:pt x="72" y="43"/>
                </a:cubicBezTo>
                <a:cubicBezTo>
                  <a:pt x="108" y="74"/>
                  <a:pt x="142" y="106"/>
                  <a:pt x="178" y="137"/>
                </a:cubicBezTo>
                <a:cubicBezTo>
                  <a:pt x="174" y="137"/>
                  <a:pt x="171" y="136"/>
                  <a:pt x="167" y="136"/>
                </a:cubicBezTo>
                <a:close/>
                <a:moveTo>
                  <a:pt x="188" y="138"/>
                </a:moveTo>
                <a:cubicBezTo>
                  <a:pt x="152" y="102"/>
                  <a:pt x="112" y="69"/>
                  <a:pt x="72" y="37"/>
                </a:cubicBezTo>
                <a:cubicBezTo>
                  <a:pt x="72" y="30"/>
                  <a:pt x="73" y="23"/>
                  <a:pt x="73" y="16"/>
                </a:cubicBezTo>
                <a:cubicBezTo>
                  <a:pt x="81" y="25"/>
                  <a:pt x="89" y="34"/>
                  <a:pt x="97" y="43"/>
                </a:cubicBezTo>
                <a:cubicBezTo>
                  <a:pt x="101" y="49"/>
                  <a:pt x="108" y="60"/>
                  <a:pt x="116" y="62"/>
                </a:cubicBezTo>
                <a:cubicBezTo>
                  <a:pt x="117" y="62"/>
                  <a:pt x="117" y="62"/>
                  <a:pt x="118" y="62"/>
                </a:cubicBezTo>
                <a:cubicBezTo>
                  <a:pt x="126" y="68"/>
                  <a:pt x="134" y="75"/>
                  <a:pt x="141" y="81"/>
                </a:cubicBezTo>
                <a:cubicBezTo>
                  <a:pt x="146" y="84"/>
                  <a:pt x="150" y="89"/>
                  <a:pt x="155" y="92"/>
                </a:cubicBezTo>
                <a:cubicBezTo>
                  <a:pt x="155" y="93"/>
                  <a:pt x="154" y="94"/>
                  <a:pt x="154" y="94"/>
                </a:cubicBezTo>
                <a:cubicBezTo>
                  <a:pt x="153" y="96"/>
                  <a:pt x="153" y="99"/>
                  <a:pt x="155" y="100"/>
                </a:cubicBezTo>
                <a:cubicBezTo>
                  <a:pt x="167" y="114"/>
                  <a:pt x="180" y="127"/>
                  <a:pt x="194" y="139"/>
                </a:cubicBezTo>
                <a:cubicBezTo>
                  <a:pt x="192" y="139"/>
                  <a:pt x="190" y="138"/>
                  <a:pt x="188" y="138"/>
                </a:cubicBezTo>
                <a:close/>
              </a:path>
            </a:pathLst>
          </a:custGeom>
          <a:solidFill>
            <a:schemeClr val="tx1"/>
          </a:solidFill>
          <a:ln>
            <a:noFill/>
          </a:ln>
        </p:spPr>
        <p:txBody>
          <a:bodyPr vert="horz" wrap="square" lIns="43196" tIns="21598" rIns="43196" bIns="21598" numCol="1" anchor="t" anchorCtr="0" compatLnSpc="1"/>
          <a:lstStyle/>
          <a:p>
            <a:endParaRPr lang="zh-CN" altLang="en-US"/>
          </a:p>
        </p:txBody>
      </p:sp>
      <p:sp>
        <p:nvSpPr>
          <p:cNvPr id="11" name="Freeform 5"/>
          <p:cNvSpPr>
            <a:spLocks noEditPoints="1"/>
          </p:cNvSpPr>
          <p:nvPr/>
        </p:nvSpPr>
        <p:spPr bwMode="auto">
          <a:xfrm>
            <a:off x="4583418" y="1511264"/>
            <a:ext cx="384794" cy="365217"/>
          </a:xfrm>
          <a:custGeom>
            <a:avLst/>
            <a:gdLst>
              <a:gd name="T0" fmla="*/ 168 w 214"/>
              <a:gd name="T1" fmla="*/ 88 h 203"/>
              <a:gd name="T2" fmla="*/ 185 w 214"/>
              <a:gd name="T3" fmla="*/ 29 h 203"/>
              <a:gd name="T4" fmla="*/ 122 w 214"/>
              <a:gd name="T5" fmla="*/ 52 h 203"/>
              <a:gd name="T6" fmla="*/ 65 w 214"/>
              <a:gd name="T7" fmla="*/ 6 h 203"/>
              <a:gd name="T8" fmla="*/ 7 w 214"/>
              <a:gd name="T9" fmla="*/ 67 h 203"/>
              <a:gd name="T10" fmla="*/ 28 w 214"/>
              <a:gd name="T11" fmla="*/ 100 h 203"/>
              <a:gd name="T12" fmla="*/ 29 w 214"/>
              <a:gd name="T13" fmla="*/ 183 h 203"/>
              <a:gd name="T14" fmla="*/ 95 w 214"/>
              <a:gd name="T15" fmla="*/ 154 h 203"/>
              <a:gd name="T16" fmla="*/ 121 w 214"/>
              <a:gd name="T17" fmla="*/ 197 h 203"/>
              <a:gd name="T18" fmla="*/ 208 w 214"/>
              <a:gd name="T19" fmla="*/ 149 h 203"/>
              <a:gd name="T20" fmla="*/ 171 w 214"/>
              <a:gd name="T21" fmla="*/ 59 h 203"/>
              <a:gd name="T22" fmla="*/ 179 w 214"/>
              <a:gd name="T23" fmla="*/ 41 h 203"/>
              <a:gd name="T24" fmla="*/ 144 w 214"/>
              <a:gd name="T25" fmla="*/ 54 h 203"/>
              <a:gd name="T26" fmla="*/ 169 w 214"/>
              <a:gd name="T27" fmla="*/ 64 h 203"/>
              <a:gd name="T28" fmla="*/ 143 w 214"/>
              <a:gd name="T29" fmla="*/ 54 h 203"/>
              <a:gd name="T30" fmla="*/ 138 w 214"/>
              <a:gd name="T31" fmla="*/ 56 h 203"/>
              <a:gd name="T32" fmla="*/ 158 w 214"/>
              <a:gd name="T33" fmla="*/ 86 h 203"/>
              <a:gd name="T34" fmla="*/ 125 w 214"/>
              <a:gd name="T35" fmla="*/ 61 h 203"/>
              <a:gd name="T36" fmla="*/ 45 w 214"/>
              <a:gd name="T37" fmla="*/ 173 h 203"/>
              <a:gd name="T38" fmla="*/ 59 w 214"/>
              <a:gd name="T39" fmla="*/ 164 h 203"/>
              <a:gd name="T40" fmla="*/ 45 w 214"/>
              <a:gd name="T41" fmla="*/ 173 h 203"/>
              <a:gd name="T42" fmla="*/ 61 w 214"/>
              <a:gd name="T43" fmla="*/ 162 h 203"/>
              <a:gd name="T44" fmla="*/ 59 w 214"/>
              <a:gd name="T45" fmla="*/ 148 h 203"/>
              <a:gd name="T46" fmla="*/ 70 w 214"/>
              <a:gd name="T47" fmla="*/ 158 h 203"/>
              <a:gd name="T48" fmla="*/ 74 w 214"/>
              <a:gd name="T49" fmla="*/ 156 h 203"/>
              <a:gd name="T50" fmla="*/ 60 w 214"/>
              <a:gd name="T51" fmla="*/ 145 h 203"/>
              <a:gd name="T52" fmla="*/ 84 w 214"/>
              <a:gd name="T53" fmla="*/ 149 h 203"/>
              <a:gd name="T54" fmla="*/ 95 w 214"/>
              <a:gd name="T55" fmla="*/ 142 h 203"/>
              <a:gd name="T56" fmla="*/ 67 w 214"/>
              <a:gd name="T57" fmla="*/ 133 h 203"/>
              <a:gd name="T58" fmla="*/ 69 w 214"/>
              <a:gd name="T59" fmla="*/ 121 h 203"/>
              <a:gd name="T60" fmla="*/ 21 w 214"/>
              <a:gd name="T61" fmla="*/ 76 h 203"/>
              <a:gd name="T62" fmla="*/ 95 w 214"/>
              <a:gd name="T63" fmla="*/ 142 h 203"/>
              <a:gd name="T64" fmla="*/ 103 w 214"/>
              <a:gd name="T65" fmla="*/ 146 h 203"/>
              <a:gd name="T66" fmla="*/ 116 w 214"/>
              <a:gd name="T67" fmla="*/ 182 h 203"/>
              <a:gd name="T68" fmla="*/ 27 w 214"/>
              <a:gd name="T69" fmla="*/ 77 h 203"/>
              <a:gd name="T70" fmla="*/ 39 w 214"/>
              <a:gd name="T71" fmla="*/ 79 h 203"/>
              <a:gd name="T72" fmla="*/ 124 w 214"/>
              <a:gd name="T73" fmla="*/ 157 h 203"/>
              <a:gd name="T74" fmla="*/ 48 w 214"/>
              <a:gd name="T75" fmla="*/ 81 h 203"/>
              <a:gd name="T76" fmla="*/ 71 w 214"/>
              <a:gd name="T77" fmla="*/ 84 h 203"/>
              <a:gd name="T78" fmla="*/ 127 w 214"/>
              <a:gd name="T79" fmla="*/ 144 h 203"/>
              <a:gd name="T80" fmla="*/ 133 w 214"/>
              <a:gd name="T81" fmla="*/ 129 h 203"/>
              <a:gd name="T82" fmla="*/ 72 w 214"/>
              <a:gd name="T83" fmla="*/ 77 h 203"/>
              <a:gd name="T84" fmla="*/ 117 w 214"/>
              <a:gd name="T85" fmla="*/ 103 h 203"/>
              <a:gd name="T86" fmla="*/ 138 w 214"/>
              <a:gd name="T87" fmla="*/ 128 h 203"/>
              <a:gd name="T88" fmla="*/ 167 w 214"/>
              <a:gd name="T89" fmla="*/ 133 h 203"/>
              <a:gd name="T90" fmla="*/ 72 w 214"/>
              <a:gd name="T91" fmla="*/ 60 h 203"/>
              <a:gd name="T92" fmla="*/ 178 w 214"/>
              <a:gd name="T93" fmla="*/ 137 h 203"/>
              <a:gd name="T94" fmla="*/ 188 w 214"/>
              <a:gd name="T95" fmla="*/ 138 h 203"/>
              <a:gd name="T96" fmla="*/ 73 w 214"/>
              <a:gd name="T97" fmla="*/ 16 h 203"/>
              <a:gd name="T98" fmla="*/ 116 w 214"/>
              <a:gd name="T99" fmla="*/ 62 h 203"/>
              <a:gd name="T100" fmla="*/ 141 w 214"/>
              <a:gd name="T101" fmla="*/ 81 h 203"/>
              <a:gd name="T102" fmla="*/ 154 w 214"/>
              <a:gd name="T103" fmla="*/ 94 h 203"/>
              <a:gd name="T104" fmla="*/ 194 w 214"/>
              <a:gd name="T105"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203">
                <a:moveTo>
                  <a:pt x="210" y="140"/>
                </a:moveTo>
                <a:cubicBezTo>
                  <a:pt x="196" y="129"/>
                  <a:pt x="162" y="108"/>
                  <a:pt x="168" y="88"/>
                </a:cubicBezTo>
                <a:cubicBezTo>
                  <a:pt x="174" y="70"/>
                  <a:pt x="185" y="53"/>
                  <a:pt x="191" y="35"/>
                </a:cubicBezTo>
                <a:cubicBezTo>
                  <a:pt x="192" y="31"/>
                  <a:pt x="189" y="27"/>
                  <a:pt x="185" y="29"/>
                </a:cubicBezTo>
                <a:cubicBezTo>
                  <a:pt x="175" y="32"/>
                  <a:pt x="164" y="36"/>
                  <a:pt x="154" y="40"/>
                </a:cubicBezTo>
                <a:cubicBezTo>
                  <a:pt x="146" y="43"/>
                  <a:pt x="130" y="53"/>
                  <a:pt x="122" y="52"/>
                </a:cubicBezTo>
                <a:cubicBezTo>
                  <a:pt x="105" y="50"/>
                  <a:pt x="84" y="15"/>
                  <a:pt x="73" y="3"/>
                </a:cubicBezTo>
                <a:cubicBezTo>
                  <a:pt x="70" y="0"/>
                  <a:pt x="66" y="2"/>
                  <a:pt x="65" y="6"/>
                </a:cubicBezTo>
                <a:cubicBezTo>
                  <a:pt x="63" y="30"/>
                  <a:pt x="63" y="53"/>
                  <a:pt x="66" y="77"/>
                </a:cubicBezTo>
                <a:cubicBezTo>
                  <a:pt x="47" y="69"/>
                  <a:pt x="27" y="65"/>
                  <a:pt x="7" y="67"/>
                </a:cubicBezTo>
                <a:cubicBezTo>
                  <a:pt x="2" y="67"/>
                  <a:pt x="0" y="72"/>
                  <a:pt x="3" y="75"/>
                </a:cubicBezTo>
                <a:cubicBezTo>
                  <a:pt x="11" y="84"/>
                  <a:pt x="19" y="92"/>
                  <a:pt x="28" y="100"/>
                </a:cubicBezTo>
                <a:cubicBezTo>
                  <a:pt x="34" y="105"/>
                  <a:pt x="52" y="116"/>
                  <a:pt x="55" y="123"/>
                </a:cubicBezTo>
                <a:cubicBezTo>
                  <a:pt x="61" y="138"/>
                  <a:pt x="36" y="169"/>
                  <a:pt x="29" y="183"/>
                </a:cubicBezTo>
                <a:cubicBezTo>
                  <a:pt x="27" y="188"/>
                  <a:pt x="31" y="192"/>
                  <a:pt x="36" y="190"/>
                </a:cubicBezTo>
                <a:cubicBezTo>
                  <a:pt x="56" y="179"/>
                  <a:pt x="76" y="167"/>
                  <a:pt x="95" y="154"/>
                </a:cubicBezTo>
                <a:cubicBezTo>
                  <a:pt x="100" y="169"/>
                  <a:pt x="106" y="184"/>
                  <a:pt x="112" y="199"/>
                </a:cubicBezTo>
                <a:cubicBezTo>
                  <a:pt x="114" y="203"/>
                  <a:pt x="120" y="201"/>
                  <a:pt x="121" y="197"/>
                </a:cubicBezTo>
                <a:cubicBezTo>
                  <a:pt x="127" y="178"/>
                  <a:pt x="133" y="158"/>
                  <a:pt x="139" y="139"/>
                </a:cubicBezTo>
                <a:cubicBezTo>
                  <a:pt x="162" y="146"/>
                  <a:pt x="184" y="149"/>
                  <a:pt x="208" y="149"/>
                </a:cubicBezTo>
                <a:cubicBezTo>
                  <a:pt x="213" y="149"/>
                  <a:pt x="214" y="142"/>
                  <a:pt x="210" y="140"/>
                </a:cubicBezTo>
                <a:close/>
                <a:moveTo>
                  <a:pt x="171" y="59"/>
                </a:moveTo>
                <a:cubicBezTo>
                  <a:pt x="167" y="56"/>
                  <a:pt x="163" y="52"/>
                  <a:pt x="158" y="49"/>
                </a:cubicBezTo>
                <a:cubicBezTo>
                  <a:pt x="165" y="46"/>
                  <a:pt x="172" y="44"/>
                  <a:pt x="179" y="41"/>
                </a:cubicBezTo>
                <a:cubicBezTo>
                  <a:pt x="176" y="47"/>
                  <a:pt x="174" y="53"/>
                  <a:pt x="171" y="59"/>
                </a:cubicBezTo>
                <a:close/>
                <a:moveTo>
                  <a:pt x="144" y="54"/>
                </a:moveTo>
                <a:cubicBezTo>
                  <a:pt x="147" y="53"/>
                  <a:pt x="151" y="51"/>
                  <a:pt x="154" y="50"/>
                </a:cubicBezTo>
                <a:cubicBezTo>
                  <a:pt x="159" y="55"/>
                  <a:pt x="164" y="59"/>
                  <a:pt x="169" y="64"/>
                </a:cubicBezTo>
                <a:cubicBezTo>
                  <a:pt x="168" y="66"/>
                  <a:pt x="167" y="69"/>
                  <a:pt x="166" y="72"/>
                </a:cubicBezTo>
                <a:cubicBezTo>
                  <a:pt x="158" y="67"/>
                  <a:pt x="150" y="61"/>
                  <a:pt x="143" y="54"/>
                </a:cubicBezTo>
                <a:cubicBezTo>
                  <a:pt x="144" y="54"/>
                  <a:pt x="144" y="54"/>
                  <a:pt x="144" y="54"/>
                </a:cubicBezTo>
                <a:close/>
                <a:moveTo>
                  <a:pt x="138" y="56"/>
                </a:moveTo>
                <a:cubicBezTo>
                  <a:pt x="145" y="65"/>
                  <a:pt x="153" y="72"/>
                  <a:pt x="163" y="77"/>
                </a:cubicBezTo>
                <a:cubicBezTo>
                  <a:pt x="162" y="80"/>
                  <a:pt x="160" y="83"/>
                  <a:pt x="158" y="86"/>
                </a:cubicBezTo>
                <a:cubicBezTo>
                  <a:pt x="154" y="83"/>
                  <a:pt x="149" y="80"/>
                  <a:pt x="145" y="76"/>
                </a:cubicBezTo>
                <a:cubicBezTo>
                  <a:pt x="138" y="71"/>
                  <a:pt x="131" y="66"/>
                  <a:pt x="125" y="61"/>
                </a:cubicBezTo>
                <a:cubicBezTo>
                  <a:pt x="129" y="60"/>
                  <a:pt x="134" y="58"/>
                  <a:pt x="138" y="56"/>
                </a:cubicBezTo>
                <a:close/>
                <a:moveTo>
                  <a:pt x="45" y="173"/>
                </a:moveTo>
                <a:cubicBezTo>
                  <a:pt x="48" y="169"/>
                  <a:pt x="50" y="164"/>
                  <a:pt x="53" y="160"/>
                </a:cubicBezTo>
                <a:cubicBezTo>
                  <a:pt x="55" y="161"/>
                  <a:pt x="57" y="163"/>
                  <a:pt x="59" y="164"/>
                </a:cubicBezTo>
                <a:cubicBezTo>
                  <a:pt x="59" y="165"/>
                  <a:pt x="59" y="165"/>
                  <a:pt x="60" y="165"/>
                </a:cubicBezTo>
                <a:cubicBezTo>
                  <a:pt x="55" y="168"/>
                  <a:pt x="50" y="170"/>
                  <a:pt x="45" y="173"/>
                </a:cubicBezTo>
                <a:close/>
                <a:moveTo>
                  <a:pt x="61" y="164"/>
                </a:moveTo>
                <a:cubicBezTo>
                  <a:pt x="62" y="163"/>
                  <a:pt x="62" y="162"/>
                  <a:pt x="61" y="162"/>
                </a:cubicBezTo>
                <a:cubicBezTo>
                  <a:pt x="59" y="160"/>
                  <a:pt x="57" y="158"/>
                  <a:pt x="55" y="156"/>
                </a:cubicBezTo>
                <a:cubicBezTo>
                  <a:pt x="56" y="153"/>
                  <a:pt x="57" y="151"/>
                  <a:pt x="59" y="148"/>
                </a:cubicBezTo>
                <a:cubicBezTo>
                  <a:pt x="61" y="150"/>
                  <a:pt x="63" y="152"/>
                  <a:pt x="66" y="154"/>
                </a:cubicBezTo>
                <a:cubicBezTo>
                  <a:pt x="67" y="156"/>
                  <a:pt x="69" y="157"/>
                  <a:pt x="70" y="158"/>
                </a:cubicBezTo>
                <a:cubicBezTo>
                  <a:pt x="67" y="160"/>
                  <a:pt x="64" y="162"/>
                  <a:pt x="61" y="164"/>
                </a:cubicBezTo>
                <a:close/>
                <a:moveTo>
                  <a:pt x="74" y="156"/>
                </a:moveTo>
                <a:cubicBezTo>
                  <a:pt x="72" y="154"/>
                  <a:pt x="69" y="153"/>
                  <a:pt x="67" y="151"/>
                </a:cubicBezTo>
                <a:cubicBezTo>
                  <a:pt x="65" y="149"/>
                  <a:pt x="62" y="147"/>
                  <a:pt x="60" y="145"/>
                </a:cubicBezTo>
                <a:cubicBezTo>
                  <a:pt x="62" y="142"/>
                  <a:pt x="63" y="139"/>
                  <a:pt x="65" y="136"/>
                </a:cubicBezTo>
                <a:cubicBezTo>
                  <a:pt x="71" y="141"/>
                  <a:pt x="77" y="146"/>
                  <a:pt x="84" y="149"/>
                </a:cubicBezTo>
                <a:cubicBezTo>
                  <a:pt x="80" y="152"/>
                  <a:pt x="77" y="154"/>
                  <a:pt x="74" y="156"/>
                </a:cubicBezTo>
                <a:close/>
                <a:moveTo>
                  <a:pt x="95" y="142"/>
                </a:moveTo>
                <a:cubicBezTo>
                  <a:pt x="92" y="144"/>
                  <a:pt x="90" y="145"/>
                  <a:pt x="87" y="147"/>
                </a:cubicBezTo>
                <a:cubicBezTo>
                  <a:pt x="80" y="142"/>
                  <a:pt x="73" y="137"/>
                  <a:pt x="67" y="133"/>
                </a:cubicBezTo>
                <a:cubicBezTo>
                  <a:pt x="68" y="131"/>
                  <a:pt x="68" y="129"/>
                  <a:pt x="69" y="127"/>
                </a:cubicBezTo>
                <a:cubicBezTo>
                  <a:pt x="70" y="126"/>
                  <a:pt x="70" y="123"/>
                  <a:pt x="69" y="121"/>
                </a:cubicBezTo>
                <a:cubicBezTo>
                  <a:pt x="51" y="107"/>
                  <a:pt x="34" y="92"/>
                  <a:pt x="18" y="76"/>
                </a:cubicBezTo>
                <a:cubicBezTo>
                  <a:pt x="19" y="76"/>
                  <a:pt x="20" y="76"/>
                  <a:pt x="21" y="76"/>
                </a:cubicBezTo>
                <a:cubicBezTo>
                  <a:pt x="46" y="98"/>
                  <a:pt x="71" y="120"/>
                  <a:pt x="97" y="141"/>
                </a:cubicBezTo>
                <a:cubicBezTo>
                  <a:pt x="96" y="141"/>
                  <a:pt x="96" y="141"/>
                  <a:pt x="95" y="142"/>
                </a:cubicBezTo>
                <a:close/>
                <a:moveTo>
                  <a:pt x="116" y="182"/>
                </a:moveTo>
                <a:cubicBezTo>
                  <a:pt x="111" y="170"/>
                  <a:pt x="107" y="158"/>
                  <a:pt x="103" y="146"/>
                </a:cubicBezTo>
                <a:cubicBezTo>
                  <a:pt x="109" y="151"/>
                  <a:pt x="116" y="156"/>
                  <a:pt x="122" y="161"/>
                </a:cubicBezTo>
                <a:cubicBezTo>
                  <a:pt x="120" y="168"/>
                  <a:pt x="118" y="175"/>
                  <a:pt x="116" y="182"/>
                </a:cubicBezTo>
                <a:close/>
                <a:moveTo>
                  <a:pt x="124" y="157"/>
                </a:moveTo>
                <a:cubicBezTo>
                  <a:pt x="93" y="129"/>
                  <a:pt x="60" y="102"/>
                  <a:pt x="27" y="77"/>
                </a:cubicBezTo>
                <a:cubicBezTo>
                  <a:pt x="31" y="77"/>
                  <a:pt x="35" y="78"/>
                  <a:pt x="39" y="79"/>
                </a:cubicBezTo>
                <a:cubicBezTo>
                  <a:pt x="39" y="79"/>
                  <a:pt x="39" y="79"/>
                  <a:pt x="39" y="79"/>
                </a:cubicBezTo>
                <a:cubicBezTo>
                  <a:pt x="69" y="102"/>
                  <a:pt x="97" y="125"/>
                  <a:pt x="126" y="148"/>
                </a:cubicBezTo>
                <a:cubicBezTo>
                  <a:pt x="125" y="151"/>
                  <a:pt x="124" y="154"/>
                  <a:pt x="124" y="157"/>
                </a:cubicBezTo>
                <a:close/>
                <a:moveTo>
                  <a:pt x="127" y="144"/>
                </a:moveTo>
                <a:cubicBezTo>
                  <a:pt x="102" y="121"/>
                  <a:pt x="75" y="100"/>
                  <a:pt x="48" y="81"/>
                </a:cubicBezTo>
                <a:cubicBezTo>
                  <a:pt x="53" y="82"/>
                  <a:pt x="59" y="85"/>
                  <a:pt x="64" y="87"/>
                </a:cubicBezTo>
                <a:cubicBezTo>
                  <a:pt x="68" y="89"/>
                  <a:pt x="70" y="87"/>
                  <a:pt x="71" y="84"/>
                </a:cubicBezTo>
                <a:cubicBezTo>
                  <a:pt x="91" y="101"/>
                  <a:pt x="111" y="117"/>
                  <a:pt x="131" y="133"/>
                </a:cubicBezTo>
                <a:cubicBezTo>
                  <a:pt x="130" y="137"/>
                  <a:pt x="129" y="141"/>
                  <a:pt x="127" y="144"/>
                </a:cubicBezTo>
                <a:close/>
                <a:moveTo>
                  <a:pt x="138" y="128"/>
                </a:moveTo>
                <a:cubicBezTo>
                  <a:pt x="136" y="127"/>
                  <a:pt x="134" y="128"/>
                  <a:pt x="133" y="129"/>
                </a:cubicBezTo>
                <a:cubicBezTo>
                  <a:pt x="113" y="112"/>
                  <a:pt x="92" y="96"/>
                  <a:pt x="72" y="79"/>
                </a:cubicBezTo>
                <a:cubicBezTo>
                  <a:pt x="72" y="78"/>
                  <a:pt x="72" y="78"/>
                  <a:pt x="72" y="77"/>
                </a:cubicBezTo>
                <a:cubicBezTo>
                  <a:pt x="72" y="73"/>
                  <a:pt x="72" y="69"/>
                  <a:pt x="72" y="66"/>
                </a:cubicBezTo>
                <a:cubicBezTo>
                  <a:pt x="86" y="79"/>
                  <a:pt x="101" y="91"/>
                  <a:pt x="117" y="103"/>
                </a:cubicBezTo>
                <a:cubicBezTo>
                  <a:pt x="130" y="113"/>
                  <a:pt x="142" y="125"/>
                  <a:pt x="157" y="133"/>
                </a:cubicBezTo>
                <a:cubicBezTo>
                  <a:pt x="150" y="132"/>
                  <a:pt x="144" y="130"/>
                  <a:pt x="138" y="128"/>
                </a:cubicBezTo>
                <a:close/>
                <a:moveTo>
                  <a:pt x="167" y="136"/>
                </a:moveTo>
                <a:cubicBezTo>
                  <a:pt x="168" y="135"/>
                  <a:pt x="168" y="134"/>
                  <a:pt x="167" y="133"/>
                </a:cubicBezTo>
                <a:cubicBezTo>
                  <a:pt x="153" y="119"/>
                  <a:pt x="136" y="109"/>
                  <a:pt x="121" y="98"/>
                </a:cubicBezTo>
                <a:cubicBezTo>
                  <a:pt x="105" y="85"/>
                  <a:pt x="88" y="72"/>
                  <a:pt x="72" y="60"/>
                </a:cubicBezTo>
                <a:cubicBezTo>
                  <a:pt x="72" y="54"/>
                  <a:pt x="72" y="48"/>
                  <a:pt x="72" y="43"/>
                </a:cubicBezTo>
                <a:cubicBezTo>
                  <a:pt x="108" y="74"/>
                  <a:pt x="142" y="106"/>
                  <a:pt x="178" y="137"/>
                </a:cubicBezTo>
                <a:cubicBezTo>
                  <a:pt x="174" y="137"/>
                  <a:pt x="171" y="136"/>
                  <a:pt x="167" y="136"/>
                </a:cubicBezTo>
                <a:close/>
                <a:moveTo>
                  <a:pt x="188" y="138"/>
                </a:moveTo>
                <a:cubicBezTo>
                  <a:pt x="152" y="102"/>
                  <a:pt x="112" y="69"/>
                  <a:pt x="72" y="37"/>
                </a:cubicBezTo>
                <a:cubicBezTo>
                  <a:pt x="72" y="30"/>
                  <a:pt x="73" y="23"/>
                  <a:pt x="73" y="16"/>
                </a:cubicBezTo>
                <a:cubicBezTo>
                  <a:pt x="81" y="25"/>
                  <a:pt x="89" y="34"/>
                  <a:pt x="97" y="43"/>
                </a:cubicBezTo>
                <a:cubicBezTo>
                  <a:pt x="101" y="49"/>
                  <a:pt x="108" y="60"/>
                  <a:pt x="116" y="62"/>
                </a:cubicBezTo>
                <a:cubicBezTo>
                  <a:pt x="117" y="62"/>
                  <a:pt x="117" y="62"/>
                  <a:pt x="118" y="62"/>
                </a:cubicBezTo>
                <a:cubicBezTo>
                  <a:pt x="126" y="68"/>
                  <a:pt x="134" y="75"/>
                  <a:pt x="141" y="81"/>
                </a:cubicBezTo>
                <a:cubicBezTo>
                  <a:pt x="146" y="84"/>
                  <a:pt x="150" y="89"/>
                  <a:pt x="155" y="92"/>
                </a:cubicBezTo>
                <a:cubicBezTo>
                  <a:pt x="155" y="93"/>
                  <a:pt x="154" y="94"/>
                  <a:pt x="154" y="94"/>
                </a:cubicBezTo>
                <a:cubicBezTo>
                  <a:pt x="153" y="96"/>
                  <a:pt x="153" y="99"/>
                  <a:pt x="155" y="100"/>
                </a:cubicBezTo>
                <a:cubicBezTo>
                  <a:pt x="167" y="114"/>
                  <a:pt x="180" y="127"/>
                  <a:pt x="194" y="139"/>
                </a:cubicBezTo>
                <a:cubicBezTo>
                  <a:pt x="192" y="139"/>
                  <a:pt x="190" y="138"/>
                  <a:pt x="188" y="138"/>
                </a:cubicBezTo>
                <a:close/>
              </a:path>
            </a:pathLst>
          </a:custGeom>
          <a:solidFill>
            <a:schemeClr val="tx1"/>
          </a:solidFill>
          <a:ln>
            <a:noFill/>
          </a:ln>
        </p:spPr>
        <p:txBody>
          <a:bodyPr vert="horz" wrap="square" lIns="43196" tIns="21598" rIns="43196" bIns="21598" numCol="1" anchor="t" anchorCtr="0" compatLnSpc="1"/>
          <a:lstStyle/>
          <a:p>
            <a:endParaRPr lang="zh-CN" altLang="en-US"/>
          </a:p>
        </p:txBody>
      </p:sp>
      <p:sp>
        <p:nvSpPr>
          <p:cNvPr id="12" name="Freeform 5"/>
          <p:cNvSpPr>
            <a:spLocks noEditPoints="1"/>
          </p:cNvSpPr>
          <p:nvPr/>
        </p:nvSpPr>
        <p:spPr bwMode="auto">
          <a:xfrm>
            <a:off x="2149191" y="2529324"/>
            <a:ext cx="384794" cy="365217"/>
          </a:xfrm>
          <a:custGeom>
            <a:avLst/>
            <a:gdLst>
              <a:gd name="T0" fmla="*/ 168 w 214"/>
              <a:gd name="T1" fmla="*/ 88 h 203"/>
              <a:gd name="T2" fmla="*/ 185 w 214"/>
              <a:gd name="T3" fmla="*/ 29 h 203"/>
              <a:gd name="T4" fmla="*/ 122 w 214"/>
              <a:gd name="T5" fmla="*/ 52 h 203"/>
              <a:gd name="T6" fmla="*/ 65 w 214"/>
              <a:gd name="T7" fmla="*/ 6 h 203"/>
              <a:gd name="T8" fmla="*/ 7 w 214"/>
              <a:gd name="T9" fmla="*/ 67 h 203"/>
              <a:gd name="T10" fmla="*/ 28 w 214"/>
              <a:gd name="T11" fmla="*/ 100 h 203"/>
              <a:gd name="T12" fmla="*/ 29 w 214"/>
              <a:gd name="T13" fmla="*/ 183 h 203"/>
              <a:gd name="T14" fmla="*/ 95 w 214"/>
              <a:gd name="T15" fmla="*/ 154 h 203"/>
              <a:gd name="T16" fmla="*/ 121 w 214"/>
              <a:gd name="T17" fmla="*/ 197 h 203"/>
              <a:gd name="T18" fmla="*/ 208 w 214"/>
              <a:gd name="T19" fmla="*/ 149 h 203"/>
              <a:gd name="T20" fmla="*/ 171 w 214"/>
              <a:gd name="T21" fmla="*/ 59 h 203"/>
              <a:gd name="T22" fmla="*/ 179 w 214"/>
              <a:gd name="T23" fmla="*/ 41 h 203"/>
              <a:gd name="T24" fmla="*/ 144 w 214"/>
              <a:gd name="T25" fmla="*/ 54 h 203"/>
              <a:gd name="T26" fmla="*/ 169 w 214"/>
              <a:gd name="T27" fmla="*/ 64 h 203"/>
              <a:gd name="T28" fmla="*/ 143 w 214"/>
              <a:gd name="T29" fmla="*/ 54 h 203"/>
              <a:gd name="T30" fmla="*/ 138 w 214"/>
              <a:gd name="T31" fmla="*/ 56 h 203"/>
              <a:gd name="T32" fmla="*/ 158 w 214"/>
              <a:gd name="T33" fmla="*/ 86 h 203"/>
              <a:gd name="T34" fmla="*/ 125 w 214"/>
              <a:gd name="T35" fmla="*/ 61 h 203"/>
              <a:gd name="T36" fmla="*/ 45 w 214"/>
              <a:gd name="T37" fmla="*/ 173 h 203"/>
              <a:gd name="T38" fmla="*/ 59 w 214"/>
              <a:gd name="T39" fmla="*/ 164 h 203"/>
              <a:gd name="T40" fmla="*/ 45 w 214"/>
              <a:gd name="T41" fmla="*/ 173 h 203"/>
              <a:gd name="T42" fmla="*/ 61 w 214"/>
              <a:gd name="T43" fmla="*/ 162 h 203"/>
              <a:gd name="T44" fmla="*/ 59 w 214"/>
              <a:gd name="T45" fmla="*/ 148 h 203"/>
              <a:gd name="T46" fmla="*/ 70 w 214"/>
              <a:gd name="T47" fmla="*/ 158 h 203"/>
              <a:gd name="T48" fmla="*/ 74 w 214"/>
              <a:gd name="T49" fmla="*/ 156 h 203"/>
              <a:gd name="T50" fmla="*/ 60 w 214"/>
              <a:gd name="T51" fmla="*/ 145 h 203"/>
              <a:gd name="T52" fmla="*/ 84 w 214"/>
              <a:gd name="T53" fmla="*/ 149 h 203"/>
              <a:gd name="T54" fmla="*/ 95 w 214"/>
              <a:gd name="T55" fmla="*/ 142 h 203"/>
              <a:gd name="T56" fmla="*/ 67 w 214"/>
              <a:gd name="T57" fmla="*/ 133 h 203"/>
              <a:gd name="T58" fmla="*/ 69 w 214"/>
              <a:gd name="T59" fmla="*/ 121 h 203"/>
              <a:gd name="T60" fmla="*/ 21 w 214"/>
              <a:gd name="T61" fmla="*/ 76 h 203"/>
              <a:gd name="T62" fmla="*/ 95 w 214"/>
              <a:gd name="T63" fmla="*/ 142 h 203"/>
              <a:gd name="T64" fmla="*/ 103 w 214"/>
              <a:gd name="T65" fmla="*/ 146 h 203"/>
              <a:gd name="T66" fmla="*/ 116 w 214"/>
              <a:gd name="T67" fmla="*/ 182 h 203"/>
              <a:gd name="T68" fmla="*/ 27 w 214"/>
              <a:gd name="T69" fmla="*/ 77 h 203"/>
              <a:gd name="T70" fmla="*/ 39 w 214"/>
              <a:gd name="T71" fmla="*/ 79 h 203"/>
              <a:gd name="T72" fmla="*/ 124 w 214"/>
              <a:gd name="T73" fmla="*/ 157 h 203"/>
              <a:gd name="T74" fmla="*/ 48 w 214"/>
              <a:gd name="T75" fmla="*/ 81 h 203"/>
              <a:gd name="T76" fmla="*/ 71 w 214"/>
              <a:gd name="T77" fmla="*/ 84 h 203"/>
              <a:gd name="T78" fmla="*/ 127 w 214"/>
              <a:gd name="T79" fmla="*/ 144 h 203"/>
              <a:gd name="T80" fmla="*/ 133 w 214"/>
              <a:gd name="T81" fmla="*/ 129 h 203"/>
              <a:gd name="T82" fmla="*/ 72 w 214"/>
              <a:gd name="T83" fmla="*/ 77 h 203"/>
              <a:gd name="T84" fmla="*/ 117 w 214"/>
              <a:gd name="T85" fmla="*/ 103 h 203"/>
              <a:gd name="T86" fmla="*/ 138 w 214"/>
              <a:gd name="T87" fmla="*/ 128 h 203"/>
              <a:gd name="T88" fmla="*/ 167 w 214"/>
              <a:gd name="T89" fmla="*/ 133 h 203"/>
              <a:gd name="T90" fmla="*/ 72 w 214"/>
              <a:gd name="T91" fmla="*/ 60 h 203"/>
              <a:gd name="T92" fmla="*/ 178 w 214"/>
              <a:gd name="T93" fmla="*/ 137 h 203"/>
              <a:gd name="T94" fmla="*/ 188 w 214"/>
              <a:gd name="T95" fmla="*/ 138 h 203"/>
              <a:gd name="T96" fmla="*/ 73 w 214"/>
              <a:gd name="T97" fmla="*/ 16 h 203"/>
              <a:gd name="T98" fmla="*/ 116 w 214"/>
              <a:gd name="T99" fmla="*/ 62 h 203"/>
              <a:gd name="T100" fmla="*/ 141 w 214"/>
              <a:gd name="T101" fmla="*/ 81 h 203"/>
              <a:gd name="T102" fmla="*/ 154 w 214"/>
              <a:gd name="T103" fmla="*/ 94 h 203"/>
              <a:gd name="T104" fmla="*/ 194 w 214"/>
              <a:gd name="T105"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203">
                <a:moveTo>
                  <a:pt x="210" y="140"/>
                </a:moveTo>
                <a:cubicBezTo>
                  <a:pt x="196" y="129"/>
                  <a:pt x="162" y="108"/>
                  <a:pt x="168" y="88"/>
                </a:cubicBezTo>
                <a:cubicBezTo>
                  <a:pt x="174" y="70"/>
                  <a:pt x="185" y="53"/>
                  <a:pt x="191" y="35"/>
                </a:cubicBezTo>
                <a:cubicBezTo>
                  <a:pt x="192" y="31"/>
                  <a:pt x="189" y="27"/>
                  <a:pt x="185" y="29"/>
                </a:cubicBezTo>
                <a:cubicBezTo>
                  <a:pt x="175" y="32"/>
                  <a:pt x="164" y="36"/>
                  <a:pt x="154" y="40"/>
                </a:cubicBezTo>
                <a:cubicBezTo>
                  <a:pt x="146" y="43"/>
                  <a:pt x="130" y="53"/>
                  <a:pt x="122" y="52"/>
                </a:cubicBezTo>
                <a:cubicBezTo>
                  <a:pt x="105" y="50"/>
                  <a:pt x="84" y="15"/>
                  <a:pt x="73" y="3"/>
                </a:cubicBezTo>
                <a:cubicBezTo>
                  <a:pt x="70" y="0"/>
                  <a:pt x="66" y="2"/>
                  <a:pt x="65" y="6"/>
                </a:cubicBezTo>
                <a:cubicBezTo>
                  <a:pt x="63" y="30"/>
                  <a:pt x="63" y="53"/>
                  <a:pt x="66" y="77"/>
                </a:cubicBezTo>
                <a:cubicBezTo>
                  <a:pt x="47" y="69"/>
                  <a:pt x="27" y="65"/>
                  <a:pt x="7" y="67"/>
                </a:cubicBezTo>
                <a:cubicBezTo>
                  <a:pt x="2" y="67"/>
                  <a:pt x="0" y="72"/>
                  <a:pt x="3" y="75"/>
                </a:cubicBezTo>
                <a:cubicBezTo>
                  <a:pt x="11" y="84"/>
                  <a:pt x="19" y="92"/>
                  <a:pt x="28" y="100"/>
                </a:cubicBezTo>
                <a:cubicBezTo>
                  <a:pt x="34" y="105"/>
                  <a:pt x="52" y="116"/>
                  <a:pt x="55" y="123"/>
                </a:cubicBezTo>
                <a:cubicBezTo>
                  <a:pt x="61" y="138"/>
                  <a:pt x="36" y="169"/>
                  <a:pt x="29" y="183"/>
                </a:cubicBezTo>
                <a:cubicBezTo>
                  <a:pt x="27" y="188"/>
                  <a:pt x="31" y="192"/>
                  <a:pt x="36" y="190"/>
                </a:cubicBezTo>
                <a:cubicBezTo>
                  <a:pt x="56" y="179"/>
                  <a:pt x="76" y="167"/>
                  <a:pt x="95" y="154"/>
                </a:cubicBezTo>
                <a:cubicBezTo>
                  <a:pt x="100" y="169"/>
                  <a:pt x="106" y="184"/>
                  <a:pt x="112" y="199"/>
                </a:cubicBezTo>
                <a:cubicBezTo>
                  <a:pt x="114" y="203"/>
                  <a:pt x="120" y="201"/>
                  <a:pt x="121" y="197"/>
                </a:cubicBezTo>
                <a:cubicBezTo>
                  <a:pt x="127" y="178"/>
                  <a:pt x="133" y="158"/>
                  <a:pt x="139" y="139"/>
                </a:cubicBezTo>
                <a:cubicBezTo>
                  <a:pt x="162" y="146"/>
                  <a:pt x="184" y="149"/>
                  <a:pt x="208" y="149"/>
                </a:cubicBezTo>
                <a:cubicBezTo>
                  <a:pt x="213" y="149"/>
                  <a:pt x="214" y="142"/>
                  <a:pt x="210" y="140"/>
                </a:cubicBezTo>
                <a:close/>
                <a:moveTo>
                  <a:pt x="171" y="59"/>
                </a:moveTo>
                <a:cubicBezTo>
                  <a:pt x="167" y="56"/>
                  <a:pt x="163" y="52"/>
                  <a:pt x="158" y="49"/>
                </a:cubicBezTo>
                <a:cubicBezTo>
                  <a:pt x="165" y="46"/>
                  <a:pt x="172" y="44"/>
                  <a:pt x="179" y="41"/>
                </a:cubicBezTo>
                <a:cubicBezTo>
                  <a:pt x="176" y="47"/>
                  <a:pt x="174" y="53"/>
                  <a:pt x="171" y="59"/>
                </a:cubicBezTo>
                <a:close/>
                <a:moveTo>
                  <a:pt x="144" y="54"/>
                </a:moveTo>
                <a:cubicBezTo>
                  <a:pt x="147" y="53"/>
                  <a:pt x="151" y="51"/>
                  <a:pt x="154" y="50"/>
                </a:cubicBezTo>
                <a:cubicBezTo>
                  <a:pt x="159" y="55"/>
                  <a:pt x="164" y="59"/>
                  <a:pt x="169" y="64"/>
                </a:cubicBezTo>
                <a:cubicBezTo>
                  <a:pt x="168" y="66"/>
                  <a:pt x="167" y="69"/>
                  <a:pt x="166" y="72"/>
                </a:cubicBezTo>
                <a:cubicBezTo>
                  <a:pt x="158" y="67"/>
                  <a:pt x="150" y="61"/>
                  <a:pt x="143" y="54"/>
                </a:cubicBezTo>
                <a:cubicBezTo>
                  <a:pt x="144" y="54"/>
                  <a:pt x="144" y="54"/>
                  <a:pt x="144" y="54"/>
                </a:cubicBezTo>
                <a:close/>
                <a:moveTo>
                  <a:pt x="138" y="56"/>
                </a:moveTo>
                <a:cubicBezTo>
                  <a:pt x="145" y="65"/>
                  <a:pt x="153" y="72"/>
                  <a:pt x="163" y="77"/>
                </a:cubicBezTo>
                <a:cubicBezTo>
                  <a:pt x="162" y="80"/>
                  <a:pt x="160" y="83"/>
                  <a:pt x="158" y="86"/>
                </a:cubicBezTo>
                <a:cubicBezTo>
                  <a:pt x="154" y="83"/>
                  <a:pt x="149" y="80"/>
                  <a:pt x="145" y="76"/>
                </a:cubicBezTo>
                <a:cubicBezTo>
                  <a:pt x="138" y="71"/>
                  <a:pt x="131" y="66"/>
                  <a:pt x="125" y="61"/>
                </a:cubicBezTo>
                <a:cubicBezTo>
                  <a:pt x="129" y="60"/>
                  <a:pt x="134" y="58"/>
                  <a:pt x="138" y="56"/>
                </a:cubicBezTo>
                <a:close/>
                <a:moveTo>
                  <a:pt x="45" y="173"/>
                </a:moveTo>
                <a:cubicBezTo>
                  <a:pt x="48" y="169"/>
                  <a:pt x="50" y="164"/>
                  <a:pt x="53" y="160"/>
                </a:cubicBezTo>
                <a:cubicBezTo>
                  <a:pt x="55" y="161"/>
                  <a:pt x="57" y="163"/>
                  <a:pt x="59" y="164"/>
                </a:cubicBezTo>
                <a:cubicBezTo>
                  <a:pt x="59" y="165"/>
                  <a:pt x="59" y="165"/>
                  <a:pt x="60" y="165"/>
                </a:cubicBezTo>
                <a:cubicBezTo>
                  <a:pt x="55" y="168"/>
                  <a:pt x="50" y="170"/>
                  <a:pt x="45" y="173"/>
                </a:cubicBezTo>
                <a:close/>
                <a:moveTo>
                  <a:pt x="61" y="164"/>
                </a:moveTo>
                <a:cubicBezTo>
                  <a:pt x="62" y="163"/>
                  <a:pt x="62" y="162"/>
                  <a:pt x="61" y="162"/>
                </a:cubicBezTo>
                <a:cubicBezTo>
                  <a:pt x="59" y="160"/>
                  <a:pt x="57" y="158"/>
                  <a:pt x="55" y="156"/>
                </a:cubicBezTo>
                <a:cubicBezTo>
                  <a:pt x="56" y="153"/>
                  <a:pt x="57" y="151"/>
                  <a:pt x="59" y="148"/>
                </a:cubicBezTo>
                <a:cubicBezTo>
                  <a:pt x="61" y="150"/>
                  <a:pt x="63" y="152"/>
                  <a:pt x="66" y="154"/>
                </a:cubicBezTo>
                <a:cubicBezTo>
                  <a:pt x="67" y="156"/>
                  <a:pt x="69" y="157"/>
                  <a:pt x="70" y="158"/>
                </a:cubicBezTo>
                <a:cubicBezTo>
                  <a:pt x="67" y="160"/>
                  <a:pt x="64" y="162"/>
                  <a:pt x="61" y="164"/>
                </a:cubicBezTo>
                <a:close/>
                <a:moveTo>
                  <a:pt x="74" y="156"/>
                </a:moveTo>
                <a:cubicBezTo>
                  <a:pt x="72" y="154"/>
                  <a:pt x="69" y="153"/>
                  <a:pt x="67" y="151"/>
                </a:cubicBezTo>
                <a:cubicBezTo>
                  <a:pt x="65" y="149"/>
                  <a:pt x="62" y="147"/>
                  <a:pt x="60" y="145"/>
                </a:cubicBezTo>
                <a:cubicBezTo>
                  <a:pt x="62" y="142"/>
                  <a:pt x="63" y="139"/>
                  <a:pt x="65" y="136"/>
                </a:cubicBezTo>
                <a:cubicBezTo>
                  <a:pt x="71" y="141"/>
                  <a:pt x="77" y="146"/>
                  <a:pt x="84" y="149"/>
                </a:cubicBezTo>
                <a:cubicBezTo>
                  <a:pt x="80" y="152"/>
                  <a:pt x="77" y="154"/>
                  <a:pt x="74" y="156"/>
                </a:cubicBezTo>
                <a:close/>
                <a:moveTo>
                  <a:pt x="95" y="142"/>
                </a:moveTo>
                <a:cubicBezTo>
                  <a:pt x="92" y="144"/>
                  <a:pt x="90" y="145"/>
                  <a:pt x="87" y="147"/>
                </a:cubicBezTo>
                <a:cubicBezTo>
                  <a:pt x="80" y="142"/>
                  <a:pt x="73" y="137"/>
                  <a:pt x="67" y="133"/>
                </a:cubicBezTo>
                <a:cubicBezTo>
                  <a:pt x="68" y="131"/>
                  <a:pt x="68" y="129"/>
                  <a:pt x="69" y="127"/>
                </a:cubicBezTo>
                <a:cubicBezTo>
                  <a:pt x="70" y="126"/>
                  <a:pt x="70" y="123"/>
                  <a:pt x="69" y="121"/>
                </a:cubicBezTo>
                <a:cubicBezTo>
                  <a:pt x="51" y="107"/>
                  <a:pt x="34" y="92"/>
                  <a:pt x="18" y="76"/>
                </a:cubicBezTo>
                <a:cubicBezTo>
                  <a:pt x="19" y="76"/>
                  <a:pt x="20" y="76"/>
                  <a:pt x="21" y="76"/>
                </a:cubicBezTo>
                <a:cubicBezTo>
                  <a:pt x="46" y="98"/>
                  <a:pt x="71" y="120"/>
                  <a:pt x="97" y="141"/>
                </a:cubicBezTo>
                <a:cubicBezTo>
                  <a:pt x="96" y="141"/>
                  <a:pt x="96" y="141"/>
                  <a:pt x="95" y="142"/>
                </a:cubicBezTo>
                <a:close/>
                <a:moveTo>
                  <a:pt x="116" y="182"/>
                </a:moveTo>
                <a:cubicBezTo>
                  <a:pt x="111" y="170"/>
                  <a:pt x="107" y="158"/>
                  <a:pt x="103" y="146"/>
                </a:cubicBezTo>
                <a:cubicBezTo>
                  <a:pt x="109" y="151"/>
                  <a:pt x="116" y="156"/>
                  <a:pt x="122" y="161"/>
                </a:cubicBezTo>
                <a:cubicBezTo>
                  <a:pt x="120" y="168"/>
                  <a:pt x="118" y="175"/>
                  <a:pt x="116" y="182"/>
                </a:cubicBezTo>
                <a:close/>
                <a:moveTo>
                  <a:pt x="124" y="157"/>
                </a:moveTo>
                <a:cubicBezTo>
                  <a:pt x="93" y="129"/>
                  <a:pt x="60" y="102"/>
                  <a:pt x="27" y="77"/>
                </a:cubicBezTo>
                <a:cubicBezTo>
                  <a:pt x="31" y="77"/>
                  <a:pt x="35" y="78"/>
                  <a:pt x="39" y="79"/>
                </a:cubicBezTo>
                <a:cubicBezTo>
                  <a:pt x="39" y="79"/>
                  <a:pt x="39" y="79"/>
                  <a:pt x="39" y="79"/>
                </a:cubicBezTo>
                <a:cubicBezTo>
                  <a:pt x="69" y="102"/>
                  <a:pt x="97" y="125"/>
                  <a:pt x="126" y="148"/>
                </a:cubicBezTo>
                <a:cubicBezTo>
                  <a:pt x="125" y="151"/>
                  <a:pt x="124" y="154"/>
                  <a:pt x="124" y="157"/>
                </a:cubicBezTo>
                <a:close/>
                <a:moveTo>
                  <a:pt x="127" y="144"/>
                </a:moveTo>
                <a:cubicBezTo>
                  <a:pt x="102" y="121"/>
                  <a:pt x="75" y="100"/>
                  <a:pt x="48" y="81"/>
                </a:cubicBezTo>
                <a:cubicBezTo>
                  <a:pt x="53" y="82"/>
                  <a:pt x="59" y="85"/>
                  <a:pt x="64" y="87"/>
                </a:cubicBezTo>
                <a:cubicBezTo>
                  <a:pt x="68" y="89"/>
                  <a:pt x="70" y="87"/>
                  <a:pt x="71" y="84"/>
                </a:cubicBezTo>
                <a:cubicBezTo>
                  <a:pt x="91" y="101"/>
                  <a:pt x="111" y="117"/>
                  <a:pt x="131" y="133"/>
                </a:cubicBezTo>
                <a:cubicBezTo>
                  <a:pt x="130" y="137"/>
                  <a:pt x="129" y="141"/>
                  <a:pt x="127" y="144"/>
                </a:cubicBezTo>
                <a:close/>
                <a:moveTo>
                  <a:pt x="138" y="128"/>
                </a:moveTo>
                <a:cubicBezTo>
                  <a:pt x="136" y="127"/>
                  <a:pt x="134" y="128"/>
                  <a:pt x="133" y="129"/>
                </a:cubicBezTo>
                <a:cubicBezTo>
                  <a:pt x="113" y="112"/>
                  <a:pt x="92" y="96"/>
                  <a:pt x="72" y="79"/>
                </a:cubicBezTo>
                <a:cubicBezTo>
                  <a:pt x="72" y="78"/>
                  <a:pt x="72" y="78"/>
                  <a:pt x="72" y="77"/>
                </a:cubicBezTo>
                <a:cubicBezTo>
                  <a:pt x="72" y="73"/>
                  <a:pt x="72" y="69"/>
                  <a:pt x="72" y="66"/>
                </a:cubicBezTo>
                <a:cubicBezTo>
                  <a:pt x="86" y="79"/>
                  <a:pt x="101" y="91"/>
                  <a:pt x="117" y="103"/>
                </a:cubicBezTo>
                <a:cubicBezTo>
                  <a:pt x="130" y="113"/>
                  <a:pt x="142" y="125"/>
                  <a:pt x="157" y="133"/>
                </a:cubicBezTo>
                <a:cubicBezTo>
                  <a:pt x="150" y="132"/>
                  <a:pt x="144" y="130"/>
                  <a:pt x="138" y="128"/>
                </a:cubicBezTo>
                <a:close/>
                <a:moveTo>
                  <a:pt x="167" y="136"/>
                </a:moveTo>
                <a:cubicBezTo>
                  <a:pt x="168" y="135"/>
                  <a:pt x="168" y="134"/>
                  <a:pt x="167" y="133"/>
                </a:cubicBezTo>
                <a:cubicBezTo>
                  <a:pt x="153" y="119"/>
                  <a:pt x="136" y="109"/>
                  <a:pt x="121" y="98"/>
                </a:cubicBezTo>
                <a:cubicBezTo>
                  <a:pt x="105" y="85"/>
                  <a:pt x="88" y="72"/>
                  <a:pt x="72" y="60"/>
                </a:cubicBezTo>
                <a:cubicBezTo>
                  <a:pt x="72" y="54"/>
                  <a:pt x="72" y="48"/>
                  <a:pt x="72" y="43"/>
                </a:cubicBezTo>
                <a:cubicBezTo>
                  <a:pt x="108" y="74"/>
                  <a:pt x="142" y="106"/>
                  <a:pt x="178" y="137"/>
                </a:cubicBezTo>
                <a:cubicBezTo>
                  <a:pt x="174" y="137"/>
                  <a:pt x="171" y="136"/>
                  <a:pt x="167" y="136"/>
                </a:cubicBezTo>
                <a:close/>
                <a:moveTo>
                  <a:pt x="188" y="138"/>
                </a:moveTo>
                <a:cubicBezTo>
                  <a:pt x="152" y="102"/>
                  <a:pt x="112" y="69"/>
                  <a:pt x="72" y="37"/>
                </a:cubicBezTo>
                <a:cubicBezTo>
                  <a:pt x="72" y="30"/>
                  <a:pt x="73" y="23"/>
                  <a:pt x="73" y="16"/>
                </a:cubicBezTo>
                <a:cubicBezTo>
                  <a:pt x="81" y="25"/>
                  <a:pt x="89" y="34"/>
                  <a:pt x="97" y="43"/>
                </a:cubicBezTo>
                <a:cubicBezTo>
                  <a:pt x="101" y="49"/>
                  <a:pt x="108" y="60"/>
                  <a:pt x="116" y="62"/>
                </a:cubicBezTo>
                <a:cubicBezTo>
                  <a:pt x="117" y="62"/>
                  <a:pt x="117" y="62"/>
                  <a:pt x="118" y="62"/>
                </a:cubicBezTo>
                <a:cubicBezTo>
                  <a:pt x="126" y="68"/>
                  <a:pt x="134" y="75"/>
                  <a:pt x="141" y="81"/>
                </a:cubicBezTo>
                <a:cubicBezTo>
                  <a:pt x="146" y="84"/>
                  <a:pt x="150" y="89"/>
                  <a:pt x="155" y="92"/>
                </a:cubicBezTo>
                <a:cubicBezTo>
                  <a:pt x="155" y="93"/>
                  <a:pt x="154" y="94"/>
                  <a:pt x="154" y="94"/>
                </a:cubicBezTo>
                <a:cubicBezTo>
                  <a:pt x="153" y="96"/>
                  <a:pt x="153" y="99"/>
                  <a:pt x="155" y="100"/>
                </a:cubicBezTo>
                <a:cubicBezTo>
                  <a:pt x="167" y="114"/>
                  <a:pt x="180" y="127"/>
                  <a:pt x="194" y="139"/>
                </a:cubicBezTo>
                <a:cubicBezTo>
                  <a:pt x="192" y="139"/>
                  <a:pt x="190" y="138"/>
                  <a:pt x="188" y="138"/>
                </a:cubicBezTo>
                <a:close/>
              </a:path>
            </a:pathLst>
          </a:custGeom>
          <a:solidFill>
            <a:schemeClr val="tx1"/>
          </a:solidFill>
          <a:ln>
            <a:noFill/>
          </a:ln>
        </p:spPr>
        <p:txBody>
          <a:bodyPr vert="horz" wrap="square" lIns="43196" tIns="21598" rIns="43196" bIns="21598" numCol="1" anchor="t" anchorCtr="0" compatLnSpc="1"/>
          <a:lstStyle/>
          <a:p>
            <a:endParaRPr lang="zh-CN" altLang="en-US"/>
          </a:p>
        </p:txBody>
      </p:sp>
      <p:pic>
        <p:nvPicPr>
          <p:cNvPr id="8" name="图片 7"/>
          <p:cNvPicPr>
            <a:picLocks noChangeAspect="1"/>
          </p:cNvPicPr>
          <p:nvPr/>
        </p:nvPicPr>
        <p:blipFill rotWithShape="1">
          <a:blip r:embed="rId3" cstate="email"/>
          <a:srcRect/>
          <a:stretch>
            <a:fillRect/>
          </a:stretch>
        </p:blipFill>
        <p:spPr>
          <a:xfrm>
            <a:off x="2285365" y="2992003"/>
            <a:ext cx="2177500" cy="45833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250"/>
                                        <p:tgtEl>
                                          <p:spTgt spid="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777261" y="1439887"/>
            <a:ext cx="2592288" cy="430887"/>
          </a:xfrm>
          <a:prstGeom prst="rect">
            <a:avLst/>
          </a:prstGeom>
          <a:noFill/>
        </p:spPr>
        <p:txBody>
          <a:bodyPr wrap="square" lIns="0" tIns="0" rIns="0" bIns="0" rtlCol="0">
            <a:spAutoFit/>
          </a:bodyPr>
          <a:lstStyle/>
          <a:p>
            <a:r>
              <a:rPr lang="zh-CN" altLang="en-US" sz="2800" b="1" dirty="0" smtClean="0">
                <a:latin typeface="+mn-ea"/>
              </a:rPr>
              <a:t>六三大拘捕</a:t>
            </a:r>
            <a:endParaRPr lang="en-US" sz="2800" b="1" dirty="0">
              <a:latin typeface="+mn-ea"/>
            </a:endParaRPr>
          </a:p>
        </p:txBody>
      </p:sp>
      <p:sp>
        <p:nvSpPr>
          <p:cNvPr id="40" name="TextBox 39"/>
          <p:cNvSpPr txBox="1"/>
          <p:nvPr/>
        </p:nvSpPr>
        <p:spPr>
          <a:xfrm>
            <a:off x="7201197" y="2664023"/>
            <a:ext cx="3888432" cy="2585323"/>
          </a:xfrm>
          <a:prstGeom prst="rect">
            <a:avLst/>
          </a:prstGeom>
          <a:noFill/>
        </p:spPr>
        <p:txBody>
          <a:bodyPr wrap="square" lIns="0" tIns="0" rIns="0" bIns="0" rtlCol="0">
            <a:spAutoFit/>
          </a:bodyPr>
          <a:lstStyle/>
          <a:p>
            <a:r>
              <a:rPr lang="en-US" altLang="zh-CN" sz="2800" dirty="0" smtClean="0"/>
              <a:t>       6</a:t>
            </a:r>
            <a:r>
              <a:rPr lang="zh-CN" altLang="zh-CN" sz="2800" dirty="0" smtClean="0"/>
              <a:t>月</a:t>
            </a:r>
            <a:r>
              <a:rPr lang="en-US" altLang="zh-CN" sz="2800" dirty="0" smtClean="0"/>
              <a:t>3</a:t>
            </a:r>
            <a:r>
              <a:rPr lang="zh-CN" altLang="zh-CN" sz="2800" dirty="0" smtClean="0"/>
              <a:t>、</a:t>
            </a:r>
            <a:r>
              <a:rPr lang="en-US" altLang="zh-CN" sz="2800" dirty="0" smtClean="0"/>
              <a:t>4</a:t>
            </a:r>
            <a:r>
              <a:rPr lang="zh-CN" altLang="zh-CN" sz="2800" dirty="0" smtClean="0"/>
              <a:t>、</a:t>
            </a:r>
            <a:r>
              <a:rPr lang="en-US" altLang="zh-CN" sz="2800" dirty="0" smtClean="0"/>
              <a:t>5</a:t>
            </a:r>
            <a:r>
              <a:rPr lang="zh-CN" altLang="zh-CN" sz="2800" dirty="0" smtClean="0"/>
              <a:t>日，更多的学生走向街头，抗议军阀政府的倒行逆施，</a:t>
            </a:r>
            <a:r>
              <a:rPr lang="en-US" altLang="zh-CN" sz="2800" dirty="0" smtClean="0"/>
              <a:t>800</a:t>
            </a:r>
            <a:r>
              <a:rPr lang="zh-CN" altLang="zh-CN" sz="2800" dirty="0" smtClean="0"/>
              <a:t>多名学生被捕入狱，当局甚至用北大校舍作临时监狱来关押学生。</a:t>
            </a:r>
            <a:endParaRPr lang="zh-CN" altLang="zh-CN" sz="2800" dirty="0" smtClean="0"/>
          </a:p>
        </p:txBody>
      </p:sp>
      <p:sp>
        <p:nvSpPr>
          <p:cNvPr id="15" name="TextBox 10"/>
          <p:cNvSpPr txBox="1"/>
          <p:nvPr/>
        </p:nvSpPr>
        <p:spPr>
          <a:xfrm>
            <a:off x="521310" y="280475"/>
            <a:ext cx="5481865" cy="836012"/>
          </a:xfrm>
          <a:prstGeom prst="rect">
            <a:avLst/>
          </a:prstGeom>
          <a:noFill/>
        </p:spPr>
        <p:txBody>
          <a:bodyPr wrap="square" lIns="0" tIns="0" rIns="0" bIns="0" rtlCol="0">
            <a:spAutoFit/>
          </a:bodyPr>
          <a:lstStyle/>
          <a:p>
            <a:r>
              <a:rPr lang="zh-CN" altLang="en-US" sz="5400" b="1" dirty="0" smtClean="0">
                <a:latin typeface="+mn-ea"/>
              </a:rPr>
              <a:t>五四运动大事记</a:t>
            </a:r>
            <a:endParaRPr lang="en-US" sz="5400" b="1" dirty="0">
              <a:latin typeface="+mn-ea"/>
            </a:endParaRPr>
          </a:p>
        </p:txBody>
      </p:sp>
      <p:pic>
        <p:nvPicPr>
          <p:cNvPr id="16" name="Picture 27"/>
          <p:cNvPicPr>
            <a:picLocks noChangeAspect="1"/>
          </p:cNvPicPr>
          <p:nvPr/>
        </p:nvPicPr>
        <p:blipFill>
          <a:blip r:embed="rId1" cstate="email"/>
          <a:stretch>
            <a:fillRect/>
          </a:stretch>
        </p:blipFill>
        <p:spPr>
          <a:xfrm>
            <a:off x="6769149" y="1439887"/>
            <a:ext cx="737919" cy="737769"/>
          </a:xfrm>
          <a:prstGeom prst="rect">
            <a:avLst/>
          </a:prstGeom>
        </p:spPr>
      </p:pic>
      <p:pic>
        <p:nvPicPr>
          <p:cNvPr id="33794" name="Picture 2" descr="https://timgsa.baidu.com/timg?image&amp;quality=80&amp;size=b9999_10000&amp;sec=1529775786541&amp;di=b4319185151a39d929e8faad370cba3c&amp;imgtype=0&amp;src=http%3A%2F%2Fwww.qulishi.com%2FUploadFile%2F2014513171830997.jpg"/>
          <p:cNvPicPr>
            <a:picLocks noChangeAspect="1" noChangeArrowheads="1"/>
          </p:cNvPicPr>
          <p:nvPr/>
        </p:nvPicPr>
        <p:blipFill>
          <a:blip r:embed="rId2" cstate="print"/>
          <a:srcRect/>
          <a:stretch>
            <a:fillRect/>
          </a:stretch>
        </p:blipFill>
        <p:spPr bwMode="auto">
          <a:xfrm>
            <a:off x="360437" y="1871935"/>
            <a:ext cx="6265093" cy="4357088"/>
          </a:xfrm>
          <a:prstGeom prst="rect">
            <a:avLst/>
          </a:prstGeom>
          <a:noFill/>
        </p:spPr>
      </p:pic>
      <p:pic>
        <p:nvPicPr>
          <p:cNvPr id="4" name="Picture 3"/>
          <p:cNvPicPr>
            <a:picLocks noChangeAspect="1"/>
          </p:cNvPicPr>
          <p:nvPr/>
        </p:nvPicPr>
        <p:blipFill>
          <a:blip r:embed="rId3" cstate="email"/>
          <a:stretch>
            <a:fillRect/>
          </a:stretch>
        </p:blipFill>
        <p:spPr>
          <a:xfrm>
            <a:off x="4824933" y="3744143"/>
            <a:ext cx="2406833" cy="3510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250"/>
                                        <p:tgtEl>
                                          <p:spTgt spid="36"/>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250"/>
                                        <p:tgtEl>
                                          <p:spTgt spid="4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2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additive="base">
                                        <p:cTn id="25" dur="500" fill="hold"/>
                                        <p:tgtEl>
                                          <p:spTgt spid="33794"/>
                                        </p:tgtEl>
                                        <p:attrNameLst>
                                          <p:attrName>ppt_x</p:attrName>
                                        </p:attrNameLst>
                                      </p:cBhvr>
                                      <p:tavLst>
                                        <p:tav tm="0">
                                          <p:val>
                                            <p:strVal val="#ppt_x"/>
                                          </p:val>
                                        </p:tav>
                                        <p:tav tm="100000">
                                          <p:val>
                                            <p:strVal val="#ppt_x"/>
                                          </p:val>
                                        </p:tav>
                                      </p:tavLst>
                                    </p:anim>
                                    <p:anim calcmode="lin" valueType="num">
                                      <p:cBhvr additive="base">
                                        <p:cTn id="26"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926" y="2375991"/>
            <a:ext cx="6399183" cy="3516958"/>
          </a:xfrm>
          <a:prstGeom prst="rect">
            <a:avLst/>
          </a:prstGeom>
        </p:spPr>
        <p:style>
          <a:lnRef idx="2">
            <a:schemeClr val="dk1">
              <a:shade val="50000"/>
            </a:schemeClr>
          </a:lnRef>
          <a:fillRef idx="1">
            <a:schemeClr val="dk1"/>
          </a:fillRef>
          <a:effectRef idx="0">
            <a:schemeClr val="dk1"/>
          </a:effectRef>
          <a:fontRef idx="minor">
            <a:schemeClr val="lt1"/>
          </a:fontRef>
        </p:style>
        <p:txBody>
          <a:bodyPr lIns="43196" tIns="21598" rIns="43196" bIns="21598" rtlCol="0" anchor="ctr"/>
          <a:lstStyle/>
          <a:p>
            <a:pPr algn="ctr"/>
            <a:endParaRPr lang="en-US" sz="5400">
              <a:latin typeface="+mn-ea"/>
            </a:endParaRPr>
          </a:p>
        </p:txBody>
      </p:sp>
      <p:pic>
        <p:nvPicPr>
          <p:cNvPr id="6" name="Picture 5"/>
          <p:cNvPicPr>
            <a:picLocks noChangeAspect="1"/>
          </p:cNvPicPr>
          <p:nvPr/>
        </p:nvPicPr>
        <p:blipFill>
          <a:blip r:embed="rId1" cstate="email"/>
          <a:stretch>
            <a:fillRect/>
          </a:stretch>
        </p:blipFill>
        <p:spPr>
          <a:xfrm>
            <a:off x="432445" y="2303984"/>
            <a:ext cx="6578295" cy="3686440"/>
          </a:xfrm>
          <a:prstGeom prst="rect">
            <a:avLst/>
          </a:prstGeom>
        </p:spPr>
      </p:pic>
      <p:pic>
        <p:nvPicPr>
          <p:cNvPr id="4" name="Picture 3"/>
          <p:cNvPicPr>
            <a:picLocks noChangeAspect="1"/>
          </p:cNvPicPr>
          <p:nvPr/>
        </p:nvPicPr>
        <p:blipFill>
          <a:blip r:embed="rId2" cstate="email"/>
          <a:stretch>
            <a:fillRect/>
          </a:stretch>
        </p:blipFill>
        <p:spPr>
          <a:xfrm>
            <a:off x="4546798" y="9026"/>
            <a:ext cx="3331002" cy="3346783"/>
          </a:xfrm>
          <a:prstGeom prst="rect">
            <a:avLst/>
          </a:prstGeom>
        </p:spPr>
      </p:pic>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sp>
        <p:nvSpPr>
          <p:cNvPr id="11" name="TextBox 10"/>
          <p:cNvSpPr txBox="1"/>
          <p:nvPr/>
        </p:nvSpPr>
        <p:spPr>
          <a:xfrm>
            <a:off x="521310" y="280475"/>
            <a:ext cx="5285128" cy="836012"/>
          </a:xfrm>
          <a:prstGeom prst="rect">
            <a:avLst/>
          </a:prstGeom>
          <a:noFill/>
        </p:spPr>
        <p:txBody>
          <a:bodyPr wrap="square" lIns="0" tIns="0" rIns="0" bIns="0" rtlCol="0">
            <a:spAutoFit/>
          </a:bodyPr>
          <a:lstStyle/>
          <a:p>
            <a:r>
              <a:rPr lang="zh-CN" altLang="en-US" sz="5400" b="1" dirty="0" smtClean="0">
                <a:latin typeface="+mn-ea"/>
              </a:rPr>
              <a:t>青岛的“五四”</a:t>
            </a:r>
            <a:endParaRPr lang="en-US" sz="5400" b="1" dirty="0">
              <a:latin typeface="+mn-ea"/>
            </a:endParaRPr>
          </a:p>
        </p:txBody>
      </p:sp>
      <p:sp>
        <p:nvSpPr>
          <p:cNvPr id="13" name="TextBox 28"/>
          <p:cNvSpPr txBox="1"/>
          <p:nvPr/>
        </p:nvSpPr>
        <p:spPr>
          <a:xfrm>
            <a:off x="7345213" y="1151855"/>
            <a:ext cx="3794756" cy="4964324"/>
          </a:xfrm>
          <a:prstGeom prst="rect">
            <a:avLst/>
          </a:prstGeom>
          <a:noFill/>
        </p:spPr>
        <p:txBody>
          <a:bodyPr wrap="square" lIns="43196" tIns="21598" rIns="43196" bIns="21598" rtlCol="0">
            <a:spAutoFit/>
          </a:bodyPr>
          <a:lstStyle/>
          <a:p>
            <a:pPr>
              <a:lnSpc>
                <a:spcPct val="150000"/>
              </a:lnSpc>
            </a:pPr>
            <a:r>
              <a:rPr lang="zh-CN" altLang="en-US" sz="2400" b="1" dirty="0" smtClean="0"/>
              <a:t>        青岛人也明白，当全国人民高喊“还我青岛”时，青岛人不能沉默，如果青岛人沉默了，这会成为笑话的，所以，尽管要面对日本军警的枪口，要冒着生命危险，私立青岛崇德中学的学生们在校长王守清的带领下，还是走上了街头。</a:t>
            </a:r>
            <a:endParaRPr lang="en-US" sz="2400" b="1" dirty="0">
              <a:latin typeface="+mn-ea"/>
              <a:cs typeface="Open Sans" panose="020B0606030504020204" pitchFamily="34" charset="0"/>
            </a:endParaRPr>
          </a:p>
        </p:txBody>
      </p:sp>
      <p:pic>
        <p:nvPicPr>
          <p:cNvPr id="15" name="Picture 14"/>
          <p:cNvPicPr>
            <a:picLocks noChangeAspect="1"/>
          </p:cNvPicPr>
          <p:nvPr/>
        </p:nvPicPr>
        <p:blipFill>
          <a:blip r:embed="rId3" cstate="email"/>
          <a:stretch>
            <a:fillRect/>
          </a:stretch>
        </p:blipFill>
        <p:spPr>
          <a:xfrm>
            <a:off x="7777261" y="359767"/>
            <a:ext cx="803434" cy="803271"/>
          </a:xfrm>
          <a:prstGeom prst="rect">
            <a:avLst/>
          </a:prstGeom>
        </p:spPr>
      </p:pic>
      <p:pic>
        <p:nvPicPr>
          <p:cNvPr id="4098" name="Picture 2" descr="E:\360data\重要数据\桌面\d495-fypyuvc8537825.jpg"/>
          <p:cNvPicPr>
            <a:picLocks noChangeAspect="1" noChangeArrowheads="1"/>
          </p:cNvPicPr>
          <p:nvPr/>
        </p:nvPicPr>
        <p:blipFill>
          <a:blip r:embed="rId4" cstate="print"/>
          <a:srcRect/>
          <a:stretch>
            <a:fillRect/>
          </a:stretch>
        </p:blipFill>
        <p:spPr bwMode="auto">
          <a:xfrm>
            <a:off x="432445" y="2592015"/>
            <a:ext cx="6541572" cy="331236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50"/>
                                        <p:tgtEl>
                                          <p:spTgt spid="1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北高师学生欢迎“五四”被捕同学出狱"/>
          <p:cNvPicPr>
            <a:picLocks noChangeAspect="1" noChangeArrowheads="1"/>
          </p:cNvPicPr>
          <p:nvPr/>
        </p:nvPicPr>
        <p:blipFill>
          <a:blip r:embed="rId1" cstate="print"/>
          <a:srcRect/>
          <a:stretch>
            <a:fillRect/>
          </a:stretch>
        </p:blipFill>
        <p:spPr bwMode="auto">
          <a:xfrm>
            <a:off x="1656581" y="1799927"/>
            <a:ext cx="7849270" cy="3458055"/>
          </a:xfrm>
          <a:prstGeom prst="rect">
            <a:avLst/>
          </a:prstGeom>
          <a:noFill/>
          <a:ln w="9525">
            <a:noFill/>
            <a:miter lim="800000"/>
            <a:headEnd/>
            <a:tailEnd/>
          </a:ln>
        </p:spPr>
      </p:pic>
      <p:sp>
        <p:nvSpPr>
          <p:cNvPr id="22531" name="Text Box 3"/>
          <p:cNvSpPr txBox="1">
            <a:spLocks noChangeArrowheads="1"/>
          </p:cNvSpPr>
          <p:nvPr/>
        </p:nvSpPr>
        <p:spPr bwMode="auto">
          <a:xfrm>
            <a:off x="768138" y="5328144"/>
            <a:ext cx="10273850" cy="646331"/>
          </a:xfrm>
          <a:prstGeom prst="rect">
            <a:avLst/>
          </a:prstGeom>
          <a:noFill/>
          <a:ln w="9525">
            <a:noFill/>
            <a:miter lim="800000"/>
          </a:ln>
        </p:spPr>
        <p:txBody>
          <a:bodyPr>
            <a:spAutoFit/>
          </a:bodyPr>
          <a:lstStyle/>
          <a:p>
            <a:pPr>
              <a:spcBef>
                <a:spcPct val="50000"/>
              </a:spcBef>
            </a:pPr>
            <a:r>
              <a:rPr lang="zh-CN" altLang="en-US" sz="3600" b="1">
                <a:latin typeface="Times New Roman" panose="02020603050405020304" pitchFamily="18" charset="0"/>
                <a:ea typeface="楷体_GB2312" charset="-122"/>
              </a:rPr>
              <a:t>北京高师学生欢迎“五四”被捕同学出狱</a:t>
            </a:r>
            <a:endParaRPr lang="zh-CN" altLang="en-US" sz="3600" b="1">
              <a:latin typeface="Times New Roman" panose="02020603050405020304" pitchFamily="18" charset="0"/>
              <a:ea typeface="楷体_GB2312" charset="-122"/>
            </a:endParaRPr>
          </a:p>
        </p:txBody>
      </p:sp>
      <p:sp>
        <p:nvSpPr>
          <p:cNvPr id="5" name="TextBox 10"/>
          <p:cNvSpPr txBox="1"/>
          <p:nvPr/>
        </p:nvSpPr>
        <p:spPr>
          <a:xfrm>
            <a:off x="288429" y="0"/>
            <a:ext cx="5481865" cy="836012"/>
          </a:xfrm>
          <a:prstGeom prst="rect">
            <a:avLst/>
          </a:prstGeom>
          <a:noFill/>
        </p:spPr>
        <p:txBody>
          <a:bodyPr wrap="square" lIns="0" tIns="0" rIns="0" bIns="0" rtlCol="0">
            <a:spAutoFit/>
          </a:bodyPr>
          <a:lstStyle/>
          <a:p>
            <a:r>
              <a:rPr lang="zh-CN" altLang="en-US" sz="5400" b="1" dirty="0" smtClean="0">
                <a:latin typeface="+mn-ea"/>
              </a:rPr>
              <a:t>五四运动的成果</a:t>
            </a:r>
            <a:endParaRPr lang="en-US" sz="5400" b="1" dirty="0">
              <a:latin typeface="+mn-ea"/>
            </a:endParaRPr>
          </a:p>
        </p:txBody>
      </p:sp>
      <p:pic>
        <p:nvPicPr>
          <p:cNvPr id="6" name="Picture 32"/>
          <p:cNvPicPr>
            <a:picLocks noChangeAspect="1"/>
          </p:cNvPicPr>
          <p:nvPr/>
        </p:nvPicPr>
        <p:blipFill>
          <a:blip r:embed="rId2" cstate="email"/>
          <a:stretch>
            <a:fillRect/>
          </a:stretch>
        </p:blipFill>
        <p:spPr>
          <a:xfrm>
            <a:off x="360437" y="1151855"/>
            <a:ext cx="1153344" cy="936104"/>
          </a:xfrm>
          <a:prstGeom prst="rect">
            <a:avLst/>
          </a:prstGeom>
        </p:spPr>
      </p:pic>
      <p:sp>
        <p:nvSpPr>
          <p:cNvPr id="7" name="Rectangle 3">
            <a:hlinkClick r:id="rId3" action="ppaction://hlinksldjump"/>
          </p:cNvPr>
          <p:cNvSpPr>
            <a:spLocks noChangeArrowheads="1"/>
          </p:cNvSpPr>
          <p:nvPr/>
        </p:nvSpPr>
        <p:spPr bwMode="auto">
          <a:xfrm>
            <a:off x="1656581" y="1079847"/>
            <a:ext cx="4038600" cy="609600"/>
          </a:xfrm>
          <a:prstGeom prst="rect">
            <a:avLst/>
          </a:prstGeom>
          <a:noFill/>
          <a:ln w="9525">
            <a:noFill/>
            <a:miter lim="800000"/>
          </a:ln>
        </p:spPr>
        <p:txBody>
          <a:bodyPr/>
          <a:lstStyle/>
          <a:p>
            <a:pPr marL="342900" indent="-342900">
              <a:spcBef>
                <a:spcPct val="20000"/>
              </a:spcBef>
              <a:buFontTx/>
              <a:buChar char="•"/>
            </a:pPr>
            <a:r>
              <a:rPr lang="zh-CN" altLang="en-US" sz="3600" b="1" dirty="0"/>
              <a:t>释放被捕学生</a:t>
            </a:r>
            <a:endParaRPr lang="zh-CN"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par>
                                <p:cTn id="8" presetID="2"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0-#ppt_w/2"/>
                                          </p:val>
                                        </p:tav>
                                        <p:tav tm="100000">
                                          <p:val>
                                            <p:strVal val="#ppt_x"/>
                                          </p:val>
                                        </p:tav>
                                      </p:tavLst>
                                    </p:anim>
                                    <p:anim calcmode="lin" valueType="num">
                                      <p:cBhvr additive="base">
                                        <p:cTn id="11"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晨报》报道曹、陆、章三个卖国贼被免职的消息"/>
          <p:cNvPicPr>
            <a:picLocks noChangeAspect="1" noChangeArrowheads="1"/>
          </p:cNvPicPr>
          <p:nvPr/>
        </p:nvPicPr>
        <p:blipFill>
          <a:blip r:embed="rId1" cstate="print"/>
          <a:srcRect/>
          <a:stretch>
            <a:fillRect/>
          </a:stretch>
        </p:blipFill>
        <p:spPr bwMode="auto">
          <a:xfrm>
            <a:off x="3384773" y="1256652"/>
            <a:ext cx="7633187" cy="3785612"/>
          </a:xfrm>
          <a:prstGeom prst="rect">
            <a:avLst/>
          </a:prstGeom>
          <a:noFill/>
          <a:ln w="9525">
            <a:noFill/>
            <a:miter lim="800000"/>
            <a:headEnd/>
            <a:tailEnd/>
          </a:ln>
        </p:spPr>
      </p:pic>
      <p:sp>
        <p:nvSpPr>
          <p:cNvPr id="23555" name="Text Box 3"/>
          <p:cNvSpPr txBox="1">
            <a:spLocks noChangeArrowheads="1"/>
          </p:cNvSpPr>
          <p:nvPr/>
        </p:nvSpPr>
        <p:spPr bwMode="auto">
          <a:xfrm>
            <a:off x="576461" y="5472335"/>
            <a:ext cx="10657919" cy="523220"/>
          </a:xfrm>
          <a:prstGeom prst="rect">
            <a:avLst/>
          </a:prstGeom>
          <a:solidFill>
            <a:srgbClr val="FFCC66"/>
          </a:solidFill>
          <a:ln w="9525">
            <a:noFill/>
            <a:miter lim="800000"/>
          </a:ln>
        </p:spPr>
        <p:txBody>
          <a:bodyPr>
            <a:spAutoFit/>
          </a:bodyPr>
          <a:lstStyle/>
          <a:p>
            <a:pPr>
              <a:spcBef>
                <a:spcPct val="50000"/>
              </a:spcBef>
            </a:pPr>
            <a:r>
              <a:rPr lang="zh-CN" altLang="en-US" sz="2800" b="1" dirty="0" smtClean="0">
                <a:latin typeface="Times New Roman" panose="02020603050405020304" pitchFamily="18" charset="0"/>
                <a:ea typeface="楷体_GB2312" charset="-122"/>
              </a:rPr>
              <a:t>图为</a:t>
            </a:r>
            <a:r>
              <a:rPr lang="en-US" altLang="zh-CN" sz="2800" b="1" dirty="0">
                <a:latin typeface="Times New Roman" panose="02020603050405020304" pitchFamily="18" charset="0"/>
                <a:ea typeface="楷体_GB2312" charset="-122"/>
              </a:rPr>
              <a:t>《</a:t>
            </a:r>
            <a:r>
              <a:rPr lang="zh-CN" altLang="en-US" sz="2800" b="1" dirty="0">
                <a:latin typeface="Times New Roman" panose="02020603050405020304" pitchFamily="18" charset="0"/>
                <a:ea typeface="楷体_GB2312" charset="-122"/>
              </a:rPr>
              <a:t>晨报</a:t>
            </a:r>
            <a:r>
              <a:rPr lang="en-US" altLang="zh-CN" sz="2800" b="1" dirty="0">
                <a:latin typeface="Times New Roman" panose="02020603050405020304" pitchFamily="18" charset="0"/>
                <a:ea typeface="楷体_GB2312" charset="-122"/>
              </a:rPr>
              <a:t>》</a:t>
            </a:r>
            <a:r>
              <a:rPr lang="zh-CN" altLang="en-US" sz="2800" b="1" dirty="0">
                <a:latin typeface="Times New Roman" panose="02020603050405020304" pitchFamily="18" charset="0"/>
                <a:ea typeface="楷体_GB2312" charset="-122"/>
              </a:rPr>
              <a:t>的消息报道</a:t>
            </a:r>
            <a:r>
              <a:rPr lang="zh-CN" altLang="en-US" sz="2800" b="1" dirty="0" smtClean="0">
                <a:latin typeface="Times New Roman" panose="02020603050405020304" pitchFamily="18" charset="0"/>
                <a:ea typeface="楷体_GB2312" charset="-122"/>
              </a:rPr>
              <a:t>。从</a:t>
            </a:r>
            <a:r>
              <a:rPr lang="zh-CN" altLang="en-US" sz="2800" b="1" dirty="0">
                <a:latin typeface="Times New Roman" panose="02020603050405020304" pitchFamily="18" charset="0"/>
                <a:ea typeface="楷体_GB2312" charset="-122"/>
              </a:rPr>
              <a:t>上至下为曹汝霖、章宗祥、陆宗舆。</a:t>
            </a:r>
            <a:endParaRPr lang="zh-CN" altLang="en-US" sz="2800" b="1" dirty="0">
              <a:latin typeface="Times New Roman" panose="02020603050405020304" pitchFamily="18" charset="0"/>
              <a:ea typeface="楷体_GB2312" charset="-122"/>
            </a:endParaRPr>
          </a:p>
        </p:txBody>
      </p:sp>
      <p:pic>
        <p:nvPicPr>
          <p:cNvPr id="5" name="Picture 32"/>
          <p:cNvPicPr>
            <a:picLocks noChangeAspect="1"/>
          </p:cNvPicPr>
          <p:nvPr/>
        </p:nvPicPr>
        <p:blipFill>
          <a:blip r:embed="rId2" cstate="email"/>
          <a:stretch>
            <a:fillRect/>
          </a:stretch>
        </p:blipFill>
        <p:spPr>
          <a:xfrm>
            <a:off x="432445" y="935831"/>
            <a:ext cx="1153344" cy="936104"/>
          </a:xfrm>
          <a:prstGeom prst="rect">
            <a:avLst/>
          </a:prstGeom>
        </p:spPr>
      </p:pic>
      <p:sp>
        <p:nvSpPr>
          <p:cNvPr id="6" name="Text Box 5">
            <a:hlinkClick r:id="rId3" action="ppaction://hlinksldjump"/>
          </p:cNvPr>
          <p:cNvSpPr txBox="1">
            <a:spLocks noChangeArrowheads="1"/>
          </p:cNvSpPr>
          <p:nvPr/>
        </p:nvSpPr>
        <p:spPr bwMode="auto">
          <a:xfrm>
            <a:off x="1584573" y="1007839"/>
            <a:ext cx="4191000" cy="641350"/>
          </a:xfrm>
          <a:prstGeom prst="rect">
            <a:avLst/>
          </a:prstGeom>
          <a:noFill/>
          <a:ln w="9525">
            <a:noFill/>
            <a:miter lim="800000"/>
          </a:ln>
        </p:spPr>
        <p:txBody>
          <a:bodyPr>
            <a:spAutoFit/>
          </a:bodyPr>
          <a:lstStyle/>
          <a:p>
            <a:pPr>
              <a:spcBef>
                <a:spcPct val="20000"/>
              </a:spcBef>
              <a:buFont typeface="Arial" panose="020B0604020202020204" pitchFamily="34" charset="0"/>
              <a:buChar char="•"/>
            </a:pPr>
            <a:r>
              <a:rPr lang="en-US" altLang="zh-CN" sz="3600" b="1" dirty="0"/>
              <a:t> </a:t>
            </a:r>
            <a:r>
              <a:rPr lang="zh-CN" altLang="en-US" sz="3600" b="1" dirty="0"/>
              <a:t>罢免三个卖国贼</a:t>
            </a:r>
            <a:endParaRPr lang="zh-CN" altLang="en-US" sz="3600" dirty="0"/>
          </a:p>
        </p:txBody>
      </p:sp>
      <p:sp>
        <p:nvSpPr>
          <p:cNvPr id="7" name="TextBox 10"/>
          <p:cNvSpPr txBox="1"/>
          <p:nvPr/>
        </p:nvSpPr>
        <p:spPr>
          <a:xfrm>
            <a:off x="288429" y="0"/>
            <a:ext cx="5481865" cy="836012"/>
          </a:xfrm>
          <a:prstGeom prst="rect">
            <a:avLst/>
          </a:prstGeom>
          <a:noFill/>
        </p:spPr>
        <p:txBody>
          <a:bodyPr wrap="square" lIns="0" tIns="0" rIns="0" bIns="0" rtlCol="0">
            <a:spAutoFit/>
          </a:bodyPr>
          <a:lstStyle/>
          <a:p>
            <a:r>
              <a:rPr lang="zh-CN" altLang="en-US" sz="5400" b="1" dirty="0" smtClean="0">
                <a:latin typeface="+mn-ea"/>
              </a:rPr>
              <a:t>五四运动的成果</a:t>
            </a:r>
            <a:endParaRPr lang="en-US" sz="5400" b="1"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500"/>
                                        <p:tgtEl>
                                          <p:spTgt spid="23555"/>
                                        </p:tgtEl>
                                      </p:cBhvr>
                                    </p:animEffect>
                                  </p:childTnLst>
                                </p:cTn>
                              </p:par>
                              <p:par>
                                <p:cTn id="8" presetID="2"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出席巴黎和会的中国代表拒绝在和约上签字的通告"/>
          <p:cNvPicPr>
            <a:picLocks noChangeAspect="1" noChangeArrowheads="1"/>
          </p:cNvPicPr>
          <p:nvPr/>
        </p:nvPicPr>
        <p:blipFill>
          <a:blip r:embed="rId1" cstate="print"/>
          <a:srcRect/>
          <a:stretch>
            <a:fillRect/>
          </a:stretch>
        </p:blipFill>
        <p:spPr bwMode="auto">
          <a:xfrm>
            <a:off x="3720844" y="1583903"/>
            <a:ext cx="7801231" cy="3229154"/>
          </a:xfrm>
          <a:prstGeom prst="rect">
            <a:avLst/>
          </a:prstGeom>
          <a:noFill/>
          <a:ln w="9525">
            <a:noFill/>
            <a:miter lim="800000"/>
            <a:headEnd/>
            <a:tailEnd/>
          </a:ln>
        </p:spPr>
      </p:pic>
      <p:sp>
        <p:nvSpPr>
          <p:cNvPr id="24579" name="Text Box 3"/>
          <p:cNvSpPr txBox="1">
            <a:spLocks noChangeArrowheads="1"/>
          </p:cNvSpPr>
          <p:nvPr/>
        </p:nvSpPr>
        <p:spPr bwMode="auto">
          <a:xfrm>
            <a:off x="672121" y="4968134"/>
            <a:ext cx="10273850" cy="1015663"/>
          </a:xfrm>
          <a:prstGeom prst="rect">
            <a:avLst/>
          </a:prstGeom>
          <a:noFill/>
          <a:ln w="9525">
            <a:noFill/>
            <a:miter lim="800000"/>
          </a:ln>
        </p:spPr>
        <p:txBody>
          <a:bodyPr>
            <a:spAutoFit/>
          </a:bodyPr>
          <a:lstStyle/>
          <a:p>
            <a:pPr>
              <a:spcBef>
                <a:spcPct val="50000"/>
              </a:spcBef>
            </a:pPr>
            <a:r>
              <a:rPr lang="zh-CN" altLang="en-US" sz="2400" b="1">
                <a:latin typeface="楷体_GB2312" charset="-122"/>
                <a:ea typeface="楷体_GB2312" charset="-122"/>
              </a:rPr>
              <a:t>出席巴黎和会的中国代表拒绝在和约上签字的通告（右图）</a:t>
            </a:r>
            <a:endParaRPr lang="en-US" altLang="zh-CN" sz="2400" b="1">
              <a:latin typeface="楷体_GB2312" charset="-122"/>
              <a:ea typeface="楷体_GB2312" charset="-122"/>
            </a:endParaRPr>
          </a:p>
          <a:p>
            <a:pPr>
              <a:spcBef>
                <a:spcPct val="50000"/>
              </a:spcBef>
            </a:pPr>
            <a:r>
              <a:rPr lang="zh-CN" altLang="en-US" sz="2400" b="1">
                <a:latin typeface="楷体_GB2312" charset="-122"/>
                <a:ea typeface="楷体_GB2312" charset="-122"/>
              </a:rPr>
              <a:t>其他各国代表的签字（左图）</a:t>
            </a:r>
            <a:r>
              <a:rPr lang="en-US" altLang="zh-CN" sz="2400" b="1">
                <a:latin typeface="楷体_GB2312" charset="-122"/>
                <a:ea typeface="楷体_GB2312" charset="-122"/>
              </a:rPr>
              <a:t> </a:t>
            </a:r>
            <a:endParaRPr lang="en-US" altLang="zh-CN" sz="2400" b="1">
              <a:latin typeface="楷体_GB2312" charset="-122"/>
              <a:ea typeface="楷体_GB2312" charset="-122"/>
            </a:endParaRPr>
          </a:p>
        </p:txBody>
      </p:sp>
      <p:sp>
        <p:nvSpPr>
          <p:cNvPr id="5" name="TextBox 10"/>
          <p:cNvSpPr txBox="1"/>
          <p:nvPr/>
        </p:nvSpPr>
        <p:spPr>
          <a:xfrm>
            <a:off x="288429" y="0"/>
            <a:ext cx="5481865" cy="836012"/>
          </a:xfrm>
          <a:prstGeom prst="rect">
            <a:avLst/>
          </a:prstGeom>
          <a:noFill/>
        </p:spPr>
        <p:txBody>
          <a:bodyPr wrap="square" lIns="0" tIns="0" rIns="0" bIns="0" rtlCol="0">
            <a:spAutoFit/>
          </a:bodyPr>
          <a:lstStyle/>
          <a:p>
            <a:r>
              <a:rPr lang="zh-CN" altLang="en-US" sz="5400" b="1" dirty="0" smtClean="0">
                <a:latin typeface="+mn-ea"/>
              </a:rPr>
              <a:t>五四运动的成果</a:t>
            </a:r>
            <a:endParaRPr lang="en-US" sz="5400" b="1" dirty="0">
              <a:latin typeface="+mn-ea"/>
            </a:endParaRPr>
          </a:p>
        </p:txBody>
      </p:sp>
      <p:pic>
        <p:nvPicPr>
          <p:cNvPr id="6" name="Picture 32"/>
          <p:cNvPicPr>
            <a:picLocks noChangeAspect="1"/>
          </p:cNvPicPr>
          <p:nvPr/>
        </p:nvPicPr>
        <p:blipFill>
          <a:blip r:embed="rId2" cstate="email"/>
          <a:stretch>
            <a:fillRect/>
          </a:stretch>
        </p:blipFill>
        <p:spPr>
          <a:xfrm>
            <a:off x="432445" y="935831"/>
            <a:ext cx="1153344" cy="936104"/>
          </a:xfrm>
          <a:prstGeom prst="rect">
            <a:avLst/>
          </a:prstGeom>
        </p:spPr>
      </p:pic>
      <p:sp>
        <p:nvSpPr>
          <p:cNvPr id="7" name="Text Box 4">
            <a:hlinkClick r:id="rId3" action="ppaction://hlinksldjump"/>
          </p:cNvPr>
          <p:cNvSpPr txBox="1">
            <a:spLocks noChangeArrowheads="1"/>
          </p:cNvSpPr>
          <p:nvPr/>
        </p:nvSpPr>
        <p:spPr bwMode="auto">
          <a:xfrm>
            <a:off x="1656581" y="1007839"/>
            <a:ext cx="6096000" cy="641350"/>
          </a:xfrm>
          <a:prstGeom prst="rect">
            <a:avLst/>
          </a:prstGeom>
          <a:noFill/>
          <a:ln w="9525">
            <a:noFill/>
            <a:miter lim="800000"/>
          </a:ln>
        </p:spPr>
        <p:txBody>
          <a:bodyPr>
            <a:spAutoFit/>
          </a:bodyPr>
          <a:lstStyle/>
          <a:p>
            <a:pPr>
              <a:spcBef>
                <a:spcPct val="50000"/>
              </a:spcBef>
              <a:buFont typeface="Arial" panose="020B0604020202020204" pitchFamily="34" charset="0"/>
              <a:buChar char="•"/>
            </a:pPr>
            <a:r>
              <a:rPr lang="en-US" altLang="zh-CN" sz="3600" b="1" dirty="0"/>
              <a:t> </a:t>
            </a:r>
            <a:r>
              <a:rPr lang="zh-CN" altLang="en-US" sz="3600" b="1" dirty="0"/>
              <a:t>拒绝在对德</a:t>
            </a:r>
            <a:r>
              <a:rPr lang="zh-CN" altLang="en-US" sz="3600" b="1" dirty="0">
                <a:latin typeface="宋体" panose="02010600030101010101" pitchFamily="2" charset="-122"/>
              </a:rPr>
              <a:t>“</a:t>
            </a:r>
            <a:r>
              <a:rPr lang="zh-CN" altLang="en-US" sz="3600" b="1" dirty="0"/>
              <a:t>和约</a:t>
            </a:r>
            <a:r>
              <a:rPr lang="zh-CN" altLang="en-US" sz="3600" b="1" dirty="0">
                <a:latin typeface="宋体" panose="02010600030101010101" pitchFamily="2" charset="-122"/>
              </a:rPr>
              <a:t>”</a:t>
            </a:r>
            <a:r>
              <a:rPr lang="zh-CN" altLang="en-US" sz="3600" b="1" dirty="0"/>
              <a:t>上签字</a:t>
            </a:r>
            <a:endParaRPr lang="zh-CN"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checkerboard(across)">
                                      <p:cBhvr>
                                        <p:cTn id="7" dur="500"/>
                                        <p:tgtEl>
                                          <p:spTgt spid="24579"/>
                                        </p:tgtEl>
                                      </p:cBhvr>
                                    </p:animEffect>
                                  </p:childTnLst>
                                </p:cTn>
                              </p:par>
                              <p:par>
                                <p:cTn id="8" presetID="2"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0-#ppt_w/2"/>
                                          </p:val>
                                        </p:tav>
                                        <p:tav tm="100000">
                                          <p:val>
                                            <p:strVal val="#ppt_x"/>
                                          </p:val>
                                        </p:tav>
                                      </p:tavLst>
                                    </p:anim>
                                    <p:anim calcmode="lin" valueType="num">
                                      <p:cBhvr additive="base">
                                        <p:cTn id="11"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926" y="2375991"/>
            <a:ext cx="6399183" cy="3516958"/>
          </a:xfrm>
          <a:prstGeom prst="rect">
            <a:avLst/>
          </a:prstGeom>
        </p:spPr>
        <p:style>
          <a:lnRef idx="2">
            <a:schemeClr val="dk1">
              <a:shade val="50000"/>
            </a:schemeClr>
          </a:lnRef>
          <a:fillRef idx="1">
            <a:schemeClr val="dk1"/>
          </a:fillRef>
          <a:effectRef idx="0">
            <a:schemeClr val="dk1"/>
          </a:effectRef>
          <a:fontRef idx="minor">
            <a:schemeClr val="lt1"/>
          </a:fontRef>
        </p:style>
        <p:txBody>
          <a:bodyPr lIns="43196" tIns="21598" rIns="43196" bIns="21598" rtlCol="0" anchor="ctr"/>
          <a:lstStyle/>
          <a:p>
            <a:pPr algn="ctr"/>
            <a:endParaRPr lang="en-US" sz="5400">
              <a:latin typeface="+mn-ea"/>
            </a:endParaRPr>
          </a:p>
        </p:txBody>
      </p:sp>
      <p:pic>
        <p:nvPicPr>
          <p:cNvPr id="6" name="Picture 5"/>
          <p:cNvPicPr>
            <a:picLocks noChangeAspect="1"/>
          </p:cNvPicPr>
          <p:nvPr/>
        </p:nvPicPr>
        <p:blipFill>
          <a:blip r:embed="rId1" cstate="email"/>
          <a:stretch>
            <a:fillRect/>
          </a:stretch>
        </p:blipFill>
        <p:spPr>
          <a:xfrm>
            <a:off x="432445" y="2303984"/>
            <a:ext cx="6578295" cy="3686440"/>
          </a:xfrm>
          <a:prstGeom prst="rect">
            <a:avLst/>
          </a:prstGeom>
        </p:spPr>
      </p:pic>
      <p:pic>
        <p:nvPicPr>
          <p:cNvPr id="4" name="Picture 3"/>
          <p:cNvPicPr>
            <a:picLocks noChangeAspect="1"/>
          </p:cNvPicPr>
          <p:nvPr/>
        </p:nvPicPr>
        <p:blipFill>
          <a:blip r:embed="rId2" cstate="email"/>
          <a:stretch>
            <a:fillRect/>
          </a:stretch>
        </p:blipFill>
        <p:spPr>
          <a:xfrm>
            <a:off x="4546798" y="9026"/>
            <a:ext cx="3331002" cy="3346783"/>
          </a:xfrm>
          <a:prstGeom prst="rect">
            <a:avLst/>
          </a:prstGeom>
        </p:spPr>
      </p:pic>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sp>
        <p:nvSpPr>
          <p:cNvPr id="13" name="TextBox 28"/>
          <p:cNvSpPr txBox="1"/>
          <p:nvPr/>
        </p:nvSpPr>
        <p:spPr>
          <a:xfrm>
            <a:off x="7345213" y="1151855"/>
            <a:ext cx="3794756" cy="4964324"/>
          </a:xfrm>
          <a:prstGeom prst="rect">
            <a:avLst/>
          </a:prstGeom>
          <a:noFill/>
        </p:spPr>
        <p:txBody>
          <a:bodyPr wrap="square" lIns="43196" tIns="21598" rIns="43196" bIns="21598" rtlCol="0">
            <a:spAutoFit/>
          </a:bodyPr>
          <a:lstStyle/>
          <a:p>
            <a:pPr>
              <a:lnSpc>
                <a:spcPct val="150000"/>
              </a:lnSpc>
            </a:pPr>
            <a:r>
              <a:rPr lang="en-US" altLang="zh-CN" sz="2400" b="1" dirty="0" smtClean="0"/>
              <a:t>       </a:t>
            </a:r>
            <a:r>
              <a:rPr lang="zh-CN" altLang="zh-CN" sz="2400" b="1" dirty="0" smtClean="0"/>
              <a:t>五四运动从形式上是中国学生的爱国运动，但从整个社会背景社会发展来说，它的影响远远不止于此，除了波及中国思想文化，政治发展方向，社会经济潮流，教育，亦对</a:t>
            </a:r>
            <a:r>
              <a:rPr lang="en-US" altLang="zh-CN" sz="2400" b="1" dirty="0" err="1" smtClean="0"/>
              <a:t>中国共产党</a:t>
            </a:r>
            <a:r>
              <a:rPr lang="zh-CN" altLang="zh-CN" sz="2400" b="1" dirty="0" smtClean="0"/>
              <a:t>的建立和发展起到了重要的作用</a:t>
            </a:r>
            <a:r>
              <a:rPr lang="zh-CN" altLang="zh-CN" sz="2400" dirty="0" smtClean="0"/>
              <a:t>。</a:t>
            </a:r>
            <a:endParaRPr lang="zh-CN" altLang="zh-CN" sz="2400" dirty="0" smtClean="0"/>
          </a:p>
          <a:p>
            <a:pPr>
              <a:lnSpc>
                <a:spcPct val="150000"/>
              </a:lnSpc>
            </a:pPr>
            <a:endParaRPr lang="en-US" sz="2400" b="1" dirty="0">
              <a:latin typeface="+mn-ea"/>
              <a:cs typeface="Open Sans" panose="020B0606030504020204" pitchFamily="34" charset="0"/>
            </a:endParaRPr>
          </a:p>
        </p:txBody>
      </p:sp>
      <p:pic>
        <p:nvPicPr>
          <p:cNvPr id="15" name="Picture 14"/>
          <p:cNvPicPr>
            <a:picLocks noChangeAspect="1"/>
          </p:cNvPicPr>
          <p:nvPr/>
        </p:nvPicPr>
        <p:blipFill>
          <a:blip r:embed="rId3" cstate="email"/>
          <a:stretch>
            <a:fillRect/>
          </a:stretch>
        </p:blipFill>
        <p:spPr>
          <a:xfrm>
            <a:off x="7777261" y="359767"/>
            <a:ext cx="803434" cy="803271"/>
          </a:xfrm>
          <a:prstGeom prst="rect">
            <a:avLst/>
          </a:prstGeom>
        </p:spPr>
      </p:pic>
      <p:sp>
        <p:nvSpPr>
          <p:cNvPr id="10" name="TextBox 10"/>
          <p:cNvSpPr txBox="1"/>
          <p:nvPr/>
        </p:nvSpPr>
        <p:spPr>
          <a:xfrm>
            <a:off x="288429" y="287759"/>
            <a:ext cx="5481865" cy="836012"/>
          </a:xfrm>
          <a:prstGeom prst="rect">
            <a:avLst/>
          </a:prstGeom>
          <a:noFill/>
        </p:spPr>
        <p:txBody>
          <a:bodyPr wrap="square" lIns="0" tIns="0" rIns="0" bIns="0" rtlCol="0">
            <a:spAutoFit/>
          </a:bodyPr>
          <a:lstStyle/>
          <a:p>
            <a:r>
              <a:rPr lang="zh-CN" altLang="en-US" sz="5400" b="1" dirty="0" smtClean="0">
                <a:latin typeface="+mn-ea"/>
              </a:rPr>
              <a:t>五四运动的成果</a:t>
            </a:r>
            <a:endParaRPr lang="en-US" sz="5400" b="1" dirty="0">
              <a:latin typeface="+mn-ea"/>
            </a:endParaRPr>
          </a:p>
        </p:txBody>
      </p:sp>
      <p:pic>
        <p:nvPicPr>
          <p:cNvPr id="5122" name="Picture 2" descr="E:\360data\重要数据\桌面\timg (4).jpg"/>
          <p:cNvPicPr>
            <a:picLocks noChangeAspect="1" noChangeArrowheads="1"/>
          </p:cNvPicPr>
          <p:nvPr/>
        </p:nvPicPr>
        <p:blipFill>
          <a:blip r:embed="rId4" cstate="print"/>
          <a:srcRect/>
          <a:stretch>
            <a:fillRect/>
          </a:stretch>
        </p:blipFill>
        <p:spPr bwMode="auto">
          <a:xfrm>
            <a:off x="360437" y="2664023"/>
            <a:ext cx="6572250" cy="317638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50"/>
                                        <p:tgtEl>
                                          <p:spTgt spid="1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728589" y="215751"/>
            <a:ext cx="7916044" cy="947336"/>
          </a:xfrm>
          <a:prstGeom prst="rect">
            <a:avLst/>
          </a:prstGeom>
          <a:noFill/>
        </p:spPr>
        <p:txBody>
          <a:bodyPr wrap="square" lIns="115214" tIns="57607" rIns="115214" bIns="57607" rtlCol="0">
            <a:spAutoFit/>
          </a:bodyPr>
          <a:lstStyle/>
          <a:p>
            <a:pPr algn="ctr"/>
            <a:r>
              <a:rPr lang="zh-CN" altLang="en-US" sz="5400" b="1" dirty="0" smtClean="0">
                <a:latin typeface="+mn-ea"/>
              </a:rPr>
              <a:t>五四运动与中国共产党</a:t>
            </a:r>
            <a:endParaRPr lang="id-ID" altLang="en-US" sz="5400" b="1" dirty="0" smtClean="0">
              <a:latin typeface="+mn-ea"/>
            </a:endParaRPr>
          </a:p>
        </p:txBody>
      </p:sp>
      <p:pic>
        <p:nvPicPr>
          <p:cNvPr id="6" name="图片 5"/>
          <p:cNvPicPr>
            <a:picLocks noChangeAspect="1"/>
          </p:cNvPicPr>
          <p:nvPr/>
        </p:nvPicPr>
        <p:blipFill rotWithShape="1">
          <a:blip r:embed="rId1" cstate="screen"/>
          <a:srcRect/>
          <a:stretch>
            <a:fillRect/>
          </a:stretch>
        </p:blipFill>
        <p:spPr>
          <a:xfrm>
            <a:off x="0" y="-44244"/>
            <a:ext cx="1882342" cy="1251419"/>
          </a:xfrm>
          <a:prstGeom prst="rect">
            <a:avLst/>
          </a:prstGeom>
        </p:spPr>
      </p:pic>
      <p:pic>
        <p:nvPicPr>
          <p:cNvPr id="6146" name="Picture 2" descr="E:\360data\重要数据\桌面\timg (11).jpg"/>
          <p:cNvPicPr>
            <a:picLocks noChangeAspect="1" noChangeArrowheads="1"/>
          </p:cNvPicPr>
          <p:nvPr/>
        </p:nvPicPr>
        <p:blipFill>
          <a:blip r:embed="rId2" cstate="print"/>
          <a:srcRect/>
          <a:stretch>
            <a:fillRect/>
          </a:stretch>
        </p:blipFill>
        <p:spPr bwMode="auto">
          <a:xfrm>
            <a:off x="4464892" y="2087959"/>
            <a:ext cx="2373605" cy="2952328"/>
          </a:xfrm>
          <a:prstGeom prst="rect">
            <a:avLst/>
          </a:prstGeom>
          <a:noFill/>
        </p:spPr>
      </p:pic>
      <p:pic>
        <p:nvPicPr>
          <p:cNvPr id="6147" name="Picture 3" descr="E:\360data\重要数据\桌面\timg (9).jpg"/>
          <p:cNvPicPr>
            <a:picLocks noChangeAspect="1" noChangeArrowheads="1"/>
          </p:cNvPicPr>
          <p:nvPr/>
        </p:nvPicPr>
        <p:blipFill>
          <a:blip r:embed="rId3" cstate="print"/>
          <a:srcRect/>
          <a:stretch>
            <a:fillRect/>
          </a:stretch>
        </p:blipFill>
        <p:spPr bwMode="auto">
          <a:xfrm>
            <a:off x="792485" y="1295871"/>
            <a:ext cx="2880320" cy="3870431"/>
          </a:xfrm>
          <a:prstGeom prst="rect">
            <a:avLst/>
          </a:prstGeom>
          <a:noFill/>
        </p:spPr>
      </p:pic>
      <p:pic>
        <p:nvPicPr>
          <p:cNvPr id="6148" name="Picture 4" descr="E:\360data\重要数据\桌面\timg (10).jpg"/>
          <p:cNvPicPr>
            <a:picLocks noChangeAspect="1" noChangeArrowheads="1"/>
          </p:cNvPicPr>
          <p:nvPr/>
        </p:nvPicPr>
        <p:blipFill>
          <a:blip r:embed="rId4" cstate="print"/>
          <a:srcRect/>
          <a:stretch>
            <a:fillRect/>
          </a:stretch>
        </p:blipFill>
        <p:spPr bwMode="auto">
          <a:xfrm>
            <a:off x="8137301" y="1439887"/>
            <a:ext cx="2576462" cy="3362738"/>
          </a:xfrm>
          <a:prstGeom prst="rect">
            <a:avLst/>
          </a:prstGeom>
          <a:noFill/>
        </p:spPr>
      </p:pic>
      <p:sp>
        <p:nvSpPr>
          <p:cNvPr id="10" name="Text Box 4">
            <a:hlinkClick r:id="rId5" action="ppaction://hlinksldjump"/>
          </p:cNvPr>
          <p:cNvSpPr txBox="1">
            <a:spLocks noChangeArrowheads="1"/>
          </p:cNvSpPr>
          <p:nvPr/>
        </p:nvSpPr>
        <p:spPr bwMode="auto">
          <a:xfrm>
            <a:off x="936501" y="5328319"/>
            <a:ext cx="1944216" cy="641350"/>
          </a:xfrm>
          <a:prstGeom prst="rect">
            <a:avLst/>
          </a:prstGeom>
          <a:noFill/>
          <a:ln w="9525">
            <a:noFill/>
            <a:miter lim="800000"/>
          </a:ln>
        </p:spPr>
        <p:txBody>
          <a:bodyPr wrap="square">
            <a:spAutoFit/>
          </a:bodyPr>
          <a:lstStyle/>
          <a:p>
            <a:pPr>
              <a:spcBef>
                <a:spcPct val="50000"/>
              </a:spcBef>
              <a:buFont typeface="Arial" panose="020B0604020202020204" pitchFamily="34" charset="0"/>
              <a:buChar char="•"/>
            </a:pPr>
            <a:r>
              <a:rPr lang="zh-CN" altLang="en-US" sz="3600" b="1" dirty="0" smtClean="0"/>
              <a:t>陈独秀</a:t>
            </a:r>
            <a:endParaRPr lang="zh-CN" altLang="en-US" sz="3600" b="1" dirty="0"/>
          </a:p>
        </p:txBody>
      </p:sp>
      <p:sp>
        <p:nvSpPr>
          <p:cNvPr id="11" name="Text Box 4">
            <a:hlinkClick r:id="rId5" action="ppaction://hlinksldjump"/>
          </p:cNvPr>
          <p:cNvSpPr txBox="1">
            <a:spLocks noChangeArrowheads="1"/>
          </p:cNvSpPr>
          <p:nvPr/>
        </p:nvSpPr>
        <p:spPr bwMode="auto">
          <a:xfrm>
            <a:off x="8641357" y="5256311"/>
            <a:ext cx="1944216" cy="641350"/>
          </a:xfrm>
          <a:prstGeom prst="rect">
            <a:avLst/>
          </a:prstGeom>
          <a:noFill/>
          <a:ln w="9525">
            <a:noFill/>
            <a:miter lim="800000"/>
          </a:ln>
        </p:spPr>
        <p:txBody>
          <a:bodyPr wrap="square">
            <a:spAutoFit/>
          </a:bodyPr>
          <a:lstStyle/>
          <a:p>
            <a:pPr>
              <a:spcBef>
                <a:spcPct val="50000"/>
              </a:spcBef>
              <a:buFont typeface="Arial" panose="020B0604020202020204" pitchFamily="34" charset="0"/>
              <a:buChar char="•"/>
            </a:pPr>
            <a:r>
              <a:rPr lang="zh-CN" altLang="en-US" sz="3600" b="1" dirty="0" smtClean="0"/>
              <a:t>李大钊</a:t>
            </a:r>
            <a:endParaRPr lang="zh-C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728589" y="215751"/>
            <a:ext cx="7916044" cy="947336"/>
          </a:xfrm>
          <a:prstGeom prst="rect">
            <a:avLst/>
          </a:prstGeom>
          <a:noFill/>
        </p:spPr>
        <p:txBody>
          <a:bodyPr wrap="square" lIns="115214" tIns="57607" rIns="115214" bIns="57607" rtlCol="0">
            <a:spAutoFit/>
          </a:bodyPr>
          <a:lstStyle/>
          <a:p>
            <a:pPr algn="ctr"/>
            <a:r>
              <a:rPr lang="zh-CN" altLang="en-US" sz="5400" b="1" dirty="0" smtClean="0">
                <a:latin typeface="+mn-ea"/>
              </a:rPr>
              <a:t>五四运动与中国共产党</a:t>
            </a:r>
            <a:endParaRPr lang="id-ID" altLang="en-US" sz="5400" b="1" dirty="0" smtClean="0">
              <a:latin typeface="+mn-ea"/>
            </a:endParaRPr>
          </a:p>
        </p:txBody>
      </p:sp>
      <p:pic>
        <p:nvPicPr>
          <p:cNvPr id="6" name="图片 5"/>
          <p:cNvPicPr>
            <a:picLocks noChangeAspect="1"/>
          </p:cNvPicPr>
          <p:nvPr/>
        </p:nvPicPr>
        <p:blipFill rotWithShape="1">
          <a:blip r:embed="rId1" cstate="screen"/>
          <a:srcRect/>
          <a:stretch>
            <a:fillRect/>
          </a:stretch>
        </p:blipFill>
        <p:spPr>
          <a:xfrm>
            <a:off x="0" y="-44244"/>
            <a:ext cx="1882342" cy="1251419"/>
          </a:xfrm>
          <a:prstGeom prst="rect">
            <a:avLst/>
          </a:prstGeom>
        </p:spPr>
      </p:pic>
      <p:sp>
        <p:nvSpPr>
          <p:cNvPr id="13" name="文本框 7"/>
          <p:cNvSpPr txBox="1"/>
          <p:nvPr/>
        </p:nvSpPr>
        <p:spPr>
          <a:xfrm>
            <a:off x="3744813" y="2303983"/>
            <a:ext cx="5616624" cy="2886328"/>
          </a:xfrm>
          <a:prstGeom prst="rect">
            <a:avLst/>
          </a:prstGeom>
        </p:spPr>
        <p:style>
          <a:lnRef idx="1">
            <a:schemeClr val="accent2"/>
          </a:lnRef>
          <a:fillRef idx="2">
            <a:schemeClr val="accent2"/>
          </a:fillRef>
          <a:effectRef idx="1">
            <a:schemeClr val="accent2"/>
          </a:effectRef>
          <a:fontRef idx="minor">
            <a:schemeClr val="dk1"/>
          </a:fontRef>
        </p:style>
        <p:txBody>
          <a:bodyPr wrap="square" lIns="115214" tIns="57607" rIns="115214" bIns="57607" rtlCol="0">
            <a:spAutoFit/>
          </a:bodyPr>
          <a:lstStyle/>
          <a:p>
            <a:r>
              <a:rPr lang="en-US" altLang="zh-CN" sz="3600" dirty="0" smtClean="0"/>
              <a:t>       </a:t>
            </a:r>
            <a:r>
              <a:rPr lang="zh-CN" altLang="zh-CN" sz="3600" dirty="0" smtClean="0"/>
              <a:t>北京学生代表</a:t>
            </a:r>
            <a:r>
              <a:rPr lang="en-US" altLang="zh-CN" sz="3600" b="1" dirty="0" err="1" smtClean="0">
                <a:solidFill>
                  <a:schemeClr val="tx1"/>
                </a:solidFill>
              </a:rPr>
              <a:t>邓中夏</a:t>
            </a:r>
            <a:r>
              <a:rPr lang="zh-CN" altLang="zh-CN" sz="3600" dirty="0" smtClean="0"/>
              <a:t>直接参与火烧赵家楼行动，后成为中国共产党创始人之一，长期担任中共高级领导人。 </a:t>
            </a:r>
            <a:endParaRPr lang="zh-CN" altLang="en-US" sz="3600" dirty="0">
              <a:solidFill>
                <a:schemeClr val="tx2"/>
              </a:solidFill>
              <a:latin typeface="微软雅黑" panose="020B0503020204020204" charset="-122"/>
              <a:ea typeface="微软雅黑" panose="020B0503020204020204" charset="-122"/>
            </a:endParaRPr>
          </a:p>
        </p:txBody>
      </p:sp>
      <p:sp>
        <p:nvSpPr>
          <p:cNvPr id="9" name="椭圆 8"/>
          <p:cNvSpPr/>
          <p:nvPr/>
        </p:nvSpPr>
        <p:spPr bwMode="auto">
          <a:xfrm>
            <a:off x="216421" y="1367879"/>
            <a:ext cx="2808312" cy="3528392"/>
          </a:xfrm>
          <a:prstGeom prst="ellipse">
            <a:avLst/>
          </a:prstGeom>
          <a:blipFill>
            <a:blip r:embed="rId2" cstate="print"/>
            <a:stretch>
              <a:fillRect/>
            </a:stretch>
          </a:blipFill>
          <a:ln w="25400" cap="flat">
            <a:solidFill>
              <a:srgbClr val="3B3833"/>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a:endParaRPr lang="zh-CN" altLang="en-US" sz="645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728589" y="215751"/>
            <a:ext cx="7916044" cy="947336"/>
          </a:xfrm>
          <a:prstGeom prst="rect">
            <a:avLst/>
          </a:prstGeom>
          <a:noFill/>
        </p:spPr>
        <p:txBody>
          <a:bodyPr wrap="square" lIns="115214" tIns="57607" rIns="115214" bIns="57607" rtlCol="0">
            <a:spAutoFit/>
          </a:bodyPr>
          <a:lstStyle/>
          <a:p>
            <a:pPr algn="ctr"/>
            <a:r>
              <a:rPr lang="zh-CN" altLang="en-US" sz="5400" b="1" dirty="0" smtClean="0">
                <a:latin typeface="+mn-ea"/>
              </a:rPr>
              <a:t>五四运动与中国共产党</a:t>
            </a:r>
            <a:endParaRPr lang="id-ID" altLang="en-US" sz="5400" b="1" dirty="0" smtClean="0">
              <a:latin typeface="+mn-ea"/>
            </a:endParaRPr>
          </a:p>
        </p:txBody>
      </p:sp>
      <p:pic>
        <p:nvPicPr>
          <p:cNvPr id="6" name="图片 5"/>
          <p:cNvPicPr>
            <a:picLocks noChangeAspect="1"/>
          </p:cNvPicPr>
          <p:nvPr/>
        </p:nvPicPr>
        <p:blipFill rotWithShape="1">
          <a:blip r:embed="rId1" cstate="screen"/>
          <a:srcRect/>
          <a:stretch>
            <a:fillRect/>
          </a:stretch>
        </p:blipFill>
        <p:spPr>
          <a:xfrm>
            <a:off x="0" y="-44244"/>
            <a:ext cx="1882342" cy="1251419"/>
          </a:xfrm>
          <a:prstGeom prst="rect">
            <a:avLst/>
          </a:prstGeom>
        </p:spPr>
      </p:pic>
      <p:sp>
        <p:nvSpPr>
          <p:cNvPr id="16" name="文本框 10"/>
          <p:cNvSpPr txBox="1"/>
          <p:nvPr/>
        </p:nvSpPr>
        <p:spPr>
          <a:xfrm>
            <a:off x="4032845" y="2447999"/>
            <a:ext cx="5040560" cy="2578552"/>
          </a:xfrm>
          <a:prstGeom prst="rect">
            <a:avLst/>
          </a:prstGeom>
        </p:spPr>
        <p:style>
          <a:lnRef idx="1">
            <a:schemeClr val="accent2"/>
          </a:lnRef>
          <a:fillRef idx="2">
            <a:schemeClr val="accent2"/>
          </a:fillRef>
          <a:effectRef idx="1">
            <a:schemeClr val="accent2"/>
          </a:effectRef>
          <a:fontRef idx="minor">
            <a:schemeClr val="dk1"/>
          </a:fontRef>
        </p:style>
        <p:txBody>
          <a:bodyPr wrap="square" lIns="115214" tIns="57607" rIns="115214" bIns="57607" rtlCol="0">
            <a:spAutoFit/>
          </a:bodyPr>
          <a:lstStyle/>
          <a:p>
            <a:r>
              <a:rPr lang="en-US" altLang="zh-CN" sz="3200" b="1" dirty="0" smtClean="0">
                <a:hlinkClick r:id="rId2"/>
              </a:rPr>
              <a:t> </a:t>
            </a:r>
            <a:r>
              <a:rPr lang="en-US" altLang="zh-CN" sz="3200" b="1" dirty="0" err="1" smtClean="0">
                <a:hlinkClick r:id="rId2"/>
              </a:rPr>
              <a:t>周恩来</a:t>
            </a:r>
            <a:r>
              <a:rPr lang="zh-CN" altLang="en-US" sz="3200" b="1" dirty="0" smtClean="0"/>
              <a:t>，</a:t>
            </a:r>
            <a:r>
              <a:rPr lang="zh-CN" altLang="zh-CN" sz="3200" b="1" dirty="0" smtClean="0"/>
              <a:t>南开大学学生，天津觉悟社领导人。后来成为中国共产党重要领导人，曾长期担任</a:t>
            </a:r>
            <a:r>
              <a:rPr lang="en-US" altLang="zh-CN" sz="3200" b="1" dirty="0" err="1" smtClean="0"/>
              <a:t>中华人民共和国国务院总理</a:t>
            </a:r>
            <a:r>
              <a:rPr lang="zh-CN" altLang="zh-CN" sz="3200" b="1" dirty="0" smtClean="0"/>
              <a:t>。</a:t>
            </a:r>
            <a:endParaRPr lang="zh-CN" altLang="zh-CN" sz="3200" b="1" dirty="0"/>
          </a:p>
        </p:txBody>
      </p:sp>
      <p:pic>
        <p:nvPicPr>
          <p:cNvPr id="9218" name="Picture 2" descr="E:\360data\重要数据\桌面\timg (7).jpg"/>
          <p:cNvPicPr>
            <a:picLocks noChangeAspect="1" noChangeArrowheads="1"/>
          </p:cNvPicPr>
          <p:nvPr/>
        </p:nvPicPr>
        <p:blipFill>
          <a:blip r:embed="rId3" cstate="print"/>
          <a:srcRect/>
          <a:stretch>
            <a:fillRect/>
          </a:stretch>
        </p:blipFill>
        <p:spPr bwMode="auto">
          <a:xfrm>
            <a:off x="504453" y="1727919"/>
            <a:ext cx="2901163" cy="386821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728589" y="215751"/>
            <a:ext cx="7916044" cy="947336"/>
          </a:xfrm>
          <a:prstGeom prst="rect">
            <a:avLst/>
          </a:prstGeom>
          <a:noFill/>
        </p:spPr>
        <p:txBody>
          <a:bodyPr wrap="square" lIns="115214" tIns="57607" rIns="115214" bIns="57607" rtlCol="0">
            <a:spAutoFit/>
          </a:bodyPr>
          <a:lstStyle/>
          <a:p>
            <a:pPr algn="ctr"/>
            <a:r>
              <a:rPr lang="zh-CN" altLang="en-US" sz="5400" b="1" dirty="0" smtClean="0">
                <a:latin typeface="+mn-ea"/>
              </a:rPr>
              <a:t>五四运动与中国共产党</a:t>
            </a:r>
            <a:endParaRPr lang="id-ID" altLang="en-US" sz="5400" b="1" dirty="0" smtClean="0">
              <a:latin typeface="+mn-ea"/>
            </a:endParaRPr>
          </a:p>
        </p:txBody>
      </p:sp>
      <p:pic>
        <p:nvPicPr>
          <p:cNvPr id="6" name="图片 5"/>
          <p:cNvPicPr>
            <a:picLocks noChangeAspect="1"/>
          </p:cNvPicPr>
          <p:nvPr/>
        </p:nvPicPr>
        <p:blipFill rotWithShape="1">
          <a:blip r:embed="rId1" cstate="screen"/>
          <a:srcRect/>
          <a:stretch>
            <a:fillRect/>
          </a:stretch>
        </p:blipFill>
        <p:spPr>
          <a:xfrm>
            <a:off x="0" y="-44244"/>
            <a:ext cx="1882342" cy="1251419"/>
          </a:xfrm>
          <a:prstGeom prst="rect">
            <a:avLst/>
          </a:prstGeom>
        </p:spPr>
      </p:pic>
      <p:sp>
        <p:nvSpPr>
          <p:cNvPr id="17" name="文本框 11"/>
          <p:cNvSpPr txBox="1"/>
          <p:nvPr/>
        </p:nvSpPr>
        <p:spPr>
          <a:xfrm>
            <a:off x="4320877" y="1511895"/>
            <a:ext cx="6165847" cy="3563437"/>
          </a:xfrm>
          <a:prstGeom prst="rect">
            <a:avLst/>
          </a:prstGeom>
        </p:spPr>
        <p:style>
          <a:lnRef idx="0">
            <a:schemeClr val="accent2"/>
          </a:lnRef>
          <a:fillRef idx="3">
            <a:schemeClr val="accent2"/>
          </a:fillRef>
          <a:effectRef idx="3">
            <a:schemeClr val="accent2"/>
          </a:effectRef>
          <a:fontRef idx="minor">
            <a:schemeClr val="lt1"/>
          </a:fontRef>
        </p:style>
        <p:txBody>
          <a:bodyPr wrap="square" lIns="115214" tIns="57607" rIns="115214" bIns="57607" rtlCol="0">
            <a:spAutoFit/>
          </a:bodyPr>
          <a:lstStyle/>
          <a:p>
            <a:r>
              <a:rPr lang="en-US" altLang="zh-CN" sz="3200" b="1" dirty="0" smtClean="0"/>
              <a:t>         </a:t>
            </a:r>
            <a:r>
              <a:rPr lang="zh-CN" altLang="zh-CN" sz="3200" b="1" dirty="0" smtClean="0"/>
              <a:t>由毛泽东、蔡和森等人</a:t>
            </a:r>
            <a:r>
              <a:rPr lang="en-US" altLang="zh-CN" sz="3200" b="1" dirty="0" smtClean="0"/>
              <a:t>1918 </a:t>
            </a:r>
            <a:r>
              <a:rPr lang="zh-CN" altLang="zh-CN" sz="3200" b="1" dirty="0" smtClean="0"/>
              <a:t>年</a:t>
            </a:r>
            <a:r>
              <a:rPr lang="en-US" altLang="zh-CN" sz="3200" b="1" dirty="0" smtClean="0"/>
              <a:t> 4 </a:t>
            </a:r>
            <a:r>
              <a:rPr lang="zh-CN" altLang="zh-CN" sz="3200" b="1" dirty="0" smtClean="0"/>
              <a:t>月在长沙发起成立的新民学会在五四运动中，组织和领导湖南人民的反帝爱国运动，后又组织驱逐湖南军阀张敬尧的运动，成为中国共产党成立前湖南革命运动的核心。</a:t>
            </a:r>
            <a:endParaRPr lang="zh-CN" altLang="en-US" sz="3200" b="1" dirty="0">
              <a:solidFill>
                <a:schemeClr val="tx2"/>
              </a:solidFill>
              <a:latin typeface="微软雅黑" panose="020B0503020204020204" charset="-122"/>
              <a:ea typeface="微软雅黑" panose="020B0503020204020204" charset="-122"/>
            </a:endParaRPr>
          </a:p>
        </p:txBody>
      </p:sp>
      <p:pic>
        <p:nvPicPr>
          <p:cNvPr id="10242" name="Picture 2" descr="E:\360data\重要数据\桌面\timg (6).jpg"/>
          <p:cNvPicPr>
            <a:picLocks noChangeAspect="1" noChangeArrowheads="1"/>
          </p:cNvPicPr>
          <p:nvPr/>
        </p:nvPicPr>
        <p:blipFill>
          <a:blip r:embed="rId2" cstate="print"/>
          <a:srcRect/>
          <a:stretch>
            <a:fillRect/>
          </a:stretch>
        </p:blipFill>
        <p:spPr bwMode="auto">
          <a:xfrm>
            <a:off x="1080517" y="1439887"/>
            <a:ext cx="2589555" cy="3693300"/>
          </a:xfrm>
          <a:prstGeom prst="rect">
            <a:avLst/>
          </a:prstGeom>
          <a:noFill/>
        </p:spPr>
      </p:pic>
      <p:sp>
        <p:nvSpPr>
          <p:cNvPr id="10" name="Text Box 4">
            <a:hlinkClick r:id="rId3" action="ppaction://hlinksldjump"/>
          </p:cNvPr>
          <p:cNvSpPr txBox="1">
            <a:spLocks noChangeArrowheads="1"/>
          </p:cNvSpPr>
          <p:nvPr/>
        </p:nvSpPr>
        <p:spPr bwMode="auto">
          <a:xfrm>
            <a:off x="1584573" y="5328319"/>
            <a:ext cx="1944216" cy="646331"/>
          </a:xfrm>
          <a:prstGeom prst="rect">
            <a:avLst/>
          </a:prstGeom>
          <a:noFill/>
          <a:ln w="9525">
            <a:noFill/>
            <a:miter lim="800000"/>
          </a:ln>
        </p:spPr>
        <p:txBody>
          <a:bodyPr wrap="square">
            <a:spAutoFit/>
          </a:bodyPr>
          <a:lstStyle/>
          <a:p>
            <a:pPr>
              <a:spcBef>
                <a:spcPct val="50000"/>
              </a:spcBef>
            </a:pPr>
            <a:r>
              <a:rPr lang="zh-CN" altLang="en-US" sz="3600" b="1" dirty="0" smtClean="0"/>
              <a:t>毛泽东</a:t>
            </a:r>
            <a:endParaRPr lang="zh-C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pic>
        <p:nvPicPr>
          <p:cNvPr id="17" name="灯光秀.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1224533" y="647799"/>
            <a:ext cx="6912768" cy="5184576"/>
          </a:xfrm>
          <a:prstGeom prst="rect">
            <a:avLst/>
          </a:prstGeom>
        </p:spPr>
      </p:pic>
      <p:pic>
        <p:nvPicPr>
          <p:cNvPr id="4" name="Picture 3"/>
          <p:cNvPicPr>
            <a:picLocks noChangeAspect="1"/>
          </p:cNvPicPr>
          <p:nvPr/>
        </p:nvPicPr>
        <p:blipFill>
          <a:blip r:embed="rId4" cstate="email"/>
          <a:stretch>
            <a:fillRect/>
          </a:stretch>
        </p:blipFill>
        <p:spPr>
          <a:xfrm>
            <a:off x="7489229" y="-648345"/>
            <a:ext cx="3331002" cy="3346783"/>
          </a:xfrm>
          <a:prstGeom prst="rect">
            <a:avLst/>
          </a:prstGeom>
        </p:spPr>
      </p:pic>
      <p:pic>
        <p:nvPicPr>
          <p:cNvPr id="20" name="[]Forrest Gump Suite 亚伦史维斯查 Alan Silvestri.mp3">
            <a:hlinkClick r:id=""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7" cstate="print"/>
          <a:stretch>
            <a:fillRect/>
          </a:stretch>
        </p:blipFill>
        <p:spPr>
          <a:xfrm>
            <a:off x="9649469" y="4536231"/>
            <a:ext cx="1080120" cy="108012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3440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7"/>
                                        </p:tgtEl>
                                      </p:cBhvr>
                                    </p:cmd>
                                  </p:childTnLst>
                                </p:cTn>
                              </p:par>
                            </p:childTnLst>
                          </p:cTn>
                        </p:par>
                      </p:childTnLst>
                    </p:cTn>
                  </p:par>
                </p:childTnLst>
              </p:cTn>
              <p:nextCondLst>
                <p:cond evt="onClick" delay="0">
                  <p:tgtEl>
                    <p:spTgt spid="17"/>
                  </p:tgtEl>
                </p:cond>
              </p:nextCondLst>
            </p:seq>
            <p:video>
              <p:cMediaNode mute="1">
                <p:cTn id="17" fill="hold" display="0">
                  <p:stCondLst>
                    <p:cond delay="indefinite"/>
                  </p:stCondLst>
                  <p:endCondLst>
                    <p:cond evt="onNext" delay="0">
                      <p:tgtEl>
                        <p:sldTgt/>
                      </p:tgtEl>
                    </p:cond>
                    <p:cond evt="onPrev" delay="0">
                      <p:tgtEl>
                        <p:sldTgt/>
                      </p:tgtEl>
                    </p:cond>
                  </p:endCondLst>
                </p:cTn>
                <p:tgtEl>
                  <p:spTgt spid="17"/>
                </p:tgtEl>
              </p:cMediaNode>
            </p:vide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728589" y="215751"/>
            <a:ext cx="7916044" cy="947336"/>
          </a:xfrm>
          <a:prstGeom prst="rect">
            <a:avLst/>
          </a:prstGeom>
          <a:noFill/>
        </p:spPr>
        <p:txBody>
          <a:bodyPr wrap="square" lIns="115214" tIns="57607" rIns="115214" bIns="57607" rtlCol="0">
            <a:spAutoFit/>
          </a:bodyPr>
          <a:lstStyle/>
          <a:p>
            <a:pPr algn="ctr"/>
            <a:r>
              <a:rPr lang="zh-CN" altLang="en-US" sz="5400" b="1" dirty="0" smtClean="0">
                <a:latin typeface="+mn-ea"/>
              </a:rPr>
              <a:t>五四运动与中国共产党</a:t>
            </a:r>
            <a:endParaRPr lang="id-ID" altLang="en-US" sz="5400" b="1" dirty="0" smtClean="0">
              <a:latin typeface="+mn-ea"/>
            </a:endParaRPr>
          </a:p>
        </p:txBody>
      </p:sp>
      <p:pic>
        <p:nvPicPr>
          <p:cNvPr id="6" name="图片 5"/>
          <p:cNvPicPr>
            <a:picLocks noChangeAspect="1"/>
          </p:cNvPicPr>
          <p:nvPr/>
        </p:nvPicPr>
        <p:blipFill rotWithShape="1">
          <a:blip r:embed="rId1" cstate="screen"/>
          <a:srcRect/>
          <a:stretch>
            <a:fillRect/>
          </a:stretch>
        </p:blipFill>
        <p:spPr>
          <a:xfrm>
            <a:off x="0" y="-44244"/>
            <a:ext cx="1882342" cy="1251419"/>
          </a:xfrm>
          <a:prstGeom prst="rect">
            <a:avLst/>
          </a:prstGeom>
        </p:spPr>
      </p:pic>
      <p:sp>
        <p:nvSpPr>
          <p:cNvPr id="14" name="文本框 8"/>
          <p:cNvSpPr txBox="1"/>
          <p:nvPr/>
        </p:nvSpPr>
        <p:spPr>
          <a:xfrm>
            <a:off x="864493" y="4176191"/>
            <a:ext cx="3024336" cy="1839888"/>
          </a:xfrm>
          <a:prstGeom prst="rect">
            <a:avLst/>
          </a:prstGeom>
        </p:spPr>
        <p:style>
          <a:lnRef idx="1">
            <a:schemeClr val="accent2"/>
          </a:lnRef>
          <a:fillRef idx="2">
            <a:schemeClr val="accent2"/>
          </a:fillRef>
          <a:effectRef idx="1">
            <a:schemeClr val="accent2"/>
          </a:effectRef>
          <a:fontRef idx="minor">
            <a:schemeClr val="dk1"/>
          </a:fontRef>
        </p:style>
        <p:txBody>
          <a:bodyPr wrap="square" lIns="115214" tIns="57607" rIns="115214" bIns="57607" rtlCol="0">
            <a:spAutoFit/>
          </a:bodyPr>
          <a:lstStyle/>
          <a:p>
            <a:r>
              <a:rPr lang="en-US" altLang="zh-CN" sz="2800" b="1" dirty="0" err="1" smtClean="0">
                <a:hlinkClick r:id="rId2"/>
              </a:rPr>
              <a:t>瞿秋白</a:t>
            </a:r>
            <a:r>
              <a:rPr lang="zh-CN" altLang="en-US" sz="2800" b="1" dirty="0" smtClean="0"/>
              <a:t>，</a:t>
            </a:r>
            <a:r>
              <a:rPr lang="zh-CN" altLang="zh-CN" sz="2800" b="1" dirty="0" smtClean="0"/>
              <a:t>江苏常州人，后来曾两度担任中国共产党最高领导人。</a:t>
            </a:r>
            <a:endParaRPr lang="zh-CN" altLang="zh-CN" sz="2800" b="1" dirty="0"/>
          </a:p>
        </p:txBody>
      </p:sp>
      <p:pic>
        <p:nvPicPr>
          <p:cNvPr id="7170" name="Picture 2" descr="E:\360data\重要数据\桌面\timg (8).jpg"/>
          <p:cNvPicPr>
            <a:picLocks noChangeAspect="1" noChangeArrowheads="1"/>
          </p:cNvPicPr>
          <p:nvPr/>
        </p:nvPicPr>
        <p:blipFill>
          <a:blip r:embed="rId3" cstate="print"/>
          <a:srcRect/>
          <a:stretch>
            <a:fillRect/>
          </a:stretch>
        </p:blipFill>
        <p:spPr bwMode="auto">
          <a:xfrm>
            <a:off x="1296541" y="1511895"/>
            <a:ext cx="2448272" cy="2533961"/>
          </a:xfrm>
          <a:prstGeom prst="rect">
            <a:avLst/>
          </a:prstGeom>
          <a:noFill/>
        </p:spPr>
      </p:pic>
      <p:pic>
        <p:nvPicPr>
          <p:cNvPr id="7" name="Picture 2" descr="E:\360data\重要数据\桌面\u=1905304253,4011585590&amp;fm=27&amp;gp=0.jpg"/>
          <p:cNvPicPr>
            <a:picLocks noChangeAspect="1" noChangeArrowheads="1"/>
          </p:cNvPicPr>
          <p:nvPr/>
        </p:nvPicPr>
        <p:blipFill>
          <a:blip r:embed="rId4" cstate="print"/>
          <a:srcRect/>
          <a:stretch>
            <a:fillRect/>
          </a:stretch>
        </p:blipFill>
        <p:spPr bwMode="auto">
          <a:xfrm>
            <a:off x="4608909" y="1511895"/>
            <a:ext cx="1816751" cy="2589937"/>
          </a:xfrm>
          <a:prstGeom prst="rect">
            <a:avLst/>
          </a:prstGeom>
          <a:noFill/>
        </p:spPr>
      </p:pic>
      <p:sp>
        <p:nvSpPr>
          <p:cNvPr id="8" name="文本框 9"/>
          <p:cNvSpPr txBox="1"/>
          <p:nvPr/>
        </p:nvSpPr>
        <p:spPr>
          <a:xfrm>
            <a:off x="4392885" y="4248199"/>
            <a:ext cx="2808312" cy="1655222"/>
          </a:xfrm>
          <a:prstGeom prst="rect">
            <a:avLst/>
          </a:prstGeom>
        </p:spPr>
        <p:style>
          <a:lnRef idx="1">
            <a:schemeClr val="accent2"/>
          </a:lnRef>
          <a:fillRef idx="2">
            <a:schemeClr val="accent2"/>
          </a:fillRef>
          <a:effectRef idx="1">
            <a:schemeClr val="accent2"/>
          </a:effectRef>
          <a:fontRef idx="minor">
            <a:schemeClr val="dk1"/>
          </a:fontRef>
        </p:style>
        <p:txBody>
          <a:bodyPr wrap="square" lIns="115214" tIns="57607" rIns="115214" bIns="57607" rtlCol="0">
            <a:spAutoFit/>
          </a:bodyPr>
          <a:lstStyle/>
          <a:p>
            <a:r>
              <a:rPr lang="en-US" altLang="zh-CN" b="1" dirty="0" err="1" smtClean="0">
                <a:hlinkClick r:id="rId5"/>
              </a:rPr>
              <a:t>张太雷</a:t>
            </a:r>
            <a:r>
              <a:rPr lang="zh-CN" altLang="zh-CN" b="1" dirty="0" smtClean="0"/>
              <a:t>，中国共产党早期领导人，江苏常州人，北洋大学（现</a:t>
            </a:r>
            <a:r>
              <a:rPr lang="en-US" altLang="zh-CN" b="1" dirty="0" err="1" smtClean="0"/>
              <a:t>天津大学</a:t>
            </a:r>
            <a:r>
              <a:rPr lang="zh-CN" altLang="zh-CN" b="1" dirty="0" smtClean="0"/>
              <a:t>）</a:t>
            </a:r>
            <a:r>
              <a:rPr lang="zh-CN" altLang="zh-CN" b="1" dirty="0" smtClean="0"/>
              <a:t>学生。</a:t>
            </a:r>
            <a:r>
              <a:rPr lang="zh-CN" altLang="zh-CN" b="1" dirty="0" smtClean="0"/>
              <a:t>后来领导了中国共产党的</a:t>
            </a:r>
            <a:r>
              <a:rPr lang="en-US" altLang="zh-CN" b="1" dirty="0" err="1" smtClean="0"/>
              <a:t>广州起义</a:t>
            </a:r>
            <a:r>
              <a:rPr lang="zh-CN" altLang="zh-CN" b="1" dirty="0" smtClean="0"/>
              <a:t>。</a:t>
            </a:r>
            <a:endParaRPr lang="zh-CN" altLang="zh-CN" b="1" dirty="0"/>
          </a:p>
        </p:txBody>
      </p:sp>
      <p:sp>
        <p:nvSpPr>
          <p:cNvPr id="9" name="矩形 8"/>
          <p:cNvSpPr/>
          <p:nvPr/>
        </p:nvSpPr>
        <p:spPr>
          <a:xfrm>
            <a:off x="7777261" y="2087959"/>
            <a:ext cx="256993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CN" alt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926" y="2375991"/>
            <a:ext cx="6399183" cy="3516958"/>
          </a:xfrm>
          <a:prstGeom prst="rect">
            <a:avLst/>
          </a:prstGeom>
        </p:spPr>
        <p:style>
          <a:lnRef idx="2">
            <a:schemeClr val="dk1">
              <a:shade val="50000"/>
            </a:schemeClr>
          </a:lnRef>
          <a:fillRef idx="1">
            <a:schemeClr val="dk1"/>
          </a:fillRef>
          <a:effectRef idx="0">
            <a:schemeClr val="dk1"/>
          </a:effectRef>
          <a:fontRef idx="minor">
            <a:schemeClr val="lt1"/>
          </a:fontRef>
        </p:style>
        <p:txBody>
          <a:bodyPr lIns="43196" tIns="21598" rIns="43196" bIns="21598" rtlCol="0" anchor="ctr"/>
          <a:lstStyle/>
          <a:p>
            <a:pPr algn="ctr"/>
            <a:endParaRPr lang="en-US" sz="5400">
              <a:latin typeface="+mn-ea"/>
            </a:endParaRPr>
          </a:p>
        </p:txBody>
      </p:sp>
      <p:pic>
        <p:nvPicPr>
          <p:cNvPr id="6" name="Picture 5"/>
          <p:cNvPicPr>
            <a:picLocks noChangeAspect="1"/>
          </p:cNvPicPr>
          <p:nvPr/>
        </p:nvPicPr>
        <p:blipFill>
          <a:blip r:embed="rId1" cstate="email"/>
          <a:stretch>
            <a:fillRect/>
          </a:stretch>
        </p:blipFill>
        <p:spPr>
          <a:xfrm>
            <a:off x="432445" y="1583903"/>
            <a:ext cx="6578295" cy="4406521"/>
          </a:xfrm>
          <a:prstGeom prst="rect">
            <a:avLst/>
          </a:prstGeom>
        </p:spPr>
      </p:pic>
      <p:pic>
        <p:nvPicPr>
          <p:cNvPr id="4" name="Picture 3"/>
          <p:cNvPicPr>
            <a:picLocks noChangeAspect="1"/>
          </p:cNvPicPr>
          <p:nvPr/>
        </p:nvPicPr>
        <p:blipFill>
          <a:blip r:embed="rId2" cstate="email"/>
          <a:stretch>
            <a:fillRect/>
          </a:stretch>
        </p:blipFill>
        <p:spPr>
          <a:xfrm>
            <a:off x="4546798" y="9026"/>
            <a:ext cx="3331002" cy="3346783"/>
          </a:xfrm>
          <a:prstGeom prst="rect">
            <a:avLst/>
          </a:prstGeom>
        </p:spPr>
      </p:pic>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sp>
        <p:nvSpPr>
          <p:cNvPr id="11" name="TextBox 10"/>
          <p:cNvSpPr txBox="1"/>
          <p:nvPr/>
        </p:nvSpPr>
        <p:spPr>
          <a:xfrm>
            <a:off x="521310" y="280475"/>
            <a:ext cx="5285128" cy="836012"/>
          </a:xfrm>
          <a:prstGeom prst="rect">
            <a:avLst/>
          </a:prstGeom>
          <a:noFill/>
        </p:spPr>
        <p:txBody>
          <a:bodyPr wrap="square" lIns="0" tIns="0" rIns="0" bIns="0" rtlCol="0">
            <a:spAutoFit/>
          </a:bodyPr>
          <a:lstStyle/>
          <a:p>
            <a:r>
              <a:rPr lang="zh-CN" altLang="en-US" sz="5400" b="1" dirty="0" smtClean="0">
                <a:latin typeface="+mn-ea"/>
              </a:rPr>
              <a:t>青岛的“五四”</a:t>
            </a:r>
            <a:endParaRPr lang="en-US" sz="5400" b="1" dirty="0">
              <a:latin typeface="+mn-ea"/>
            </a:endParaRPr>
          </a:p>
        </p:txBody>
      </p:sp>
      <p:sp>
        <p:nvSpPr>
          <p:cNvPr id="13" name="TextBox 28"/>
          <p:cNvSpPr txBox="1"/>
          <p:nvPr/>
        </p:nvSpPr>
        <p:spPr>
          <a:xfrm>
            <a:off x="7345213" y="1151855"/>
            <a:ext cx="3794756" cy="2748333"/>
          </a:xfrm>
          <a:prstGeom prst="rect">
            <a:avLst/>
          </a:prstGeom>
          <a:noFill/>
        </p:spPr>
        <p:txBody>
          <a:bodyPr wrap="square" lIns="43196" tIns="21598" rIns="43196" bIns="21598" rtlCol="0">
            <a:spAutoFit/>
          </a:bodyPr>
          <a:lstStyle/>
          <a:p>
            <a:pPr>
              <a:lnSpc>
                <a:spcPct val="150000"/>
              </a:lnSpc>
            </a:pPr>
            <a:r>
              <a:rPr lang="en-US" altLang="zh-CN" sz="2400" b="1" dirty="0" smtClean="0"/>
              <a:t>       </a:t>
            </a:r>
            <a:r>
              <a:rPr lang="zh-CN" altLang="zh-CN" sz="2400" b="1" dirty="0" smtClean="0"/>
              <a:t>五四运动促进了马克思主义在中国的传播及其与中国工人运动的结合，从而在思想上和干部上为中国共产党的建立准备了良好的条件。</a:t>
            </a:r>
            <a:endParaRPr lang="en-US" sz="2400" b="1" dirty="0">
              <a:latin typeface="+mn-ea"/>
              <a:cs typeface="Open Sans" panose="020B0606030504020204" pitchFamily="34" charset="0"/>
            </a:endParaRPr>
          </a:p>
        </p:txBody>
      </p:sp>
      <p:pic>
        <p:nvPicPr>
          <p:cNvPr id="15" name="Picture 14"/>
          <p:cNvPicPr>
            <a:picLocks noChangeAspect="1"/>
          </p:cNvPicPr>
          <p:nvPr/>
        </p:nvPicPr>
        <p:blipFill>
          <a:blip r:embed="rId3" cstate="email"/>
          <a:stretch>
            <a:fillRect/>
          </a:stretch>
        </p:blipFill>
        <p:spPr>
          <a:xfrm>
            <a:off x="7777261" y="359767"/>
            <a:ext cx="803434" cy="803271"/>
          </a:xfrm>
          <a:prstGeom prst="rect">
            <a:avLst/>
          </a:prstGeom>
        </p:spPr>
      </p:pic>
      <p:pic>
        <p:nvPicPr>
          <p:cNvPr id="12290" name="Picture 2" descr="http://pic25.photophoto.cn/20121202/0006019008677353_b.jpg"/>
          <p:cNvPicPr>
            <a:picLocks noChangeAspect="1" noChangeArrowheads="1"/>
          </p:cNvPicPr>
          <p:nvPr/>
        </p:nvPicPr>
        <p:blipFill>
          <a:blip r:embed="rId4" cstate="print"/>
          <a:srcRect/>
          <a:stretch>
            <a:fillRect/>
          </a:stretch>
        </p:blipFill>
        <p:spPr bwMode="auto">
          <a:xfrm>
            <a:off x="432445" y="2231975"/>
            <a:ext cx="6415852" cy="345638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50"/>
                                        <p:tgtEl>
                                          <p:spTgt spid="1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sp>
        <p:nvSpPr>
          <p:cNvPr id="11" name="TextBox 10"/>
          <p:cNvSpPr txBox="1"/>
          <p:nvPr/>
        </p:nvSpPr>
        <p:spPr>
          <a:xfrm>
            <a:off x="521310" y="280475"/>
            <a:ext cx="5285128" cy="836012"/>
          </a:xfrm>
          <a:prstGeom prst="rect">
            <a:avLst/>
          </a:prstGeom>
          <a:noFill/>
        </p:spPr>
        <p:txBody>
          <a:bodyPr wrap="square" lIns="0" tIns="0" rIns="0" bIns="0" rtlCol="0">
            <a:spAutoFit/>
          </a:bodyPr>
          <a:lstStyle/>
          <a:p>
            <a:r>
              <a:rPr lang="zh-CN" altLang="en-US" sz="5400" b="1" dirty="0" smtClean="0">
                <a:latin typeface="+mn-ea"/>
              </a:rPr>
              <a:t>“五四精神”</a:t>
            </a:r>
            <a:endParaRPr lang="en-US" sz="5400" b="1" dirty="0">
              <a:latin typeface="+mn-ea"/>
            </a:endParaRPr>
          </a:p>
        </p:txBody>
      </p:sp>
      <p:pic>
        <p:nvPicPr>
          <p:cNvPr id="15" name="Picture 14"/>
          <p:cNvPicPr>
            <a:picLocks noChangeAspect="1"/>
          </p:cNvPicPr>
          <p:nvPr/>
        </p:nvPicPr>
        <p:blipFill>
          <a:blip r:embed="rId1" cstate="email"/>
          <a:stretch>
            <a:fillRect/>
          </a:stretch>
        </p:blipFill>
        <p:spPr>
          <a:xfrm>
            <a:off x="7777261" y="359767"/>
            <a:ext cx="803434" cy="803271"/>
          </a:xfrm>
          <a:prstGeom prst="rect">
            <a:avLst/>
          </a:prstGeom>
        </p:spPr>
      </p:pic>
      <p:pic>
        <p:nvPicPr>
          <p:cNvPr id="10" name="五四精神.mp4">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cstate="print"/>
          <a:stretch>
            <a:fillRect/>
          </a:stretch>
        </p:blipFill>
        <p:spPr>
          <a:xfrm>
            <a:off x="1152525" y="1439887"/>
            <a:ext cx="5904656" cy="4428492"/>
          </a:xfrm>
          <a:prstGeom prst="rect">
            <a:avLst/>
          </a:prstGeom>
        </p:spPr>
      </p:pic>
      <p:sp>
        <p:nvSpPr>
          <p:cNvPr id="12" name="AutoShape 4"/>
          <p:cNvSpPr>
            <a:spLocks noChangeArrowheads="1"/>
          </p:cNvSpPr>
          <p:nvPr/>
        </p:nvSpPr>
        <p:spPr bwMode="auto">
          <a:xfrm>
            <a:off x="7561237" y="1439888"/>
            <a:ext cx="3768803" cy="4896284"/>
          </a:xfrm>
          <a:prstGeom prst="foldedCorner">
            <a:avLst>
              <a:gd name="adj" fmla="val 12500"/>
            </a:avLst>
          </a:prstGeom>
          <a:solidFill>
            <a:srgbClr val="BBE0E3">
              <a:alpha val="50195"/>
            </a:srgbClr>
          </a:solidFill>
          <a:ln w="12700">
            <a:solidFill>
              <a:schemeClr val="tx1"/>
            </a:solidFill>
            <a:round/>
          </a:ln>
        </p:spPr>
        <p:txBody>
          <a:bodyPr wrap="none" anchor="ctr"/>
          <a:lstStyle/>
          <a:p>
            <a:r>
              <a:rPr lang="zh-CN" altLang="en-US" sz="3600" dirty="0" smtClean="0"/>
              <a:t>爱国、进步、</a:t>
            </a:r>
            <a:endParaRPr lang="en-US" altLang="zh-CN" sz="3600" dirty="0" smtClean="0"/>
          </a:p>
          <a:p>
            <a:r>
              <a:rPr lang="zh-CN" altLang="en-US" sz="3600" dirty="0" smtClean="0"/>
              <a:t>团结、民主</a:t>
            </a:r>
            <a:endParaRPr lang="en-US" altLang="zh-CN" sz="3600" dirty="0" smtClean="0"/>
          </a:p>
          <a:p>
            <a:r>
              <a:rPr lang="zh-CN" altLang="en-US" sz="3600" dirty="0" smtClean="0"/>
              <a:t>不畏</a:t>
            </a:r>
            <a:r>
              <a:rPr lang="zh-CN" altLang="en-US" sz="3600" dirty="0" smtClean="0"/>
              <a:t>强权、</a:t>
            </a:r>
            <a:endParaRPr lang="en-US" altLang="zh-CN" sz="3600" dirty="0" smtClean="0"/>
          </a:p>
          <a:p>
            <a:r>
              <a:rPr lang="zh-CN" altLang="en-US" sz="3600" dirty="0" smtClean="0"/>
              <a:t>顽强不屈</a:t>
            </a:r>
            <a:endParaRPr lang="en-US" altLang="zh-CN" sz="3600" dirty="0" smtClean="0"/>
          </a:p>
          <a:p>
            <a:r>
              <a:rPr lang="zh-CN" altLang="en-US" sz="3600" dirty="0" smtClean="0"/>
              <a:t>有民族责任感</a:t>
            </a:r>
            <a:endParaRPr lang="zh-CN" altLang="en-US"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76104" y="5328319"/>
            <a:ext cx="10369867" cy="720080"/>
          </a:xfrm>
        </p:spPr>
        <p:txBody>
          <a:bodyPr>
            <a:normAutofit/>
          </a:bodyPr>
          <a:lstStyle/>
          <a:p>
            <a:r>
              <a:rPr lang="zh-CN" altLang="en-US" dirty="0" smtClean="0"/>
              <a:t>人民英雄纪念碑浮雕</a:t>
            </a:r>
            <a:endParaRPr lang="zh-CN" altLang="en-US" dirty="0"/>
          </a:p>
        </p:txBody>
      </p:sp>
      <p:pic>
        <p:nvPicPr>
          <p:cNvPr id="60418" name="Picture 2" descr="E:\360data\重要数据\桌面\timg (13).jpg"/>
          <p:cNvPicPr>
            <a:picLocks noChangeAspect="1" noChangeArrowheads="1"/>
          </p:cNvPicPr>
          <p:nvPr/>
        </p:nvPicPr>
        <p:blipFill>
          <a:blip r:embed="rId1" cstate="print"/>
          <a:srcRect/>
          <a:stretch>
            <a:fillRect/>
          </a:stretch>
        </p:blipFill>
        <p:spPr bwMode="auto">
          <a:xfrm>
            <a:off x="864493" y="359767"/>
            <a:ext cx="9590584" cy="506245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E:\360data\重要数据\桌面\1847192810.jpg"/>
          <p:cNvPicPr>
            <a:picLocks noChangeAspect="1" noChangeArrowheads="1"/>
          </p:cNvPicPr>
          <p:nvPr/>
        </p:nvPicPr>
        <p:blipFill>
          <a:blip r:embed="rId1" cstate="print"/>
          <a:srcRect/>
          <a:stretch>
            <a:fillRect/>
          </a:stretch>
        </p:blipFill>
        <p:spPr bwMode="auto">
          <a:xfrm>
            <a:off x="7345213" y="0"/>
            <a:ext cx="4176862" cy="3312095"/>
          </a:xfrm>
          <a:prstGeom prst="rect">
            <a:avLst/>
          </a:prstGeom>
          <a:noFill/>
        </p:spPr>
      </p:pic>
      <p:pic>
        <p:nvPicPr>
          <p:cNvPr id="58372" name="Picture 4" descr="E:\360data\重要数据\桌面\759667687.jpg"/>
          <p:cNvPicPr>
            <a:picLocks noChangeAspect="1" noChangeArrowheads="1"/>
          </p:cNvPicPr>
          <p:nvPr/>
        </p:nvPicPr>
        <p:blipFill>
          <a:blip r:embed="rId2" cstate="print"/>
          <a:srcRect/>
          <a:stretch>
            <a:fillRect/>
          </a:stretch>
        </p:blipFill>
        <p:spPr bwMode="auto">
          <a:xfrm>
            <a:off x="7297968" y="3312095"/>
            <a:ext cx="4224107" cy="3168080"/>
          </a:xfrm>
          <a:prstGeom prst="rect">
            <a:avLst/>
          </a:prstGeom>
          <a:noFill/>
        </p:spPr>
      </p:pic>
      <p:sp>
        <p:nvSpPr>
          <p:cNvPr id="5" name="矩形 4"/>
          <p:cNvSpPr/>
          <p:nvPr/>
        </p:nvSpPr>
        <p:spPr>
          <a:xfrm>
            <a:off x="0" y="4968279"/>
            <a:ext cx="7057181" cy="954107"/>
          </a:xfrm>
          <a:prstGeom prst="rect">
            <a:avLst/>
          </a:prstGeom>
        </p:spPr>
        <p:txBody>
          <a:bodyPr wrap="square">
            <a:spAutoFit/>
          </a:bodyPr>
          <a:lstStyle/>
          <a:p>
            <a:r>
              <a:rPr lang="en-US" altLang="zh-CN" sz="2800" b="1" dirty="0" smtClean="0"/>
              <a:t>1</a:t>
            </a:r>
            <a:r>
              <a:rPr lang="zh-CN" altLang="zh-CN" sz="2800" b="1" dirty="0" smtClean="0"/>
              <a:t>、您知道五四运动中有哪些杰出代表吗？</a:t>
            </a:r>
            <a:endParaRPr lang="zh-CN" altLang="zh-CN" sz="2800" b="1" dirty="0" smtClean="0"/>
          </a:p>
          <a:p>
            <a:r>
              <a:rPr lang="en-US" altLang="zh-CN" sz="2800" b="1" dirty="0" smtClean="0"/>
              <a:t>2</a:t>
            </a:r>
            <a:r>
              <a:rPr lang="zh-CN" altLang="zh-CN" sz="2800" b="1" dirty="0" smtClean="0"/>
              <a:t>、您眼中的五四精神有哪些？</a:t>
            </a:r>
            <a:endParaRPr lang="zh-CN" altLang="zh-CN" sz="2800" b="1" dirty="0"/>
          </a:p>
        </p:txBody>
      </p:sp>
      <p:pic>
        <p:nvPicPr>
          <p:cNvPr id="6" name="采访视频.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cstate="print"/>
          <a:stretch>
            <a:fillRect/>
          </a:stretch>
        </p:blipFill>
        <p:spPr>
          <a:xfrm>
            <a:off x="504453" y="215751"/>
            <a:ext cx="6048672" cy="4536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360data\重要数据\桌面\1752850372.jpg"/>
          <p:cNvPicPr>
            <a:picLocks noChangeAspect="1" noChangeArrowheads="1"/>
          </p:cNvPicPr>
          <p:nvPr/>
        </p:nvPicPr>
        <p:blipFill>
          <a:blip r:embed="rId1" cstate="print"/>
          <a:srcRect/>
          <a:stretch>
            <a:fillRect/>
          </a:stretch>
        </p:blipFill>
        <p:spPr bwMode="auto">
          <a:xfrm>
            <a:off x="792485" y="287759"/>
            <a:ext cx="5328592" cy="3996444"/>
          </a:xfrm>
          <a:prstGeom prst="rect">
            <a:avLst/>
          </a:prstGeom>
          <a:noFill/>
        </p:spPr>
      </p:pic>
      <p:pic>
        <p:nvPicPr>
          <p:cNvPr id="58371" name="Picture 3" descr="E:\360data\重要数据\桌面\1847192810.jpg"/>
          <p:cNvPicPr>
            <a:picLocks noChangeAspect="1" noChangeArrowheads="1"/>
          </p:cNvPicPr>
          <p:nvPr/>
        </p:nvPicPr>
        <p:blipFill>
          <a:blip r:embed="rId2" cstate="print"/>
          <a:srcRect/>
          <a:stretch>
            <a:fillRect/>
          </a:stretch>
        </p:blipFill>
        <p:spPr bwMode="auto">
          <a:xfrm>
            <a:off x="7345213" y="0"/>
            <a:ext cx="4176862" cy="3312095"/>
          </a:xfrm>
          <a:prstGeom prst="rect">
            <a:avLst/>
          </a:prstGeom>
          <a:noFill/>
        </p:spPr>
      </p:pic>
      <p:pic>
        <p:nvPicPr>
          <p:cNvPr id="58372" name="Picture 4" descr="E:\360data\重要数据\桌面\759667687.jpg"/>
          <p:cNvPicPr>
            <a:picLocks noChangeAspect="1" noChangeArrowheads="1"/>
          </p:cNvPicPr>
          <p:nvPr/>
        </p:nvPicPr>
        <p:blipFill>
          <a:blip r:embed="rId3" cstate="print"/>
          <a:srcRect/>
          <a:stretch>
            <a:fillRect/>
          </a:stretch>
        </p:blipFill>
        <p:spPr bwMode="auto">
          <a:xfrm>
            <a:off x="7297968" y="3312095"/>
            <a:ext cx="4224107" cy="3168080"/>
          </a:xfrm>
          <a:prstGeom prst="rect">
            <a:avLst/>
          </a:prstGeom>
          <a:noFill/>
        </p:spPr>
      </p:pic>
      <p:sp>
        <p:nvSpPr>
          <p:cNvPr id="5" name="矩形 4"/>
          <p:cNvSpPr/>
          <p:nvPr/>
        </p:nvSpPr>
        <p:spPr>
          <a:xfrm>
            <a:off x="0" y="4680247"/>
            <a:ext cx="7561237" cy="954107"/>
          </a:xfrm>
          <a:prstGeom prst="rect">
            <a:avLst/>
          </a:prstGeom>
        </p:spPr>
        <p:txBody>
          <a:bodyPr wrap="square">
            <a:spAutoFit/>
          </a:bodyPr>
          <a:lstStyle/>
          <a:p>
            <a:r>
              <a:rPr lang="en-US" altLang="zh-CN" sz="2800" b="1" dirty="0" smtClean="0"/>
              <a:t>1</a:t>
            </a:r>
            <a:r>
              <a:rPr lang="zh-CN" altLang="zh-CN" sz="2800" b="1" dirty="0" smtClean="0"/>
              <a:t>、您知道五四运动中有哪些杰出代表吗？</a:t>
            </a:r>
            <a:endParaRPr lang="zh-CN" altLang="zh-CN" sz="2800" b="1" dirty="0" smtClean="0"/>
          </a:p>
          <a:p>
            <a:r>
              <a:rPr lang="en-US" altLang="zh-CN" sz="2800" b="1" dirty="0" smtClean="0"/>
              <a:t>2</a:t>
            </a:r>
            <a:r>
              <a:rPr lang="zh-CN" altLang="zh-CN" sz="2800" b="1" dirty="0" smtClean="0"/>
              <a:t>、您眼中的五四精神有哪些？</a:t>
            </a:r>
            <a:endParaRPr lang="zh-CN" altLang="zh-CN"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email"/>
          <a:stretch>
            <a:fillRect/>
          </a:stretch>
        </p:blipFill>
        <p:spPr>
          <a:xfrm>
            <a:off x="2068091" y="165"/>
            <a:ext cx="5520697" cy="3883477"/>
          </a:xfrm>
          <a:prstGeom prst="rect">
            <a:avLst/>
          </a:prstGeom>
        </p:spPr>
      </p:pic>
      <p:sp>
        <p:nvSpPr>
          <p:cNvPr id="22" name="TextBox 21"/>
          <p:cNvSpPr txBox="1"/>
          <p:nvPr/>
        </p:nvSpPr>
        <p:spPr>
          <a:xfrm>
            <a:off x="4127912" y="2704359"/>
            <a:ext cx="5260078" cy="1003214"/>
          </a:xfrm>
          <a:prstGeom prst="rect">
            <a:avLst/>
          </a:prstGeom>
          <a:noFill/>
        </p:spPr>
        <p:txBody>
          <a:bodyPr wrap="square" lIns="0" tIns="0" rIns="0" bIns="0" rtlCol="0">
            <a:spAutoFit/>
          </a:bodyPr>
          <a:lstStyle/>
          <a:p>
            <a:r>
              <a:rPr lang="zh-CN" altLang="en-US" sz="6500" b="1" dirty="0">
                <a:latin typeface="+mn-ea"/>
              </a:rPr>
              <a:t>谢谢欣赏</a:t>
            </a:r>
            <a:endParaRPr lang="en-US" sz="6500" b="1" dirty="0">
              <a:latin typeface="+mn-ea"/>
            </a:endParaRPr>
          </a:p>
        </p:txBody>
      </p:sp>
      <p:pic>
        <p:nvPicPr>
          <p:cNvPr id="6" name="Picture 5"/>
          <p:cNvPicPr>
            <a:picLocks noChangeAspect="1"/>
          </p:cNvPicPr>
          <p:nvPr/>
        </p:nvPicPr>
        <p:blipFill>
          <a:blip r:embed="rId2" cstate="email"/>
          <a:stretch>
            <a:fillRect/>
          </a:stretch>
        </p:blipFill>
        <p:spPr>
          <a:xfrm rot="9963890">
            <a:off x="1715446" y="1867595"/>
            <a:ext cx="1757755" cy="2021622"/>
          </a:xfrm>
          <a:prstGeom prst="rect">
            <a:avLst/>
          </a:prstGeom>
        </p:spPr>
      </p:pic>
      <p:pic>
        <p:nvPicPr>
          <p:cNvPr id="5" name="Image 12" descr="Door.png"/>
          <p:cNvPicPr>
            <a:picLocks noChangeAspect="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228806" y="1097048"/>
            <a:ext cx="2318369" cy="46962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5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p:nvPr/>
        </p:nvSpPr>
        <p:spPr bwMode="auto">
          <a:xfrm>
            <a:off x="9906248" y="4752255"/>
            <a:ext cx="16158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zh-CN" altLang="en-US" sz="2100" b="1" dirty="0" smtClean="0">
                <a:solidFill>
                  <a:srgbClr val="3B3833"/>
                </a:solidFill>
                <a:latin typeface="+mn-ea"/>
                <a:cs typeface="National First Font" charset="0"/>
                <a:sym typeface="National First Font" charset="0"/>
              </a:rPr>
              <a:t>“五月的风”</a:t>
            </a:r>
            <a:endParaRPr lang="zh-CN" altLang="en-US" sz="2100" b="1" dirty="0">
              <a:solidFill>
                <a:srgbClr val="3B3833"/>
              </a:solidFill>
              <a:latin typeface="+mn-ea"/>
              <a:cs typeface="National First Font" charset="0"/>
              <a:sym typeface="National First Font" charset="0"/>
            </a:endParaRPr>
          </a:p>
        </p:txBody>
      </p:sp>
      <p:sp>
        <p:nvSpPr>
          <p:cNvPr id="21508" name="Rectangle 4"/>
          <p:cNvSpPr/>
          <p:nvPr/>
        </p:nvSpPr>
        <p:spPr bwMode="auto">
          <a:xfrm>
            <a:off x="10088582" y="1915382"/>
            <a:ext cx="13465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zh-CN" altLang="en-US" sz="2100" b="1" dirty="0" smtClean="0">
                <a:solidFill>
                  <a:srgbClr val="3B3833"/>
                </a:solidFill>
                <a:latin typeface="+mn-ea"/>
                <a:cs typeface="National First Font" charset="0"/>
                <a:sym typeface="National First Font" charset="0"/>
              </a:rPr>
              <a:t>海边</a:t>
            </a:r>
            <a:r>
              <a:rPr lang="zh-CN" altLang="en-US" sz="2100" b="1" dirty="0" smtClean="0">
                <a:solidFill>
                  <a:srgbClr val="3B3833"/>
                </a:solidFill>
                <a:latin typeface="+mn-ea"/>
                <a:cs typeface="National First Font" charset="0"/>
                <a:sym typeface="National First Font" charset="0"/>
              </a:rPr>
              <a:t>灯光秀</a:t>
            </a:r>
            <a:endParaRPr lang="zh-CN" altLang="en-US" sz="2100" b="1" dirty="0">
              <a:solidFill>
                <a:srgbClr val="3B3833"/>
              </a:solidFill>
              <a:latin typeface="+mn-ea"/>
              <a:cs typeface="National First Font" charset="0"/>
              <a:sym typeface="National First Font" charset="0"/>
            </a:endParaRPr>
          </a:p>
        </p:txBody>
      </p:sp>
      <p:sp>
        <p:nvSpPr>
          <p:cNvPr id="21517" name="Line 13"/>
          <p:cNvSpPr>
            <a:spLocks noChangeShapeType="1"/>
          </p:cNvSpPr>
          <p:nvPr/>
        </p:nvSpPr>
        <p:spPr bwMode="auto">
          <a:xfrm rot="10800000" flipH="1">
            <a:off x="4124993" y="1427756"/>
            <a:ext cx="0" cy="3576290"/>
          </a:xfrm>
          <a:prstGeom prst="line">
            <a:avLst/>
          </a:prstGeom>
          <a:noFill/>
          <a:ln w="25400" cap="flat">
            <a:solidFill>
              <a:srgbClr val="232323"/>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sz="3000"/>
          </a:p>
        </p:txBody>
      </p:sp>
      <p:pic>
        <p:nvPicPr>
          <p:cNvPr id="18" name="Picture 32"/>
          <p:cNvPicPr>
            <a:picLocks noChangeAspect="1"/>
          </p:cNvPicPr>
          <p:nvPr/>
        </p:nvPicPr>
        <p:blipFill>
          <a:blip r:embed="rId1" cstate="email"/>
          <a:stretch>
            <a:fillRect/>
          </a:stretch>
        </p:blipFill>
        <p:spPr>
          <a:xfrm>
            <a:off x="1215521" y="3548429"/>
            <a:ext cx="1576562" cy="1279606"/>
          </a:xfrm>
          <a:prstGeom prst="rect">
            <a:avLst/>
          </a:prstGeom>
        </p:spPr>
      </p:pic>
      <p:pic>
        <p:nvPicPr>
          <p:cNvPr id="19" name="Picture 33"/>
          <p:cNvPicPr>
            <a:picLocks noChangeAspect="1"/>
          </p:cNvPicPr>
          <p:nvPr/>
        </p:nvPicPr>
        <p:blipFill>
          <a:blip r:embed="rId2" cstate="email"/>
          <a:stretch>
            <a:fillRect/>
          </a:stretch>
        </p:blipFill>
        <p:spPr>
          <a:xfrm>
            <a:off x="1174074" y="4912877"/>
            <a:ext cx="988029" cy="801928"/>
          </a:xfrm>
          <a:prstGeom prst="rect">
            <a:avLst/>
          </a:prstGeom>
        </p:spPr>
      </p:pic>
      <p:pic>
        <p:nvPicPr>
          <p:cNvPr id="20" name="Picture 62"/>
          <p:cNvPicPr>
            <a:picLocks noChangeAspect="1"/>
          </p:cNvPicPr>
          <p:nvPr/>
        </p:nvPicPr>
        <p:blipFill>
          <a:blip r:embed="rId3" cstate="email"/>
          <a:stretch>
            <a:fillRect/>
          </a:stretch>
        </p:blipFill>
        <p:spPr>
          <a:xfrm rot="1447554">
            <a:off x="9139389" y="4794607"/>
            <a:ext cx="744615" cy="393203"/>
          </a:xfrm>
          <a:prstGeom prst="rect">
            <a:avLst/>
          </a:prstGeom>
        </p:spPr>
      </p:pic>
      <p:pic>
        <p:nvPicPr>
          <p:cNvPr id="23" name="Picture 63"/>
          <p:cNvPicPr>
            <a:picLocks noChangeAspect="1"/>
          </p:cNvPicPr>
          <p:nvPr/>
        </p:nvPicPr>
        <p:blipFill>
          <a:blip r:embed="rId3" cstate="email"/>
          <a:stretch>
            <a:fillRect/>
          </a:stretch>
        </p:blipFill>
        <p:spPr>
          <a:xfrm rot="1193493">
            <a:off x="9114768" y="1929102"/>
            <a:ext cx="744615" cy="393203"/>
          </a:xfrm>
          <a:prstGeom prst="rect">
            <a:avLst/>
          </a:prstGeom>
        </p:spPr>
      </p:pic>
      <p:pic>
        <p:nvPicPr>
          <p:cNvPr id="1027" name="Picture 3" descr="E:\360data\重要数据\桌面\timg (1).jpg"/>
          <p:cNvPicPr>
            <a:picLocks noChangeAspect="1" noChangeArrowheads="1"/>
          </p:cNvPicPr>
          <p:nvPr/>
        </p:nvPicPr>
        <p:blipFill>
          <a:blip r:embed="rId4" cstate="print"/>
          <a:srcRect/>
          <a:stretch>
            <a:fillRect/>
          </a:stretch>
        </p:blipFill>
        <p:spPr bwMode="auto">
          <a:xfrm>
            <a:off x="5184973" y="1007839"/>
            <a:ext cx="3761234" cy="2513605"/>
          </a:xfrm>
          <a:prstGeom prst="rect">
            <a:avLst/>
          </a:prstGeom>
          <a:noFill/>
          <a:scene3d>
            <a:camera prst="orthographicFront"/>
            <a:lightRig rig="threePt" dir="t"/>
          </a:scene3d>
          <a:sp3d extrusionH="76200" contourW="12700">
            <a:bevelT w="381000" h="508000" prst="relaxedInset"/>
            <a:bevelB prst="slope"/>
            <a:extrusionClr>
              <a:srgbClr val="2B97EF"/>
            </a:extrusionClr>
            <a:contourClr>
              <a:schemeClr val="bg1"/>
            </a:contourClr>
          </a:sp3d>
        </p:spPr>
      </p:pic>
      <p:pic>
        <p:nvPicPr>
          <p:cNvPr id="2" name="Picture 2" descr="E:\360data\重要数据\桌面\u=939314146,63862152&amp;fm=27&amp;gp=0.jpg"/>
          <p:cNvPicPr>
            <a:picLocks noChangeAspect="1" noChangeArrowheads="1"/>
          </p:cNvPicPr>
          <p:nvPr/>
        </p:nvPicPr>
        <p:blipFill>
          <a:blip r:embed="rId5" cstate="print"/>
          <a:srcRect/>
          <a:stretch>
            <a:fillRect/>
          </a:stretch>
        </p:blipFill>
        <p:spPr bwMode="auto">
          <a:xfrm>
            <a:off x="5184973" y="3600127"/>
            <a:ext cx="3737180" cy="2448272"/>
          </a:xfrm>
          <a:prstGeom prst="rect">
            <a:avLst/>
          </a:prstGeom>
          <a:noFill/>
          <a:scene3d>
            <a:camera prst="orthographicFront"/>
            <a:lightRig rig="threePt" dir="t"/>
          </a:scene3d>
          <a:sp3d contourW="12700">
            <a:bevelT w="323850" h="234950" prst="slope"/>
            <a:bevelB w="63500" prst="slope"/>
            <a:contourClr>
              <a:schemeClr val="bg1"/>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8"/>
                                        </p:tgtEl>
                                        <p:attrNameLst>
                                          <p:attrName>style.visibility</p:attrName>
                                        </p:attrNameLst>
                                      </p:cBhvr>
                                      <p:to>
                                        <p:strVal val="visible"/>
                                      </p:to>
                                    </p:set>
                                    <p:anim calcmode="lin" valueType="num">
                                      <p:cBhvr additive="base">
                                        <p:cTn id="31" dur="500" fill="hold"/>
                                        <p:tgtEl>
                                          <p:spTgt spid="21508"/>
                                        </p:tgtEl>
                                        <p:attrNameLst>
                                          <p:attrName>ppt_x</p:attrName>
                                        </p:attrNameLst>
                                      </p:cBhvr>
                                      <p:tavLst>
                                        <p:tav tm="0">
                                          <p:val>
                                            <p:strVal val="#ppt_x"/>
                                          </p:val>
                                        </p:tav>
                                        <p:tav tm="100000">
                                          <p:val>
                                            <p:strVal val="#ppt_x"/>
                                          </p:val>
                                        </p:tav>
                                      </p:tavLst>
                                    </p:anim>
                                    <p:anim calcmode="lin" valueType="num">
                                      <p:cBhvr additive="base">
                                        <p:cTn id="32"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gtEl>
                                        <p:attrNameLst>
                                          <p:attrName>style.visibility</p:attrName>
                                        </p:attrNameLst>
                                      </p:cBhvr>
                                      <p:to>
                                        <p:strVal val="visible"/>
                                      </p:to>
                                    </p:set>
                                    <p:anim calcmode="lin" valueType="num">
                                      <p:cBhvr additive="base">
                                        <p:cTn id="49" dur="500" fill="hold"/>
                                        <p:tgtEl>
                                          <p:spTgt spid="21507"/>
                                        </p:tgtEl>
                                        <p:attrNameLst>
                                          <p:attrName>ppt_x</p:attrName>
                                        </p:attrNameLst>
                                      </p:cBhvr>
                                      <p:tavLst>
                                        <p:tav tm="0">
                                          <p:val>
                                            <p:strVal val="#ppt_x"/>
                                          </p:val>
                                        </p:tav>
                                        <p:tav tm="100000">
                                          <p:val>
                                            <p:strVal val="#ppt_x"/>
                                          </p:val>
                                        </p:tav>
                                      </p:tavLst>
                                    </p:anim>
                                    <p:anim calcmode="lin" valueType="num">
                                      <p:cBhvr additive="base">
                                        <p:cTn id="50"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cstate="email"/>
          <a:stretch>
            <a:fillRect/>
          </a:stretch>
        </p:blipFill>
        <p:spPr>
          <a:xfrm>
            <a:off x="648469" y="359767"/>
            <a:ext cx="746553" cy="746401"/>
          </a:xfrm>
          <a:prstGeom prst="rect">
            <a:avLst/>
          </a:prstGeom>
        </p:spPr>
      </p:pic>
      <p:sp>
        <p:nvSpPr>
          <p:cNvPr id="14" name="TextBox 31"/>
          <p:cNvSpPr txBox="1"/>
          <p:nvPr/>
        </p:nvSpPr>
        <p:spPr>
          <a:xfrm>
            <a:off x="1512565" y="287759"/>
            <a:ext cx="3600400" cy="692497"/>
          </a:xfrm>
          <a:prstGeom prst="rect">
            <a:avLst/>
          </a:prstGeom>
          <a:noFill/>
        </p:spPr>
        <p:txBody>
          <a:bodyPr wrap="square" lIns="0" tIns="0" rIns="0" bIns="0" rtlCol="0">
            <a:spAutoFit/>
          </a:bodyPr>
          <a:lstStyle/>
          <a:p>
            <a:r>
              <a:rPr lang="zh-CN" altLang="en-US" sz="4500" b="1" dirty="0" smtClean="0">
                <a:latin typeface="+mn-ea"/>
              </a:rPr>
              <a:t>“五月的风”</a:t>
            </a:r>
            <a:endParaRPr lang="zh-CN" altLang="en-US" sz="4500" b="1" dirty="0">
              <a:latin typeface="+mn-ea"/>
            </a:endParaRPr>
          </a:p>
        </p:txBody>
      </p:sp>
      <p:pic>
        <p:nvPicPr>
          <p:cNvPr id="9" name="Picture 2" descr="E:\360data\重要数据\桌面\timg (3).jpg"/>
          <p:cNvPicPr>
            <a:picLocks noChangeAspect="1" noChangeArrowheads="1"/>
          </p:cNvPicPr>
          <p:nvPr/>
        </p:nvPicPr>
        <p:blipFill>
          <a:blip r:embed="rId2" cstate="print"/>
          <a:srcRect/>
          <a:stretch>
            <a:fillRect/>
          </a:stretch>
        </p:blipFill>
        <p:spPr bwMode="auto">
          <a:xfrm>
            <a:off x="3456781" y="1367879"/>
            <a:ext cx="8390018" cy="5586233"/>
          </a:xfrm>
          <a:prstGeom prst="rect">
            <a:avLst/>
          </a:prstGeom>
          <a:noFill/>
        </p:spPr>
      </p:pic>
      <p:sp>
        <p:nvSpPr>
          <p:cNvPr id="13" name="TextBox 28"/>
          <p:cNvSpPr txBox="1"/>
          <p:nvPr/>
        </p:nvSpPr>
        <p:spPr>
          <a:xfrm>
            <a:off x="648469" y="1696798"/>
            <a:ext cx="4896544" cy="4352490"/>
          </a:xfrm>
          <a:prstGeom prst="rect">
            <a:avLst/>
          </a:prstGeom>
        </p:spPr>
        <p:style>
          <a:lnRef idx="1">
            <a:schemeClr val="accent1"/>
          </a:lnRef>
          <a:fillRef idx="2">
            <a:schemeClr val="accent1"/>
          </a:fillRef>
          <a:effectRef idx="1">
            <a:schemeClr val="accent1"/>
          </a:effectRef>
          <a:fontRef idx="minor">
            <a:schemeClr val="dk1"/>
          </a:fontRef>
        </p:style>
        <p:txBody>
          <a:bodyPr wrap="square" lIns="43196" tIns="21598" rIns="43196" bIns="21598" rtlCol="0">
            <a:spAutoFit/>
          </a:bodyPr>
          <a:lstStyle/>
          <a:p>
            <a:r>
              <a:rPr lang="zh-CN" altLang="en-US" sz="2800" b="1" dirty="0" smtClean="0"/>
              <a:t> </a:t>
            </a:r>
            <a:endParaRPr lang="en-US" altLang="zh-CN" sz="2800" b="1" dirty="0" smtClean="0"/>
          </a:p>
          <a:p>
            <a:r>
              <a:rPr lang="en-US" altLang="zh-CN" sz="2800" b="1" dirty="0" smtClean="0"/>
              <a:t>·</a:t>
            </a:r>
            <a:r>
              <a:rPr lang="zh-CN" altLang="zh-CN" sz="2800" b="1" dirty="0" smtClean="0"/>
              <a:t>高</a:t>
            </a:r>
            <a:r>
              <a:rPr lang="en-US" altLang="zh-CN" sz="2800" b="1" dirty="0" smtClean="0">
                <a:solidFill>
                  <a:srgbClr val="FF0000"/>
                </a:solidFill>
              </a:rPr>
              <a:t>30</a:t>
            </a:r>
            <a:r>
              <a:rPr lang="zh-CN" altLang="zh-CN" sz="2800" b="1" dirty="0" smtClean="0"/>
              <a:t>米</a:t>
            </a:r>
            <a:endParaRPr lang="en-US" altLang="zh-CN" sz="2800" b="1" dirty="0" smtClean="0"/>
          </a:p>
          <a:p>
            <a:r>
              <a:rPr lang="zh-CN" altLang="en-US" sz="2800" b="1" dirty="0" smtClean="0"/>
              <a:t> </a:t>
            </a:r>
            <a:r>
              <a:rPr lang="en-US" altLang="zh-CN" sz="2800" b="1" dirty="0" smtClean="0"/>
              <a:t>·</a:t>
            </a:r>
            <a:r>
              <a:rPr lang="zh-CN" altLang="zh-CN" sz="2800" b="1" dirty="0" smtClean="0"/>
              <a:t>直径</a:t>
            </a:r>
            <a:r>
              <a:rPr lang="en-US" altLang="zh-CN" sz="2800" b="1" dirty="0" smtClean="0">
                <a:solidFill>
                  <a:srgbClr val="FF0000"/>
                </a:solidFill>
              </a:rPr>
              <a:t>27</a:t>
            </a:r>
            <a:r>
              <a:rPr lang="zh-CN" altLang="zh-CN" sz="2800" b="1" dirty="0" smtClean="0"/>
              <a:t>米</a:t>
            </a:r>
            <a:endParaRPr lang="en-US" altLang="zh-CN" sz="2800" b="1" dirty="0" smtClean="0"/>
          </a:p>
          <a:p>
            <a:r>
              <a:rPr lang="zh-CN" altLang="en-US" sz="2800" b="1" dirty="0" smtClean="0"/>
              <a:t> </a:t>
            </a:r>
            <a:r>
              <a:rPr lang="en-US" altLang="zh-CN" sz="2800" b="1" dirty="0" smtClean="0"/>
              <a:t>·</a:t>
            </a:r>
            <a:r>
              <a:rPr lang="zh-CN" altLang="zh-CN" sz="2800" b="1" dirty="0" smtClean="0"/>
              <a:t>采用</a:t>
            </a:r>
            <a:r>
              <a:rPr lang="zh-CN" altLang="zh-CN" sz="2800" b="1" dirty="0" smtClean="0">
                <a:solidFill>
                  <a:srgbClr val="FF0000"/>
                </a:solidFill>
              </a:rPr>
              <a:t>螺旋向上</a:t>
            </a:r>
            <a:r>
              <a:rPr lang="zh-CN" altLang="zh-CN" sz="2800" b="1" dirty="0" smtClean="0"/>
              <a:t>的钢体</a:t>
            </a:r>
            <a:r>
              <a:rPr lang="zh-CN" altLang="zh-CN" sz="2800" b="1" dirty="0" smtClean="0"/>
              <a:t>结构</a:t>
            </a:r>
            <a:endParaRPr lang="en-US" altLang="zh-CN" sz="2800" b="1" dirty="0" smtClean="0"/>
          </a:p>
          <a:p>
            <a:r>
              <a:rPr lang="zh-CN" altLang="en-US" sz="2800" b="1" dirty="0" smtClean="0"/>
              <a:t> </a:t>
            </a:r>
            <a:r>
              <a:rPr lang="en-US" altLang="zh-CN" sz="2800" b="1" dirty="0" smtClean="0"/>
              <a:t>·</a:t>
            </a:r>
            <a:r>
              <a:rPr lang="zh-CN" altLang="zh-CN" sz="2800" b="1" dirty="0" smtClean="0"/>
              <a:t>以</a:t>
            </a:r>
            <a:r>
              <a:rPr lang="zh-CN" altLang="zh-CN" sz="2800" b="1" dirty="0" smtClean="0"/>
              <a:t>单纯洗炼的造型元素，排列组合为旋转腾升的</a:t>
            </a:r>
            <a:r>
              <a:rPr lang="zh-CN" altLang="zh-CN" sz="2800" b="1" dirty="0" smtClean="0">
                <a:solidFill>
                  <a:srgbClr val="FF0000"/>
                </a:solidFill>
              </a:rPr>
              <a:t>“风”</a:t>
            </a:r>
            <a:r>
              <a:rPr lang="zh-CN" altLang="zh-CN" sz="2800" b="1" dirty="0" smtClean="0"/>
              <a:t>的</a:t>
            </a:r>
            <a:r>
              <a:rPr lang="zh-CN" altLang="zh-CN" sz="2800" b="1" dirty="0" smtClean="0"/>
              <a:t>造型</a:t>
            </a:r>
            <a:endParaRPr lang="en-US" altLang="zh-CN" sz="2800" b="1" dirty="0" smtClean="0"/>
          </a:p>
          <a:p>
            <a:r>
              <a:rPr lang="zh-CN" altLang="en-US" sz="2800" b="1" dirty="0" smtClean="0"/>
              <a:t> </a:t>
            </a:r>
            <a:r>
              <a:rPr lang="en-US" altLang="zh-CN" sz="2800" b="1" dirty="0" smtClean="0"/>
              <a:t>·</a:t>
            </a:r>
            <a:r>
              <a:rPr lang="zh-CN" altLang="zh-CN" sz="2800" b="1" dirty="0" smtClean="0"/>
              <a:t>意</a:t>
            </a:r>
            <a:r>
              <a:rPr lang="zh-CN" altLang="zh-CN" sz="2800" b="1" dirty="0" smtClean="0"/>
              <a:t>在体现</a:t>
            </a:r>
            <a:r>
              <a:rPr lang="zh-CN" altLang="zh-CN" sz="2800" b="1" dirty="0" smtClean="0">
                <a:solidFill>
                  <a:srgbClr val="FF0000"/>
                </a:solidFill>
              </a:rPr>
              <a:t>五四运动</a:t>
            </a:r>
            <a:r>
              <a:rPr lang="zh-CN" altLang="zh-CN" sz="2800" b="1" dirty="0" smtClean="0"/>
              <a:t>的爱国主义基调和张扬腾升的民族</a:t>
            </a:r>
            <a:r>
              <a:rPr lang="zh-CN" altLang="zh-CN" sz="2800" b="1" dirty="0" smtClean="0"/>
              <a:t>力量</a:t>
            </a:r>
            <a:endParaRPr lang="en-US" altLang="zh-CN" sz="2800" b="1" dirty="0" smtClean="0"/>
          </a:p>
          <a:p>
            <a:endParaRPr lang="zh-CN" altLang="zh-CN" sz="2800" b="1" dirty="0"/>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25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cstate="email"/>
          <a:stretch>
            <a:fillRect/>
          </a:stretch>
        </p:blipFill>
        <p:spPr>
          <a:xfrm>
            <a:off x="648469" y="359767"/>
            <a:ext cx="746553" cy="746401"/>
          </a:xfrm>
          <a:prstGeom prst="rect">
            <a:avLst/>
          </a:prstGeom>
        </p:spPr>
      </p:pic>
      <p:sp>
        <p:nvSpPr>
          <p:cNvPr id="14" name="TextBox 31"/>
          <p:cNvSpPr txBox="1"/>
          <p:nvPr/>
        </p:nvSpPr>
        <p:spPr>
          <a:xfrm>
            <a:off x="1512565" y="287759"/>
            <a:ext cx="3600400" cy="692497"/>
          </a:xfrm>
          <a:prstGeom prst="rect">
            <a:avLst/>
          </a:prstGeom>
          <a:noFill/>
        </p:spPr>
        <p:txBody>
          <a:bodyPr wrap="square" lIns="0" tIns="0" rIns="0" bIns="0" rtlCol="0">
            <a:spAutoFit/>
          </a:bodyPr>
          <a:lstStyle/>
          <a:p>
            <a:r>
              <a:rPr lang="zh-CN" altLang="en-US" sz="4500" b="1" dirty="0" smtClean="0">
                <a:latin typeface="+mn-ea"/>
              </a:rPr>
              <a:t>“五月的风”</a:t>
            </a:r>
            <a:endParaRPr lang="zh-CN" altLang="en-US" sz="4500" b="1" dirty="0">
              <a:latin typeface="+mn-ea"/>
            </a:endParaRPr>
          </a:p>
        </p:txBody>
      </p:sp>
      <p:pic>
        <p:nvPicPr>
          <p:cNvPr id="11" name="Picture 2" descr="E:\360data\重要数据\桌面\timg (2).jpg"/>
          <p:cNvPicPr>
            <a:picLocks noChangeAspect="1" noChangeArrowheads="1"/>
          </p:cNvPicPr>
          <p:nvPr/>
        </p:nvPicPr>
        <p:blipFill>
          <a:blip r:embed="rId2" cstate="print"/>
          <a:srcRect/>
          <a:stretch>
            <a:fillRect/>
          </a:stretch>
        </p:blipFill>
        <p:spPr bwMode="auto">
          <a:xfrm>
            <a:off x="2177519" y="791815"/>
            <a:ext cx="9344556" cy="5256312"/>
          </a:xfrm>
          <a:prstGeom prst="rect">
            <a:avLst/>
          </a:prstGeom>
          <a:noFill/>
        </p:spPr>
      </p:pic>
      <p:sp>
        <p:nvSpPr>
          <p:cNvPr id="9" name="矩形 8"/>
          <p:cNvSpPr/>
          <p:nvPr/>
        </p:nvSpPr>
        <p:spPr>
          <a:xfrm>
            <a:off x="720477" y="2087959"/>
            <a:ext cx="3816424"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sz="2400" dirty="0" smtClean="0"/>
              <a:t>       </a:t>
            </a:r>
            <a:r>
              <a:rPr lang="zh-CN" altLang="zh-CN" sz="2400" dirty="0" smtClean="0"/>
              <a:t>据创作者黄震回忆说，在自己着手设计时，他和朋友去了一趟五四广场，“站在那里，一阵海风扑面而来。”风！这个字在黄震心中激起了千层浪。由这阵风，黄震联想到了当年的五四运动。</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76537" y="4512122"/>
            <a:ext cx="926167" cy="228006"/>
          </a:xfrm>
          <a:prstGeom prst="rect">
            <a:avLst/>
          </a:prstGeom>
          <a:noFill/>
          <a:ln w="25400" cap="flat" cmpd="sng" algn="ctr">
            <a:noFill/>
            <a:prstDash val="solid"/>
          </a:ln>
          <a:effectLst/>
        </p:spPr>
        <p:txBody>
          <a:bodyPr anchor="ctr"/>
          <a:lstStyle/>
          <a:p>
            <a:pPr fontAlgn="auto">
              <a:spcBef>
                <a:spcPts val="0"/>
              </a:spcBef>
              <a:spcAft>
                <a:spcPts val="0"/>
              </a:spcAft>
              <a:buFontTx/>
              <a:buNone/>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模板：</a:t>
            </a:r>
            <a:r>
              <a:rPr lang="en-US" altLang="zh-CN" sz="100" kern="0" dirty="0">
                <a:solidFill>
                  <a:sysClr val="window" lastClr="FFFFFF"/>
                </a:solidFill>
                <a:latin typeface="Calibri" panose="020F0502020204030204"/>
                <a:ea typeface="宋体" panose="02010600030101010101" pitchFamily="2" charset="-122"/>
              </a:rPr>
              <a:t>www.1ppt.com/moban/                  PPT</a:t>
            </a:r>
            <a:r>
              <a:rPr lang="zh-CN" altLang="en-US" sz="100" kern="0" dirty="0">
                <a:solidFill>
                  <a:sysClr val="window" lastClr="FFFFFF"/>
                </a:solidFill>
                <a:latin typeface="Calibri" panose="020F0502020204030204"/>
                <a:ea typeface="宋体" panose="02010600030101010101" pitchFamily="2" charset="-122"/>
              </a:rPr>
              <a:t>素材：</a:t>
            </a:r>
            <a:r>
              <a:rPr lang="en-US" altLang="zh-CN" sz="100" kern="0" dirty="0">
                <a:solidFill>
                  <a:sysClr val="window" lastClr="FFFFFF"/>
                </a:solidFill>
                <a:latin typeface="Calibri" panose="020F0502020204030204"/>
                <a:ea typeface="宋体" panose="02010600030101010101" pitchFamily="2" charset="-122"/>
              </a:rPr>
              <a:t>www.1ppt.com/sucai/</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背景：</a:t>
            </a:r>
            <a:r>
              <a:rPr lang="en-US" altLang="zh-CN" sz="100" kern="0" dirty="0">
                <a:solidFill>
                  <a:sysClr val="window" lastClr="FFFFFF"/>
                </a:solidFill>
                <a:latin typeface="Calibri" panose="020F0502020204030204"/>
                <a:ea typeface="宋体" panose="02010600030101010101" pitchFamily="2" charset="-122"/>
              </a:rPr>
              <a:t>www.1ppt.com/beijing/                   PPT</a:t>
            </a:r>
            <a:r>
              <a:rPr lang="zh-CN" altLang="en-US" sz="100" kern="0" dirty="0">
                <a:solidFill>
                  <a:sysClr val="window" lastClr="FFFFFF"/>
                </a:solidFill>
                <a:latin typeface="Calibri" panose="020F0502020204030204"/>
                <a:ea typeface="宋体" panose="02010600030101010101" pitchFamily="2" charset="-122"/>
              </a:rPr>
              <a:t>图表：</a:t>
            </a:r>
            <a:r>
              <a:rPr lang="en-US" altLang="zh-CN" sz="100" kern="0" dirty="0">
                <a:solidFill>
                  <a:sysClr val="window" lastClr="FFFFFF"/>
                </a:solidFill>
                <a:latin typeface="Calibri" panose="020F0502020204030204"/>
                <a:ea typeface="宋体" panose="02010600030101010101" pitchFamily="2" charset="-122"/>
              </a:rPr>
              <a:t>www.1ppt.com/tubiao/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下载：</a:t>
            </a:r>
            <a:r>
              <a:rPr lang="en-US" altLang="zh-CN" sz="100" kern="0" dirty="0">
                <a:solidFill>
                  <a:sysClr val="window" lastClr="FFFFFF"/>
                </a:solidFill>
                <a:latin typeface="Calibri" panose="020F0502020204030204"/>
                <a:ea typeface="宋体" panose="02010600030101010101" pitchFamily="2" charset="-122"/>
              </a:rPr>
              <a:t>www.1ppt.com/xiazai/                     PPT</a:t>
            </a:r>
            <a:r>
              <a:rPr lang="zh-CN" altLang="en-US" sz="100" kern="0" dirty="0">
                <a:solidFill>
                  <a:sysClr val="window" lastClr="FFFFFF"/>
                </a:solidFill>
                <a:latin typeface="Calibri" panose="020F0502020204030204"/>
                <a:ea typeface="宋体" panose="02010600030101010101" pitchFamily="2" charset="-122"/>
              </a:rPr>
              <a:t>教程： </a:t>
            </a:r>
            <a:r>
              <a:rPr lang="en-US" altLang="zh-CN" sz="100" kern="0" dirty="0">
                <a:solidFill>
                  <a:sysClr val="window" lastClr="FFFFFF"/>
                </a:solidFill>
                <a:latin typeface="Calibri" panose="020F0502020204030204"/>
                <a:ea typeface="宋体" panose="02010600030101010101" pitchFamily="2" charset="-122"/>
              </a:rPr>
              <a:t>www.1ppt.com/powerpoint/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资料下载：</a:t>
            </a:r>
            <a:r>
              <a:rPr lang="en-US" altLang="zh-CN" sz="100" kern="0" dirty="0">
                <a:solidFill>
                  <a:sysClr val="window" lastClr="FFFFFF"/>
                </a:solidFill>
                <a:latin typeface="Calibri" panose="020F0502020204030204"/>
                <a:ea typeface="宋体" panose="02010600030101010101" pitchFamily="2" charset="-122"/>
              </a:rPr>
              <a:t>www.1ppt.com/ziliao/                   </a:t>
            </a:r>
            <a:r>
              <a:rPr lang="zh-CN" altLang="en-US" sz="100" kern="0" dirty="0">
                <a:solidFill>
                  <a:sysClr val="window" lastClr="FFFFFF"/>
                </a:solidFill>
                <a:latin typeface="Calibri" panose="020F0502020204030204"/>
                <a:ea typeface="宋体" panose="02010600030101010101" pitchFamily="2" charset="-122"/>
              </a:rPr>
              <a:t>范文下载：</a:t>
            </a:r>
            <a:r>
              <a:rPr lang="en-US" altLang="zh-CN" sz="100" kern="0" dirty="0">
                <a:solidFill>
                  <a:sysClr val="window" lastClr="FFFFFF"/>
                </a:solidFill>
                <a:latin typeface="Calibri" panose="020F0502020204030204"/>
                <a:ea typeface="宋体" panose="02010600030101010101" pitchFamily="2" charset="-122"/>
              </a:rPr>
              <a:t>www.1ppt.com/fanwen/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试卷下载：</a:t>
            </a:r>
            <a:r>
              <a:rPr lang="en-US" altLang="zh-CN" sz="100" kern="0" dirty="0">
                <a:solidFill>
                  <a:sysClr val="window" lastClr="FFFFFF"/>
                </a:solidFill>
                <a:latin typeface="Calibri" panose="020F0502020204030204"/>
                <a:ea typeface="宋体" panose="02010600030101010101" pitchFamily="2" charset="-122"/>
              </a:rPr>
              <a:t>www.1ppt.com/shiti/                     </a:t>
            </a:r>
            <a:r>
              <a:rPr lang="zh-CN" altLang="en-US" sz="100" kern="0" dirty="0">
                <a:solidFill>
                  <a:sysClr val="window" lastClr="FFFFFF"/>
                </a:solidFill>
                <a:latin typeface="Calibri" panose="020F0502020204030204"/>
                <a:ea typeface="宋体" panose="02010600030101010101" pitchFamily="2" charset="-122"/>
              </a:rPr>
              <a:t>教案下载：</a:t>
            </a:r>
            <a:r>
              <a:rPr lang="en-US" altLang="zh-CN" sz="100" kern="0" dirty="0">
                <a:solidFill>
                  <a:sysClr val="window" lastClr="FFFFFF"/>
                </a:solidFill>
                <a:latin typeface="Calibri" panose="020F0502020204030204"/>
                <a:ea typeface="宋体" panose="02010600030101010101" pitchFamily="2" charset="-122"/>
              </a:rPr>
              <a:t>www.1ppt.com/jiaoan/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en-US" altLang="zh-CN" sz="100" kern="0" dirty="0">
                <a:solidFill>
                  <a:sysClr val="window" lastClr="FFFFFF"/>
                </a:solidFill>
                <a:latin typeface="Calibri" panose="020F0502020204030204"/>
                <a:ea typeface="宋体" panose="02010600030101010101" pitchFamily="2" charset="-122"/>
              </a:rPr>
              <a:t>PPT</a:t>
            </a:r>
            <a:r>
              <a:rPr lang="zh-CN" altLang="en-US" sz="100" kern="0" dirty="0">
                <a:solidFill>
                  <a:sysClr val="window" lastClr="FFFFFF"/>
                </a:solidFill>
                <a:latin typeface="Calibri" panose="020F0502020204030204"/>
                <a:ea typeface="宋体" panose="02010600030101010101" pitchFamily="2" charset="-122"/>
              </a:rPr>
              <a:t>论坛：</a:t>
            </a:r>
            <a:r>
              <a:rPr lang="en-US" altLang="zh-CN" sz="100" kern="0" dirty="0">
                <a:solidFill>
                  <a:sysClr val="window" lastClr="FFFFFF"/>
                </a:solidFill>
                <a:latin typeface="Calibri" panose="020F0502020204030204"/>
                <a:ea typeface="宋体" panose="02010600030101010101" pitchFamily="2" charset="-122"/>
              </a:rPr>
              <a:t>www.1ppt.cn                                     PPT</a:t>
            </a:r>
            <a:r>
              <a:rPr lang="zh-CN" altLang="en-US" sz="100" kern="0" dirty="0">
                <a:solidFill>
                  <a:sysClr val="window" lastClr="FFFFFF"/>
                </a:solidFill>
                <a:latin typeface="Calibri" panose="020F0502020204030204"/>
                <a:ea typeface="宋体" panose="02010600030101010101" pitchFamily="2" charset="-122"/>
              </a:rPr>
              <a:t>课件：</a:t>
            </a:r>
            <a:r>
              <a:rPr lang="en-US" altLang="zh-CN" sz="100" kern="0" dirty="0">
                <a:solidFill>
                  <a:sysClr val="window" lastClr="FFFFFF"/>
                </a:solidFill>
                <a:latin typeface="Calibri" panose="020F0502020204030204"/>
                <a:ea typeface="宋体" panose="02010600030101010101" pitchFamily="2" charset="-122"/>
              </a:rPr>
              <a:t>www.1ppt.com/kejian/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语文课件：</a:t>
            </a:r>
            <a:r>
              <a:rPr lang="en-US" altLang="zh-CN" sz="100" kern="0" dirty="0">
                <a:solidFill>
                  <a:sysClr val="window" lastClr="FFFFFF"/>
                </a:solidFill>
                <a:latin typeface="Calibri" panose="020F0502020204030204"/>
                <a:ea typeface="宋体" panose="02010600030101010101" pitchFamily="2" charset="-122"/>
              </a:rPr>
              <a:t>www.1ppt.com/kejian/yuwen/    </a:t>
            </a:r>
            <a:r>
              <a:rPr lang="zh-CN" altLang="en-US" sz="100" kern="0" dirty="0">
                <a:solidFill>
                  <a:sysClr val="window" lastClr="FFFFFF"/>
                </a:solidFill>
                <a:latin typeface="Calibri" panose="020F0502020204030204"/>
                <a:ea typeface="宋体" panose="02010600030101010101" pitchFamily="2" charset="-122"/>
              </a:rPr>
              <a:t>数学课件：</a:t>
            </a:r>
            <a:r>
              <a:rPr lang="en-US" altLang="zh-CN" sz="100" kern="0" dirty="0">
                <a:solidFill>
                  <a:sysClr val="window" lastClr="FFFFFF"/>
                </a:solidFill>
                <a:latin typeface="Calibri" panose="020F0502020204030204"/>
                <a:ea typeface="宋体" panose="02010600030101010101" pitchFamily="2" charset="-122"/>
              </a:rPr>
              <a:t>www.1ppt.com/kejian/shuxue/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英语课件：</a:t>
            </a:r>
            <a:r>
              <a:rPr lang="en-US" altLang="zh-CN" sz="100" kern="0" dirty="0">
                <a:solidFill>
                  <a:sysClr val="window" lastClr="FFFFFF"/>
                </a:solidFill>
                <a:latin typeface="Calibri" panose="020F0502020204030204"/>
                <a:ea typeface="宋体" panose="02010600030101010101" pitchFamily="2" charset="-122"/>
              </a:rPr>
              <a:t>www.1ppt.com/kejian/yingyu/    </a:t>
            </a:r>
            <a:r>
              <a:rPr lang="zh-CN" altLang="en-US" sz="100" kern="0" dirty="0">
                <a:solidFill>
                  <a:sysClr val="window" lastClr="FFFFFF"/>
                </a:solidFill>
                <a:latin typeface="Calibri" panose="020F0502020204030204"/>
                <a:ea typeface="宋体" panose="02010600030101010101" pitchFamily="2" charset="-122"/>
              </a:rPr>
              <a:t>美术课件：</a:t>
            </a:r>
            <a:r>
              <a:rPr lang="en-US" altLang="zh-CN" sz="100" kern="0" dirty="0">
                <a:solidFill>
                  <a:sysClr val="window" lastClr="FFFFFF"/>
                </a:solidFill>
                <a:latin typeface="Calibri" panose="020F0502020204030204"/>
                <a:ea typeface="宋体" panose="02010600030101010101" pitchFamily="2" charset="-122"/>
              </a:rPr>
              <a:t>www.1ppt.com/kejian/meishu/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科学课件：</a:t>
            </a:r>
            <a:r>
              <a:rPr lang="en-US" altLang="zh-CN" sz="100" kern="0" dirty="0">
                <a:solidFill>
                  <a:sysClr val="window" lastClr="FFFFFF"/>
                </a:solidFill>
                <a:latin typeface="Calibri" panose="020F0502020204030204"/>
                <a:ea typeface="宋体" panose="02010600030101010101" pitchFamily="2" charset="-122"/>
              </a:rPr>
              <a:t>www.1ppt.com/kejian/kexue/     </a:t>
            </a:r>
            <a:r>
              <a:rPr lang="zh-CN" altLang="en-US" sz="100" kern="0" dirty="0">
                <a:solidFill>
                  <a:sysClr val="window" lastClr="FFFFFF"/>
                </a:solidFill>
                <a:latin typeface="Calibri" panose="020F0502020204030204"/>
                <a:ea typeface="宋体" panose="02010600030101010101" pitchFamily="2" charset="-122"/>
              </a:rPr>
              <a:t>物理课件：</a:t>
            </a:r>
            <a:r>
              <a:rPr lang="en-US" altLang="zh-CN" sz="100" kern="0" dirty="0">
                <a:solidFill>
                  <a:sysClr val="window" lastClr="FFFFFF"/>
                </a:solidFill>
                <a:latin typeface="Calibri" panose="020F0502020204030204"/>
                <a:ea typeface="宋体" panose="02010600030101010101" pitchFamily="2" charset="-122"/>
              </a:rPr>
              <a:t>www.1ppt.com/kejian/wuli/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化学课件：</a:t>
            </a:r>
            <a:r>
              <a:rPr lang="en-US" altLang="zh-CN" sz="100" kern="0" dirty="0">
                <a:solidFill>
                  <a:sysClr val="window" lastClr="FFFFFF"/>
                </a:solidFill>
                <a:latin typeface="Calibri" panose="020F0502020204030204"/>
                <a:ea typeface="宋体" panose="02010600030101010101" pitchFamily="2" charset="-122"/>
              </a:rPr>
              <a:t>www.1ppt.com/kejian/huaxue/  </a:t>
            </a:r>
            <a:r>
              <a:rPr lang="zh-CN" altLang="en-US" sz="100" kern="0" dirty="0">
                <a:solidFill>
                  <a:sysClr val="window" lastClr="FFFFFF"/>
                </a:solidFill>
                <a:latin typeface="Calibri" panose="020F0502020204030204"/>
                <a:ea typeface="宋体" panose="02010600030101010101" pitchFamily="2" charset="-122"/>
              </a:rPr>
              <a:t>生物课件：</a:t>
            </a:r>
            <a:r>
              <a:rPr lang="en-US" altLang="zh-CN" sz="100" kern="0" dirty="0">
                <a:solidFill>
                  <a:sysClr val="window" lastClr="FFFFFF"/>
                </a:solidFill>
                <a:latin typeface="Calibri" panose="020F0502020204030204"/>
                <a:ea typeface="宋体" panose="02010600030101010101" pitchFamily="2" charset="-122"/>
              </a:rPr>
              <a:t>www.1ppt.com/kejian/shengwu/ </a:t>
            </a:r>
            <a:endParaRPr lang="en-US" altLang="zh-CN" sz="100" kern="0" dirty="0">
              <a:solidFill>
                <a:sysClr val="window" lastClr="FFFFFF"/>
              </a:solidFill>
              <a:latin typeface="Calibri" panose="020F0502020204030204"/>
              <a:ea typeface="宋体" panose="02010600030101010101" pitchFamily="2" charset="-122"/>
            </a:endParaRPr>
          </a:p>
          <a:p>
            <a:pPr fontAlgn="auto">
              <a:spcBef>
                <a:spcPts val="0"/>
              </a:spcBef>
              <a:spcAft>
                <a:spcPts val="0"/>
              </a:spcAft>
              <a:buFontTx/>
              <a:buNone/>
              <a:defRPr/>
            </a:pPr>
            <a:r>
              <a:rPr lang="zh-CN" altLang="en-US" sz="100" kern="0" dirty="0">
                <a:solidFill>
                  <a:sysClr val="window" lastClr="FFFFFF"/>
                </a:solidFill>
                <a:latin typeface="Calibri" panose="020F0502020204030204"/>
                <a:ea typeface="宋体" panose="02010600030101010101" pitchFamily="2" charset="-122"/>
              </a:rPr>
              <a:t>地理课件：</a:t>
            </a:r>
            <a:r>
              <a:rPr lang="en-US" altLang="zh-CN" sz="100" kern="0" dirty="0">
                <a:solidFill>
                  <a:sysClr val="window" lastClr="FFFFFF"/>
                </a:solidFill>
                <a:latin typeface="Calibri" panose="020F0502020204030204"/>
                <a:ea typeface="宋体" panose="02010600030101010101" pitchFamily="2" charset="-122"/>
              </a:rPr>
              <a:t>www.1ppt.com/kejian/dili/          </a:t>
            </a:r>
            <a:r>
              <a:rPr lang="zh-CN" altLang="en-US" sz="100" kern="0" dirty="0">
                <a:solidFill>
                  <a:sysClr val="window" lastClr="FFFFFF"/>
                </a:solidFill>
                <a:latin typeface="Calibri" panose="020F0502020204030204"/>
                <a:ea typeface="宋体" panose="02010600030101010101" pitchFamily="2" charset="-122"/>
              </a:rPr>
              <a:t>历史课件：</a:t>
            </a:r>
            <a:r>
              <a:rPr lang="en-US" altLang="zh-CN" sz="100" kern="0" dirty="0">
                <a:solidFill>
                  <a:sysClr val="window" lastClr="FFFFFF"/>
                </a:solidFill>
                <a:latin typeface="Calibri" panose="020F0502020204030204"/>
                <a:ea typeface="宋体" panose="02010600030101010101" pitchFamily="2" charset="-122"/>
              </a:rPr>
              <a:t>www.1ppt.com/kejian/lishi/        </a:t>
            </a:r>
            <a:endParaRPr lang="en-US" altLang="zh-CN" sz="100" kern="0" dirty="0">
              <a:solidFill>
                <a:sysClr val="window" lastClr="FFFFFF"/>
              </a:solidFill>
              <a:latin typeface="Calibri" panose="020F0502020204030204"/>
              <a:ea typeface="宋体" panose="02010600030101010101" pitchFamily="2" charset="-122"/>
            </a:endParaRPr>
          </a:p>
        </p:txBody>
      </p:sp>
      <p:grpSp>
        <p:nvGrpSpPr>
          <p:cNvPr id="2" name="Group 2"/>
          <p:cNvGrpSpPr/>
          <p:nvPr/>
        </p:nvGrpSpPr>
        <p:grpSpPr bwMode="auto">
          <a:xfrm>
            <a:off x="672121" y="864024"/>
            <a:ext cx="10177833" cy="5298144"/>
            <a:chOff x="0" y="0"/>
            <a:chExt cx="5088" cy="3532"/>
          </a:xfrm>
        </p:grpSpPr>
        <p:pic>
          <p:nvPicPr>
            <p:cNvPr id="6150" name="Picture 3" descr="巴黎和会全体会议现场"/>
            <p:cNvPicPr>
              <a:picLocks noChangeAspect="1" noChangeArrowheads="1"/>
            </p:cNvPicPr>
            <p:nvPr/>
          </p:nvPicPr>
          <p:blipFill>
            <a:blip r:embed="rId1" cstate="print"/>
            <a:srcRect/>
            <a:stretch>
              <a:fillRect/>
            </a:stretch>
          </p:blipFill>
          <p:spPr bwMode="auto">
            <a:xfrm>
              <a:off x="0" y="0"/>
              <a:ext cx="5088" cy="3215"/>
            </a:xfrm>
            <a:prstGeom prst="rect">
              <a:avLst/>
            </a:prstGeom>
            <a:noFill/>
            <a:ln w="9525">
              <a:noFill/>
              <a:miter lim="800000"/>
              <a:headEnd/>
              <a:tailEnd/>
            </a:ln>
          </p:spPr>
        </p:pic>
        <p:sp>
          <p:nvSpPr>
            <p:cNvPr id="6151" name="Text Box 4"/>
            <p:cNvSpPr txBox="1">
              <a:spLocks noChangeArrowheads="1"/>
            </p:cNvSpPr>
            <p:nvPr/>
          </p:nvSpPr>
          <p:spPr bwMode="auto">
            <a:xfrm>
              <a:off x="1152" y="3142"/>
              <a:ext cx="3024" cy="390"/>
            </a:xfrm>
            <a:prstGeom prst="rect">
              <a:avLst/>
            </a:prstGeom>
            <a:noFill/>
            <a:ln w="9525">
              <a:noFill/>
              <a:miter lim="800000"/>
            </a:ln>
          </p:spPr>
          <p:txBody>
            <a:bodyPr>
              <a:spAutoFit/>
            </a:bodyPr>
            <a:lstStyle/>
            <a:p>
              <a:pPr>
                <a:spcBef>
                  <a:spcPct val="50000"/>
                </a:spcBef>
              </a:pPr>
              <a:r>
                <a:rPr lang="zh-CN" altLang="en-US" sz="3200" b="1">
                  <a:latin typeface="Times New Roman" panose="02020603050405020304" pitchFamily="18" charset="0"/>
                  <a:ea typeface="华文隶书" panose="02010800040101010101" pitchFamily="2" charset="-122"/>
                </a:rPr>
                <a:t>巴黎和会全体会议现场</a:t>
              </a:r>
              <a:endParaRPr lang="zh-CN" altLang="en-US" sz="3200" b="1">
                <a:latin typeface="Times New Roman" panose="02020603050405020304" pitchFamily="18" charset="0"/>
                <a:ea typeface="华文隶书" panose="02010800040101010101" pitchFamily="2" charset="-122"/>
              </a:endParaRPr>
            </a:p>
          </p:txBody>
        </p:sp>
      </p:grpSp>
      <p:sp>
        <p:nvSpPr>
          <p:cNvPr id="8197" name="Text Box 5"/>
          <p:cNvSpPr txBox="1">
            <a:spLocks noChangeArrowheads="1"/>
          </p:cNvSpPr>
          <p:nvPr/>
        </p:nvSpPr>
        <p:spPr bwMode="auto">
          <a:xfrm>
            <a:off x="4704847" y="216006"/>
            <a:ext cx="6529176" cy="523220"/>
          </a:xfrm>
          <a:prstGeom prst="rect">
            <a:avLst/>
          </a:prstGeom>
          <a:noFill/>
          <a:ln w="9525">
            <a:noFill/>
            <a:miter lim="800000"/>
          </a:ln>
        </p:spPr>
        <p:txBody>
          <a:bodyPr>
            <a:spAutoFit/>
          </a:bodyPr>
          <a:lstStyle/>
          <a:p>
            <a:r>
              <a:rPr lang="en-US" altLang="zh-CN" sz="2800" b="1">
                <a:latin typeface="华文隶书" panose="02010800040101010101" pitchFamily="2" charset="-122"/>
                <a:ea typeface="华文隶书" panose="02010800040101010101" pitchFamily="2" charset="-122"/>
              </a:rPr>
              <a:t>1914</a:t>
            </a:r>
            <a:r>
              <a:rPr lang="zh-CN" altLang="en-US" sz="2800" b="1">
                <a:latin typeface="华文隶书" panose="02010800040101010101" pitchFamily="2" charset="-122"/>
                <a:ea typeface="华文隶书" panose="02010800040101010101" pitchFamily="2" charset="-122"/>
              </a:rPr>
              <a:t>～</a:t>
            </a:r>
            <a:r>
              <a:rPr lang="en-US" altLang="zh-CN" sz="2800" b="1">
                <a:latin typeface="华文隶书" panose="02010800040101010101" pitchFamily="2" charset="-122"/>
                <a:ea typeface="华文隶书" panose="02010800040101010101" pitchFamily="2" charset="-122"/>
              </a:rPr>
              <a:t>1918</a:t>
            </a:r>
            <a:r>
              <a:rPr lang="zh-CN" altLang="en-US" sz="2800" b="1">
                <a:latin typeface="华文隶书" panose="02010800040101010101" pitchFamily="2" charset="-122"/>
                <a:ea typeface="华文隶书" panose="02010800040101010101" pitchFamily="2" charset="-122"/>
              </a:rPr>
              <a:t>：第一次世界大战</a:t>
            </a:r>
            <a:endParaRPr lang="zh-CN" altLang="en-US" sz="2800" b="1">
              <a:latin typeface="华文隶书" panose="02010800040101010101" pitchFamily="2" charset="-122"/>
              <a:ea typeface="华文隶书" panose="02010800040101010101" pitchFamily="2" charset="-122"/>
            </a:endParaRPr>
          </a:p>
        </p:txBody>
      </p:sp>
      <p:sp>
        <p:nvSpPr>
          <p:cNvPr id="8198" name="AutoShape 6">
            <a:hlinkHover r:id="" action="ppaction://noaction" highlightClick="1"/>
          </p:cNvPr>
          <p:cNvSpPr>
            <a:spLocks noChangeArrowheads="1"/>
          </p:cNvSpPr>
          <p:nvPr/>
        </p:nvSpPr>
        <p:spPr bwMode="auto">
          <a:xfrm>
            <a:off x="768138" y="144004"/>
            <a:ext cx="3840692" cy="648018"/>
          </a:xfrm>
          <a:prstGeom prst="flowChartAlternateProcess">
            <a:avLst/>
          </a:prstGeom>
          <a:gradFill rotWithShape="1">
            <a:gsLst>
              <a:gs pos="0">
                <a:srgbClr val="FF9900"/>
              </a:gs>
              <a:gs pos="100000">
                <a:srgbClr val="FFCC66"/>
              </a:gs>
            </a:gsLst>
            <a:lin ang="5400000" scaled="1"/>
          </a:gradFill>
          <a:ln w="12700" cmpd="sng">
            <a:solidFill>
              <a:srgbClr val="CC6600"/>
            </a:solidFill>
            <a:miter lim="800000"/>
          </a:ln>
          <a:effectLst>
            <a:outerShdw blurRad="63500" dist="38099" dir="2700000" algn="ctr" rotWithShape="0">
              <a:schemeClr val="bg2">
                <a:alpha val="74998"/>
              </a:schemeClr>
            </a:outerShdw>
          </a:effectLst>
        </p:spPr>
        <p:txBody>
          <a:bodyPr wrap="none" anchor="ctr"/>
          <a:lstStyle/>
          <a:p>
            <a:pPr algn="ctr">
              <a:buFont typeface="Arial" panose="020B0604020202020204" pitchFamily="34" charset="0"/>
              <a:buNone/>
              <a:defRPr/>
            </a:pPr>
            <a:r>
              <a:rPr lang="zh-CN" altLang="en-US" sz="4000">
                <a:solidFill>
                  <a:srgbClr val="996633"/>
                </a:solidFill>
                <a:latin typeface="Times New Roman" panose="02020603050405020304" pitchFamily="18" charset="0"/>
                <a:ea typeface="华文隶书" panose="02010800040101010101" pitchFamily="2" charset="-122"/>
                <a:cs typeface="华文隶书" panose="02010800040101010101" pitchFamily="2" charset="-122"/>
              </a:rPr>
              <a:t>巴黎和会</a:t>
            </a:r>
            <a:endParaRPr lang="zh-CN" altLang="en-US" sz="4000">
              <a:solidFill>
                <a:srgbClr val="996633"/>
              </a:solidFill>
              <a:latin typeface="Times New Roman" panose="02020603050405020304" pitchFamily="18" charset="0"/>
              <a:ea typeface="华文隶书" panose="02010800040101010101" pitchFamily="2" charset="-122"/>
              <a:cs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 calcmode="lin" valueType="num">
                                      <p:cBhvr>
                                        <p:cTn id="10" dur="500" fill="hold"/>
                                        <p:tgtEl>
                                          <p:spTgt spid="8197"/>
                                        </p:tgtEl>
                                        <p:attrNameLst>
                                          <p:attrName>ppt_w</p:attrName>
                                        </p:attrNameLst>
                                      </p:cBhvr>
                                      <p:tavLst>
                                        <p:tav tm="0">
                                          <p:val>
                                            <p:fltVal val="0"/>
                                          </p:val>
                                        </p:tav>
                                        <p:tav tm="100000">
                                          <p:val>
                                            <p:strVal val="#ppt_w"/>
                                          </p:val>
                                        </p:tav>
                                      </p:tavLst>
                                    </p:anim>
                                    <p:anim calcmode="lin" valueType="num">
                                      <p:cBhvr>
                                        <p:cTn id="11" dur="500" fill="hold"/>
                                        <p:tgtEl>
                                          <p:spTgt spid="8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20477" y="1079846"/>
            <a:ext cx="9937104" cy="2308324"/>
          </a:xfrm>
          <a:prstGeom prst="rect">
            <a:avLst/>
          </a:prstGeom>
          <a:noFill/>
          <a:ln w="9525">
            <a:noFill/>
            <a:miter lim="800000"/>
          </a:ln>
        </p:spPr>
        <p:txBody>
          <a:bodyPr wrap="square">
            <a:spAutoFit/>
          </a:bodyPr>
          <a:lstStyle/>
          <a:p>
            <a:r>
              <a:rPr lang="en-US" altLang="zh-CN" sz="3600" dirty="0" smtClean="0"/>
              <a:t>       5</a:t>
            </a:r>
            <a:r>
              <a:rPr lang="zh-CN" altLang="zh-CN" sz="3600" dirty="0" smtClean="0"/>
              <a:t>月</a:t>
            </a:r>
            <a:r>
              <a:rPr lang="en-US" altLang="zh-CN" sz="3600" dirty="0" smtClean="0"/>
              <a:t>4</a:t>
            </a:r>
            <a:r>
              <a:rPr lang="zh-CN" altLang="zh-CN" sz="3600" dirty="0" smtClean="0"/>
              <a:t>日下午，北大等十几所学校</a:t>
            </a:r>
            <a:r>
              <a:rPr lang="en-US" altLang="zh-CN" sz="3600" dirty="0" smtClean="0"/>
              <a:t>3000</a:t>
            </a:r>
            <a:r>
              <a:rPr lang="zh-CN" altLang="zh-CN" sz="3600" dirty="0" smtClean="0"/>
              <a:t>余名学生聚集天安门广场，喊出了“外争国权，内惩国贼”，“废除二十一条”，“誓死力争”，“还我青岛”等口号。</a:t>
            </a:r>
            <a:endParaRPr lang="zh-CN" altLang="zh-CN" sz="3600" dirty="0"/>
          </a:p>
        </p:txBody>
      </p:sp>
      <p:pic>
        <p:nvPicPr>
          <p:cNvPr id="8199" name="Picture 7" descr="1"/>
          <p:cNvPicPr>
            <a:picLocks noChangeAspect="1" noChangeArrowheads="1"/>
          </p:cNvPicPr>
          <p:nvPr/>
        </p:nvPicPr>
        <p:blipFill>
          <a:blip r:embed="rId1" cstate="print"/>
          <a:srcRect/>
          <a:stretch>
            <a:fillRect/>
          </a:stretch>
        </p:blipFill>
        <p:spPr bwMode="auto">
          <a:xfrm>
            <a:off x="576104" y="3312089"/>
            <a:ext cx="4992899" cy="3168086"/>
          </a:xfrm>
          <a:prstGeom prst="rect">
            <a:avLst/>
          </a:prstGeom>
          <a:noFill/>
          <a:ln w="9525">
            <a:noFill/>
            <a:miter lim="800000"/>
            <a:headEnd/>
            <a:tailEnd/>
          </a:ln>
        </p:spPr>
      </p:pic>
      <p:sp>
        <p:nvSpPr>
          <p:cNvPr id="12296" name="Text Box 8"/>
          <p:cNvSpPr txBox="1">
            <a:spLocks noChangeArrowheads="1"/>
          </p:cNvSpPr>
          <p:nvPr/>
        </p:nvSpPr>
        <p:spPr bwMode="auto">
          <a:xfrm>
            <a:off x="576104" y="216006"/>
            <a:ext cx="5376968" cy="646331"/>
          </a:xfrm>
          <a:prstGeom prst="rect">
            <a:avLst/>
          </a:prstGeom>
          <a:noFill/>
          <a:ln w="9525">
            <a:noFill/>
            <a:miter lim="800000"/>
          </a:ln>
        </p:spPr>
        <p:txBody>
          <a:bodyPr>
            <a:spAutoFit/>
          </a:bodyPr>
          <a:lstStyle/>
          <a:p>
            <a:r>
              <a:rPr lang="zh-CN" altLang="en-US" sz="3600" b="1" dirty="0" smtClean="0">
                <a:latin typeface="楷体_GB2312" charset="-122"/>
                <a:ea typeface="楷体_GB2312" charset="-122"/>
              </a:rPr>
              <a:t>五四运动</a:t>
            </a:r>
            <a:r>
              <a:rPr lang="zh-CN" altLang="en-US" sz="3600" b="1" dirty="0">
                <a:latin typeface="楷体_GB2312" charset="-122"/>
                <a:ea typeface="楷体_GB2312" charset="-122"/>
              </a:rPr>
              <a:t>的爆发</a:t>
            </a:r>
            <a:endParaRPr lang="zh-CN" altLang="en-US" sz="3600" b="1" dirty="0">
              <a:latin typeface="楷体_GB2312" charset="-122"/>
              <a:ea typeface="楷体_GB2312" charset="-122"/>
            </a:endParaRPr>
          </a:p>
        </p:txBody>
      </p:sp>
      <p:pic>
        <p:nvPicPr>
          <p:cNvPr id="9" name="Picture 4" descr="001aa02cbc3b0f2ae5e312"/>
          <p:cNvPicPr>
            <a:picLocks noChangeAspect="1" noChangeArrowheads="1"/>
          </p:cNvPicPr>
          <p:nvPr/>
        </p:nvPicPr>
        <p:blipFill>
          <a:blip r:embed="rId2" cstate="print"/>
          <a:srcRect/>
          <a:stretch>
            <a:fillRect/>
          </a:stretch>
        </p:blipFill>
        <p:spPr>
          <a:xfrm>
            <a:off x="6337101" y="3024063"/>
            <a:ext cx="3672408" cy="314141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p:cTn id="11" dur="500" fill="hold"/>
                                        <p:tgtEl>
                                          <p:spTgt spid="12290"/>
                                        </p:tgtEl>
                                        <p:attrNameLst>
                                          <p:attrName>ppt_w</p:attrName>
                                        </p:attrNameLst>
                                      </p:cBhvr>
                                      <p:tavLst>
                                        <p:tav tm="0">
                                          <p:val>
                                            <p:fltVal val="0"/>
                                          </p:val>
                                        </p:tav>
                                        <p:tav tm="100000">
                                          <p:val>
                                            <p:strVal val="#ppt_w"/>
                                          </p:val>
                                        </p:tav>
                                      </p:tavLst>
                                    </p:anim>
                                    <p:anim calcmode="lin" valueType="num">
                                      <p:cBhvr>
                                        <p:cTn id="12" dur="500" fill="hold"/>
                                        <p:tgtEl>
                                          <p:spTgt spid="122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4482" y="3323162"/>
            <a:ext cx="5096303" cy="431394"/>
          </a:xfrm>
          <a:prstGeom prst="rect">
            <a:avLst/>
          </a:prstGeom>
          <a:noFill/>
        </p:spPr>
        <p:txBody>
          <a:bodyPr wrap="square" lIns="43196" tIns="21598" rIns="43196" bIns="21598" rtlCol="0">
            <a:spAutoFit/>
          </a:bodyPr>
          <a:lstStyle/>
          <a:p>
            <a:pPr algn="ctr"/>
            <a:r>
              <a:rPr lang="zh-CN" altLang="en-US" sz="2500" dirty="0">
                <a:solidFill>
                  <a:schemeClr val="bg1"/>
                </a:solidFill>
                <a:latin typeface="+mn-ea"/>
              </a:rPr>
              <a:t>添加视频</a:t>
            </a:r>
            <a:endParaRPr lang="en-US" sz="2500" dirty="0">
              <a:solidFill>
                <a:schemeClr val="bg1"/>
              </a:solidFill>
              <a:latin typeface="+mn-ea"/>
            </a:endParaRPr>
          </a:p>
        </p:txBody>
      </p:sp>
      <p:pic>
        <p:nvPicPr>
          <p:cNvPr id="6" name="五四运动过程.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2088629" y="575791"/>
            <a:ext cx="7416824" cy="5562618"/>
          </a:xfrm>
          <a:prstGeom prst="rect">
            <a:avLst/>
          </a:prstGeom>
        </p:spPr>
      </p:pic>
      <p:sp>
        <p:nvSpPr>
          <p:cNvPr id="8" name="Text Box 8"/>
          <p:cNvSpPr txBox="1">
            <a:spLocks noChangeArrowheads="1"/>
          </p:cNvSpPr>
          <p:nvPr/>
        </p:nvSpPr>
        <p:spPr bwMode="auto">
          <a:xfrm>
            <a:off x="288429" y="0"/>
            <a:ext cx="5376968" cy="646331"/>
          </a:xfrm>
          <a:prstGeom prst="rect">
            <a:avLst/>
          </a:prstGeom>
          <a:noFill/>
          <a:ln w="9525">
            <a:noFill/>
            <a:miter lim="800000"/>
          </a:ln>
        </p:spPr>
        <p:txBody>
          <a:bodyPr>
            <a:spAutoFit/>
          </a:bodyPr>
          <a:lstStyle/>
          <a:p>
            <a:r>
              <a:rPr lang="zh-CN" altLang="en-US" sz="3600" b="1" dirty="0" smtClean="0">
                <a:latin typeface="楷体_GB2312" charset="-122"/>
                <a:ea typeface="楷体_GB2312" charset="-122"/>
              </a:rPr>
              <a:t>五四运动</a:t>
            </a:r>
            <a:r>
              <a:rPr lang="zh-CN" altLang="en-US" sz="3600" b="1" dirty="0">
                <a:latin typeface="楷体_GB2312" charset="-122"/>
                <a:ea typeface="楷体_GB2312" charset="-122"/>
              </a:rPr>
              <a:t>的爆发</a:t>
            </a:r>
            <a:endParaRPr lang="zh-CN" altLang="en-US" sz="3600" b="1" dirty="0">
              <a:latin typeface="楷体_GB2312" charset="-122"/>
              <a:ea typeface="楷体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6"/>
                                        </p:tgtEl>
                                      </p:cBhvr>
                                    </p:cmd>
                                  </p:childTnLst>
                                </p:cTn>
                              </p:par>
                            </p:childTnLst>
                          </p:cTn>
                        </p:par>
                      </p:childTnLst>
                    </p:cTn>
                  </p:par>
                </p:childTnLst>
              </p:cTn>
              <p:nextCondLst>
                <p:cond evt="onClick" delay="0">
                  <p:tgtEl>
                    <p:spTgt spid="6"/>
                  </p:tgtEl>
                </p:cond>
              </p:nextCondLst>
            </p:seq>
            <p:video>
              <p:cMediaNode>
                <p:cTn id="1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584573" y="1511895"/>
            <a:ext cx="2376264" cy="430887"/>
          </a:xfrm>
          <a:prstGeom prst="rect">
            <a:avLst/>
          </a:prstGeom>
          <a:noFill/>
        </p:spPr>
        <p:txBody>
          <a:bodyPr wrap="square" lIns="0" tIns="0" rIns="0" bIns="0" rtlCol="0">
            <a:spAutoFit/>
          </a:bodyPr>
          <a:lstStyle/>
          <a:p>
            <a:r>
              <a:rPr lang="zh-CN" altLang="en-US" sz="2800" b="1" dirty="0" smtClean="0">
                <a:latin typeface="+mn-ea"/>
              </a:rPr>
              <a:t>火烧赵家楼</a:t>
            </a:r>
            <a:endParaRPr lang="en-US" sz="2800" b="1" dirty="0">
              <a:latin typeface="+mn-ea"/>
            </a:endParaRPr>
          </a:p>
        </p:txBody>
      </p:sp>
      <p:pic>
        <p:nvPicPr>
          <p:cNvPr id="28" name="Picture 27"/>
          <p:cNvPicPr>
            <a:picLocks noChangeAspect="1"/>
          </p:cNvPicPr>
          <p:nvPr/>
        </p:nvPicPr>
        <p:blipFill>
          <a:blip r:embed="rId1" cstate="email"/>
          <a:stretch>
            <a:fillRect/>
          </a:stretch>
        </p:blipFill>
        <p:spPr>
          <a:xfrm>
            <a:off x="576461" y="1367879"/>
            <a:ext cx="737919" cy="737769"/>
          </a:xfrm>
          <a:prstGeom prst="rect">
            <a:avLst/>
          </a:prstGeom>
        </p:spPr>
      </p:pic>
      <p:sp>
        <p:nvSpPr>
          <p:cNvPr id="15" name="TextBox 10"/>
          <p:cNvSpPr txBox="1"/>
          <p:nvPr/>
        </p:nvSpPr>
        <p:spPr>
          <a:xfrm>
            <a:off x="521310" y="280475"/>
            <a:ext cx="5481865" cy="836012"/>
          </a:xfrm>
          <a:prstGeom prst="rect">
            <a:avLst/>
          </a:prstGeom>
          <a:noFill/>
        </p:spPr>
        <p:txBody>
          <a:bodyPr wrap="square" lIns="0" tIns="0" rIns="0" bIns="0" rtlCol="0">
            <a:spAutoFit/>
          </a:bodyPr>
          <a:lstStyle/>
          <a:p>
            <a:r>
              <a:rPr lang="zh-CN" altLang="en-US" sz="5400" b="1" dirty="0" smtClean="0">
                <a:latin typeface="+mn-ea"/>
              </a:rPr>
              <a:t>五四运动大事记</a:t>
            </a:r>
            <a:endParaRPr lang="en-US" sz="5400" b="1" dirty="0">
              <a:latin typeface="+mn-ea"/>
            </a:endParaRPr>
          </a:p>
        </p:txBody>
      </p:sp>
      <p:pic>
        <p:nvPicPr>
          <p:cNvPr id="8" name="火烧赵家楼.mp4">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cstate="print"/>
          <a:stretch>
            <a:fillRect/>
          </a:stretch>
        </p:blipFill>
        <p:spPr>
          <a:xfrm>
            <a:off x="4896941" y="1223863"/>
            <a:ext cx="6168684" cy="4626513"/>
          </a:xfrm>
          <a:prstGeom prst="rect">
            <a:avLst/>
          </a:prstGeom>
        </p:spPr>
      </p:pic>
      <p:sp>
        <p:nvSpPr>
          <p:cNvPr id="9" name="TextBox 8"/>
          <p:cNvSpPr txBox="1"/>
          <p:nvPr/>
        </p:nvSpPr>
        <p:spPr>
          <a:xfrm>
            <a:off x="648469" y="2303983"/>
            <a:ext cx="3888432" cy="3877985"/>
          </a:xfrm>
          <a:prstGeom prst="rect">
            <a:avLst/>
          </a:prstGeom>
          <a:noFill/>
        </p:spPr>
        <p:txBody>
          <a:bodyPr wrap="square" lIns="0" tIns="0" rIns="0" bIns="0" rtlCol="0">
            <a:spAutoFit/>
          </a:bodyPr>
          <a:lstStyle/>
          <a:p>
            <a:r>
              <a:rPr lang="en-US" altLang="zh-CN" sz="2800" dirty="0" smtClean="0"/>
              <a:t>       </a:t>
            </a:r>
            <a:r>
              <a:rPr lang="zh-CN" altLang="zh-CN" sz="2800" dirty="0" smtClean="0">
                <a:solidFill>
                  <a:srgbClr val="002060"/>
                </a:solidFill>
              </a:rPr>
              <a:t>曹汝霖</a:t>
            </a:r>
            <a:r>
              <a:rPr lang="zh-CN" altLang="zh-CN" sz="2800" dirty="0" smtClean="0">
                <a:solidFill>
                  <a:srgbClr val="002060"/>
                </a:solidFill>
              </a:rPr>
              <a:t>、章宗祥、陆宗舆</a:t>
            </a:r>
            <a:r>
              <a:rPr lang="zh-CN" altLang="zh-CN" sz="2800" dirty="0" smtClean="0"/>
              <a:t>是北洋政府与日本具体交涉的亲日派官僚</a:t>
            </a:r>
            <a:r>
              <a:rPr lang="zh-CN" altLang="zh-CN" sz="2800" dirty="0" smtClean="0"/>
              <a:t>。</a:t>
            </a:r>
            <a:endParaRPr lang="en-US" altLang="zh-CN" sz="2800" dirty="0" smtClean="0"/>
          </a:p>
          <a:p>
            <a:r>
              <a:rPr lang="en-US" altLang="zh-CN" sz="2800" dirty="0" smtClean="0"/>
              <a:t> </a:t>
            </a:r>
            <a:r>
              <a:rPr lang="en-US" altLang="zh-CN" sz="2800" dirty="0" smtClean="0"/>
              <a:t>      </a:t>
            </a:r>
            <a:r>
              <a:rPr lang="zh-CN" altLang="zh-CN" sz="2800" dirty="0" smtClean="0"/>
              <a:t>当时</a:t>
            </a:r>
            <a:r>
              <a:rPr lang="zh-CN" altLang="zh-CN" sz="2800" dirty="0" smtClean="0"/>
              <a:t>，曹已吓得躲了起来，愤怒的学生就将在曹宅的章宗祥痛打一顿，并放火焚烧了曹宅。</a:t>
            </a:r>
            <a:endParaRPr lang="zh-CN" altLang="zh-CN"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5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250"/>
                                        <p:tgtEl>
                                          <p:spTgt spid="3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p:cTn id="21"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32" grpId="0"/>
      <p:bldP spid="9" grpId="0"/>
    </p:bldLst>
  </p:timing>
</p:sld>
</file>

<file path=ppt/tags/tag1.xml><?xml version="1.0" encoding="utf-8"?>
<p:tagLst xmlns:p="http://schemas.openxmlformats.org/presentationml/2006/main">
  <p:tag name="ISPRING_ULTRA_SCORM_COURSE_ID" val="B0B2A85C-795C-4C69-BA48-38D0386BEEB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手绘43页"/>
</p:tagLst>
</file>

<file path=ppt/theme/theme1.xml><?xml version="1.0" encoding="utf-8"?>
<a:theme xmlns:a="http://schemas.openxmlformats.org/drawingml/2006/main" name="第一PPT，www.1ppt.com">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a:solidFill>
            <a:srgbClr val="3B3833"/>
          </a:solidFill>
          <a:prstDash val="sysDot"/>
          <a:miter lim="800000"/>
          <a:headEnd type="none" w="med" len="med"/>
          <a:tailEnd type="none" w="med" len="med"/>
        </a:ln>
      </a:spPr>
      <a:bodyPr lIns="0" tIns="0" rIns="0" bIns="0"/>
      <a:lstStyle>
        <a:defPPr>
          <a:defRPr sz="645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2251</Words>
  <Application>WPS 演示</Application>
  <PresentationFormat>自定义</PresentationFormat>
  <Paragraphs>150</Paragraphs>
  <Slides>26</Slides>
  <Notes>19</Notes>
  <HiddenSlides>0</HiddenSlides>
  <MMClips>6</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National First Font</vt:lpstr>
      <vt:lpstr>Segoe Print</vt:lpstr>
      <vt:lpstr>Calibri</vt:lpstr>
      <vt:lpstr>Times New Roman</vt:lpstr>
      <vt:lpstr>华文隶书</vt:lpstr>
      <vt:lpstr>Calibri</vt:lpstr>
      <vt:lpstr>楷体_GB2312</vt:lpstr>
      <vt:lpstr>新宋体</vt:lpstr>
      <vt:lpstr>微软雅黑</vt:lpstr>
      <vt:lpstr>Arial Unicode MS</vt:lpstr>
      <vt:lpstr>Open Sans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创意手绘</dc:title>
  <dc:creator>第一PPT</dc:creator>
  <cp:keywords>www.1ppt.com</cp:keywords>
  <dc:description>www.1ppt.com</dc:description>
  <cp:lastModifiedBy>Lenovo</cp:lastModifiedBy>
  <cp:revision>1083</cp:revision>
  <dcterms:created xsi:type="dcterms:W3CDTF">2012-05-12T20:09:00Z</dcterms:created>
  <dcterms:modified xsi:type="dcterms:W3CDTF">2021-12-24T06:27:42Z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2CCCD1A63C9249169CE7B8497591E002</vt:lpwstr>
  </property>
  <property fmtid="{D5CDD505-2E9C-101B-9397-08002B2CF9AE}" pid="3" name="KSOProductBuildVer">
    <vt:lpwstr>2052-11.1.0.11115</vt:lpwstr>
  </property>
</Properties>
</file>