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7" r:id="rId3"/>
    <p:sldId id="270" r:id="rId4"/>
    <p:sldId id="277" r:id="rId5"/>
    <p:sldId id="258" r:id="rId6"/>
    <p:sldId id="259" r:id="rId7"/>
    <p:sldId id="260" r:id="rId8"/>
    <p:sldId id="261" r:id="rId9"/>
    <p:sldId id="262" r:id="rId10"/>
    <p:sldId id="264" r:id="rId11"/>
    <p:sldId id="271" r:id="rId12"/>
    <p:sldId id="276" r:id="rId13"/>
    <p:sldId id="272" r:id="rId14"/>
    <p:sldId id="273" r:id="rId15"/>
    <p:sldId id="274" r:id="rId16"/>
    <p:sldId id="275" r:id="rId17"/>
    <p:sldId id="269" r:id="rId1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35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64"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65"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66"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67"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68"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69"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extLst>
      <p:ext uri="{BB962C8B-B14F-4D97-AF65-F5344CB8AC3E}">
        <p14:creationId xmlns:p14="http://schemas.microsoft.com/office/powerpoint/2010/main" val="121174538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048581"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1048582"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1048583" name="日期占位符 3"/>
          <p:cNvSpPr>
            <a:spLocks noGrp="1"/>
          </p:cNvSpPr>
          <p:nvPr>
            <p:ph type="dt" sz="half" idx="10"/>
          </p:nvPr>
        </p:nvSpPr>
        <p:spPr/>
        <p:txBody>
          <a:bodyPr/>
          <a:lstStyle/>
          <a:p>
            <a:fld id="{530820CF-B880-4189-942D-D702A7CBA730}" type="datetimeFigureOut">
              <a:rPr lang="zh-CN" altLang="en-US" smtClean="0"/>
              <a:t>2019/10/24</a:t>
            </a:fld>
            <a:endParaRPr lang="zh-CN" altLang="en-US"/>
          </a:p>
        </p:txBody>
      </p:sp>
      <p:sp>
        <p:nvSpPr>
          <p:cNvPr id="1048584" name="页脚占位符 4"/>
          <p:cNvSpPr>
            <a:spLocks noGrp="1"/>
          </p:cNvSpPr>
          <p:nvPr>
            <p:ph type="ftr" sz="quarter" idx="11"/>
          </p:nvPr>
        </p:nvSpPr>
        <p:spPr/>
        <p:txBody>
          <a:bodyPr/>
          <a:lstStyle/>
          <a:p>
            <a:endParaRPr lang="zh-CN" altLang="en-US"/>
          </a:p>
        </p:txBody>
      </p:sp>
      <p:sp>
        <p:nvSpPr>
          <p:cNvPr id="1048585"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1048631" name="标题 1"/>
          <p:cNvSpPr>
            <a:spLocks noGrp="1"/>
          </p:cNvSpPr>
          <p:nvPr>
            <p:ph type="title"/>
          </p:nvPr>
        </p:nvSpPr>
        <p:spPr/>
        <p:txBody>
          <a:bodyPr/>
          <a:lstStyle/>
          <a:p>
            <a:r>
              <a:rPr lang="zh-CN" altLang="en-US" smtClean="0"/>
              <a:t>单击此处编辑母版标题样式</a:t>
            </a:r>
            <a:endParaRPr lang="zh-CN" altLang="en-US"/>
          </a:p>
        </p:txBody>
      </p:sp>
      <p:sp>
        <p:nvSpPr>
          <p:cNvPr id="1048632"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633" name="日期占位符 3"/>
          <p:cNvSpPr>
            <a:spLocks noGrp="1"/>
          </p:cNvSpPr>
          <p:nvPr>
            <p:ph type="dt" sz="half" idx="10"/>
          </p:nvPr>
        </p:nvSpPr>
        <p:spPr/>
        <p:txBody>
          <a:bodyPr/>
          <a:lstStyle/>
          <a:p>
            <a:fld id="{530820CF-B880-4189-942D-D702A7CBA730}" type="datetimeFigureOut">
              <a:rPr lang="zh-CN" altLang="en-US" smtClean="0"/>
              <a:t>2019/10/24</a:t>
            </a:fld>
            <a:endParaRPr lang="zh-CN" altLang="en-US"/>
          </a:p>
        </p:txBody>
      </p:sp>
      <p:sp>
        <p:nvSpPr>
          <p:cNvPr id="1048634" name="页脚占位符 4"/>
          <p:cNvSpPr>
            <a:spLocks noGrp="1"/>
          </p:cNvSpPr>
          <p:nvPr>
            <p:ph type="ftr" sz="quarter" idx="11"/>
          </p:nvPr>
        </p:nvSpPr>
        <p:spPr/>
        <p:txBody>
          <a:bodyPr/>
          <a:lstStyle/>
          <a:p>
            <a:endParaRPr lang="zh-CN" altLang="en-US"/>
          </a:p>
        </p:txBody>
      </p:sp>
      <p:sp>
        <p:nvSpPr>
          <p:cNvPr id="1048635"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1048620"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1048621"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622" name="日期占位符 3"/>
          <p:cNvSpPr>
            <a:spLocks noGrp="1"/>
          </p:cNvSpPr>
          <p:nvPr>
            <p:ph type="dt" sz="half" idx="10"/>
          </p:nvPr>
        </p:nvSpPr>
        <p:spPr/>
        <p:txBody>
          <a:bodyPr/>
          <a:lstStyle/>
          <a:p>
            <a:fld id="{530820CF-B880-4189-942D-D702A7CBA730}" type="datetimeFigureOut">
              <a:rPr lang="zh-CN" altLang="en-US" smtClean="0"/>
              <a:t>2019/10/24</a:t>
            </a:fld>
            <a:endParaRPr lang="zh-CN" altLang="en-US"/>
          </a:p>
        </p:txBody>
      </p:sp>
      <p:sp>
        <p:nvSpPr>
          <p:cNvPr id="1048623" name="页脚占位符 4"/>
          <p:cNvSpPr>
            <a:spLocks noGrp="1"/>
          </p:cNvSpPr>
          <p:nvPr>
            <p:ph type="ftr" sz="quarter" idx="11"/>
          </p:nvPr>
        </p:nvSpPr>
        <p:spPr/>
        <p:txBody>
          <a:bodyPr/>
          <a:lstStyle/>
          <a:p>
            <a:endParaRPr lang="zh-CN" altLang="en-US"/>
          </a:p>
        </p:txBody>
      </p:sp>
      <p:sp>
        <p:nvSpPr>
          <p:cNvPr id="1048624"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solidFill>
                <a:srgbClr val="000000"/>
              </a:solidFill>
            </a:endParaRPr>
          </a:p>
        </p:txBody>
      </p:sp>
      <p:sp>
        <p:nvSpPr>
          <p:cNvPr id="5" name="页脚占位符 4"/>
          <p:cNvSpPr>
            <a:spLocks noGrp="1"/>
          </p:cNvSpPr>
          <p:nvPr>
            <p:ph type="ftr" sz="quarter" idx="11"/>
          </p:nvPr>
        </p:nvSpPr>
        <p:spPr/>
        <p:txBody>
          <a:bodyPr/>
          <a:lstStyle>
            <a:lvl1pPr>
              <a:defRPr/>
            </a:lvl1pPr>
          </a:lstStyle>
          <a:p>
            <a:endParaRPr lang="en-US" altLang="zh-CN">
              <a:solidFill>
                <a:srgbClr val="000000"/>
              </a:solidFill>
            </a:endParaRPr>
          </a:p>
        </p:txBody>
      </p:sp>
      <p:sp>
        <p:nvSpPr>
          <p:cNvPr id="6" name="灯片编号占位符 5"/>
          <p:cNvSpPr>
            <a:spLocks noGrp="1"/>
          </p:cNvSpPr>
          <p:nvPr>
            <p:ph type="sldNum" sz="quarter" idx="12"/>
          </p:nvPr>
        </p:nvSpPr>
        <p:spPr/>
        <p:txBody>
          <a:bodyPr/>
          <a:lstStyle>
            <a:lvl1pPr>
              <a:defRPr/>
            </a:lvl1pPr>
          </a:lstStyle>
          <a:p>
            <a:fld id="{4E207F07-E359-45E8-A825-C3E87D4B573B}" type="slidenum">
              <a:rPr lang="en-US" altLang="zh-CN">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22405614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solidFill>
                <a:srgbClr val="000000"/>
              </a:solidFill>
            </a:endParaRPr>
          </a:p>
        </p:txBody>
      </p:sp>
      <p:sp>
        <p:nvSpPr>
          <p:cNvPr id="5" name="页脚占位符 4"/>
          <p:cNvSpPr>
            <a:spLocks noGrp="1"/>
          </p:cNvSpPr>
          <p:nvPr>
            <p:ph type="ftr" sz="quarter" idx="11"/>
          </p:nvPr>
        </p:nvSpPr>
        <p:spPr/>
        <p:txBody>
          <a:bodyPr/>
          <a:lstStyle>
            <a:lvl1pPr>
              <a:defRPr/>
            </a:lvl1pPr>
          </a:lstStyle>
          <a:p>
            <a:endParaRPr lang="en-US" altLang="zh-CN">
              <a:solidFill>
                <a:srgbClr val="000000"/>
              </a:solidFill>
            </a:endParaRPr>
          </a:p>
        </p:txBody>
      </p:sp>
      <p:sp>
        <p:nvSpPr>
          <p:cNvPr id="6" name="灯片编号占位符 5"/>
          <p:cNvSpPr>
            <a:spLocks noGrp="1"/>
          </p:cNvSpPr>
          <p:nvPr>
            <p:ph type="sldNum" sz="quarter" idx="12"/>
          </p:nvPr>
        </p:nvSpPr>
        <p:spPr/>
        <p:txBody>
          <a:bodyPr/>
          <a:lstStyle>
            <a:lvl1pPr>
              <a:defRPr/>
            </a:lvl1pPr>
          </a:lstStyle>
          <a:p>
            <a:fld id="{82BFC6FB-9F15-4BC7-A8CA-257EA0518EE1}" type="slidenum">
              <a:rPr lang="en-US" altLang="zh-CN">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2342649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endParaRPr lang="en-US" altLang="zh-CN">
              <a:solidFill>
                <a:srgbClr val="000000"/>
              </a:solidFill>
            </a:endParaRPr>
          </a:p>
        </p:txBody>
      </p:sp>
      <p:sp>
        <p:nvSpPr>
          <p:cNvPr id="5" name="页脚占位符 4"/>
          <p:cNvSpPr>
            <a:spLocks noGrp="1"/>
          </p:cNvSpPr>
          <p:nvPr>
            <p:ph type="ftr" sz="quarter" idx="11"/>
          </p:nvPr>
        </p:nvSpPr>
        <p:spPr/>
        <p:txBody>
          <a:bodyPr/>
          <a:lstStyle>
            <a:lvl1pPr>
              <a:defRPr/>
            </a:lvl1pPr>
          </a:lstStyle>
          <a:p>
            <a:endParaRPr lang="en-US" altLang="zh-CN">
              <a:solidFill>
                <a:srgbClr val="000000"/>
              </a:solidFill>
            </a:endParaRPr>
          </a:p>
        </p:txBody>
      </p:sp>
      <p:sp>
        <p:nvSpPr>
          <p:cNvPr id="6" name="灯片编号占位符 5"/>
          <p:cNvSpPr>
            <a:spLocks noGrp="1"/>
          </p:cNvSpPr>
          <p:nvPr>
            <p:ph type="sldNum" sz="quarter" idx="12"/>
          </p:nvPr>
        </p:nvSpPr>
        <p:spPr/>
        <p:txBody>
          <a:bodyPr/>
          <a:lstStyle>
            <a:lvl1pPr>
              <a:defRPr/>
            </a:lvl1pPr>
          </a:lstStyle>
          <a:p>
            <a:fld id="{9A700DDE-36AF-40E7-AAFA-31C8F9861023}" type="slidenum">
              <a:rPr lang="en-US" altLang="zh-CN">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3291338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endParaRPr lang="en-US" altLang="zh-CN">
              <a:solidFill>
                <a:srgbClr val="000000"/>
              </a:solidFill>
            </a:endParaRPr>
          </a:p>
        </p:txBody>
      </p:sp>
      <p:sp>
        <p:nvSpPr>
          <p:cNvPr id="6" name="页脚占位符 5"/>
          <p:cNvSpPr>
            <a:spLocks noGrp="1"/>
          </p:cNvSpPr>
          <p:nvPr>
            <p:ph type="ftr" sz="quarter" idx="11"/>
          </p:nvPr>
        </p:nvSpPr>
        <p:spPr/>
        <p:txBody>
          <a:bodyPr/>
          <a:lstStyle>
            <a:lvl1pPr>
              <a:defRPr/>
            </a:lvl1pPr>
          </a:lstStyle>
          <a:p>
            <a:endParaRPr lang="en-US" altLang="zh-CN">
              <a:solidFill>
                <a:srgbClr val="000000"/>
              </a:solidFill>
            </a:endParaRPr>
          </a:p>
        </p:txBody>
      </p:sp>
      <p:sp>
        <p:nvSpPr>
          <p:cNvPr id="7" name="灯片编号占位符 6"/>
          <p:cNvSpPr>
            <a:spLocks noGrp="1"/>
          </p:cNvSpPr>
          <p:nvPr>
            <p:ph type="sldNum" sz="quarter" idx="12"/>
          </p:nvPr>
        </p:nvSpPr>
        <p:spPr/>
        <p:txBody>
          <a:bodyPr/>
          <a:lstStyle>
            <a:lvl1pPr>
              <a:defRPr/>
            </a:lvl1pPr>
          </a:lstStyle>
          <a:p>
            <a:fld id="{6171D91A-D81B-4867-B95F-5956C645D2DD}" type="slidenum">
              <a:rPr lang="en-US" altLang="zh-CN">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41020262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30238" y="2505075"/>
            <a:ext cx="386873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7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a:defRPr/>
            </a:lvl1pPr>
          </a:lstStyle>
          <a:p>
            <a:endParaRPr lang="en-US" altLang="zh-CN">
              <a:solidFill>
                <a:srgbClr val="000000"/>
              </a:solidFill>
            </a:endParaRPr>
          </a:p>
        </p:txBody>
      </p:sp>
      <p:sp>
        <p:nvSpPr>
          <p:cNvPr id="8" name="页脚占位符 7"/>
          <p:cNvSpPr>
            <a:spLocks noGrp="1"/>
          </p:cNvSpPr>
          <p:nvPr>
            <p:ph type="ftr" sz="quarter" idx="11"/>
          </p:nvPr>
        </p:nvSpPr>
        <p:spPr/>
        <p:txBody>
          <a:bodyPr/>
          <a:lstStyle>
            <a:lvl1pPr>
              <a:defRPr/>
            </a:lvl1pPr>
          </a:lstStyle>
          <a:p>
            <a:endParaRPr lang="en-US" altLang="zh-CN">
              <a:solidFill>
                <a:srgbClr val="000000"/>
              </a:solidFill>
            </a:endParaRPr>
          </a:p>
        </p:txBody>
      </p:sp>
      <p:sp>
        <p:nvSpPr>
          <p:cNvPr id="9" name="灯片编号占位符 8"/>
          <p:cNvSpPr>
            <a:spLocks noGrp="1"/>
          </p:cNvSpPr>
          <p:nvPr>
            <p:ph type="sldNum" sz="quarter" idx="12"/>
          </p:nvPr>
        </p:nvSpPr>
        <p:spPr/>
        <p:txBody>
          <a:bodyPr/>
          <a:lstStyle>
            <a:lvl1pPr>
              <a:defRPr/>
            </a:lvl1pPr>
          </a:lstStyle>
          <a:p>
            <a:fld id="{19DECF1D-6070-4839-8F1D-F123281241E9}" type="slidenum">
              <a:rPr lang="en-US" altLang="zh-CN">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573026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a:defRPr/>
            </a:lvl1pPr>
          </a:lstStyle>
          <a:p>
            <a:endParaRPr lang="en-US" altLang="zh-CN">
              <a:solidFill>
                <a:srgbClr val="000000"/>
              </a:solidFill>
            </a:endParaRPr>
          </a:p>
        </p:txBody>
      </p:sp>
      <p:sp>
        <p:nvSpPr>
          <p:cNvPr id="4" name="页脚占位符 3"/>
          <p:cNvSpPr>
            <a:spLocks noGrp="1"/>
          </p:cNvSpPr>
          <p:nvPr>
            <p:ph type="ftr" sz="quarter" idx="11"/>
          </p:nvPr>
        </p:nvSpPr>
        <p:spPr/>
        <p:txBody>
          <a:bodyPr/>
          <a:lstStyle>
            <a:lvl1pPr>
              <a:defRPr/>
            </a:lvl1pPr>
          </a:lstStyle>
          <a:p>
            <a:endParaRPr lang="en-US" altLang="zh-CN">
              <a:solidFill>
                <a:srgbClr val="000000"/>
              </a:solidFill>
            </a:endParaRPr>
          </a:p>
        </p:txBody>
      </p:sp>
      <p:sp>
        <p:nvSpPr>
          <p:cNvPr id="5" name="灯片编号占位符 4"/>
          <p:cNvSpPr>
            <a:spLocks noGrp="1"/>
          </p:cNvSpPr>
          <p:nvPr>
            <p:ph type="sldNum" sz="quarter" idx="12"/>
          </p:nvPr>
        </p:nvSpPr>
        <p:spPr/>
        <p:txBody>
          <a:bodyPr/>
          <a:lstStyle>
            <a:lvl1pPr>
              <a:defRPr/>
            </a:lvl1pPr>
          </a:lstStyle>
          <a:p>
            <a:fld id="{B896BC7B-B97C-41B4-859B-5055C4F53E26}" type="slidenum">
              <a:rPr lang="en-US" altLang="zh-CN">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192789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endParaRPr lang="en-US" altLang="zh-CN">
              <a:solidFill>
                <a:srgbClr val="000000"/>
              </a:solidFill>
            </a:endParaRPr>
          </a:p>
        </p:txBody>
      </p:sp>
      <p:sp>
        <p:nvSpPr>
          <p:cNvPr id="3" name="页脚占位符 2"/>
          <p:cNvSpPr>
            <a:spLocks noGrp="1"/>
          </p:cNvSpPr>
          <p:nvPr>
            <p:ph type="ftr" sz="quarter" idx="11"/>
          </p:nvPr>
        </p:nvSpPr>
        <p:spPr/>
        <p:txBody>
          <a:bodyPr/>
          <a:lstStyle>
            <a:lvl1pPr>
              <a:defRPr/>
            </a:lvl1pPr>
          </a:lstStyle>
          <a:p>
            <a:endParaRPr lang="en-US" altLang="zh-CN">
              <a:solidFill>
                <a:srgbClr val="000000"/>
              </a:solidFill>
            </a:endParaRPr>
          </a:p>
        </p:txBody>
      </p:sp>
      <p:sp>
        <p:nvSpPr>
          <p:cNvPr id="4" name="灯片编号占位符 3"/>
          <p:cNvSpPr>
            <a:spLocks noGrp="1"/>
          </p:cNvSpPr>
          <p:nvPr>
            <p:ph type="sldNum" sz="quarter" idx="12"/>
          </p:nvPr>
        </p:nvSpPr>
        <p:spPr/>
        <p:txBody>
          <a:bodyPr/>
          <a:lstStyle>
            <a:lvl1pPr>
              <a:defRPr/>
            </a:lvl1pPr>
          </a:lstStyle>
          <a:p>
            <a:fld id="{61DB6E2F-03FA-44DB-A4F7-4CA74DFE1B26}" type="slidenum">
              <a:rPr lang="en-US" altLang="zh-CN">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15174851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solidFill>
                <a:srgbClr val="000000"/>
              </a:solidFill>
            </a:endParaRPr>
          </a:p>
        </p:txBody>
      </p:sp>
      <p:sp>
        <p:nvSpPr>
          <p:cNvPr id="6" name="页脚占位符 5"/>
          <p:cNvSpPr>
            <a:spLocks noGrp="1"/>
          </p:cNvSpPr>
          <p:nvPr>
            <p:ph type="ftr" sz="quarter" idx="11"/>
          </p:nvPr>
        </p:nvSpPr>
        <p:spPr/>
        <p:txBody>
          <a:bodyPr/>
          <a:lstStyle>
            <a:lvl1pPr>
              <a:defRPr/>
            </a:lvl1pPr>
          </a:lstStyle>
          <a:p>
            <a:endParaRPr lang="en-US" altLang="zh-CN">
              <a:solidFill>
                <a:srgbClr val="000000"/>
              </a:solidFill>
            </a:endParaRPr>
          </a:p>
        </p:txBody>
      </p:sp>
      <p:sp>
        <p:nvSpPr>
          <p:cNvPr id="7" name="灯片编号占位符 6"/>
          <p:cNvSpPr>
            <a:spLocks noGrp="1"/>
          </p:cNvSpPr>
          <p:nvPr>
            <p:ph type="sldNum" sz="quarter" idx="12"/>
          </p:nvPr>
        </p:nvSpPr>
        <p:spPr/>
        <p:txBody>
          <a:bodyPr/>
          <a:lstStyle>
            <a:lvl1pPr>
              <a:defRPr/>
            </a:lvl1pPr>
          </a:lstStyle>
          <a:p>
            <a:fld id="{435E777F-2841-42AC-B383-8A7E78891EE3}" type="slidenum">
              <a:rPr lang="en-US" altLang="zh-CN">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1245447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048588" name="标题 1"/>
          <p:cNvSpPr>
            <a:spLocks noGrp="1"/>
          </p:cNvSpPr>
          <p:nvPr>
            <p:ph type="title"/>
          </p:nvPr>
        </p:nvSpPr>
        <p:spPr/>
        <p:txBody>
          <a:bodyPr/>
          <a:lstStyle/>
          <a:p>
            <a:r>
              <a:rPr lang="zh-CN" altLang="en-US" smtClean="0"/>
              <a:t>单击此处编辑母版标题样式</a:t>
            </a:r>
            <a:endParaRPr lang="zh-CN" altLang="en-US"/>
          </a:p>
        </p:txBody>
      </p:sp>
      <p:sp>
        <p:nvSpPr>
          <p:cNvPr id="1048589"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590" name="日期占位符 3"/>
          <p:cNvSpPr>
            <a:spLocks noGrp="1"/>
          </p:cNvSpPr>
          <p:nvPr>
            <p:ph type="dt" sz="half" idx="10"/>
          </p:nvPr>
        </p:nvSpPr>
        <p:spPr/>
        <p:txBody>
          <a:bodyPr/>
          <a:lstStyle/>
          <a:p>
            <a:fld id="{530820CF-B880-4189-942D-D702A7CBA730}" type="datetimeFigureOut">
              <a:rPr lang="zh-CN" altLang="en-US" smtClean="0"/>
              <a:t>2019/10/24</a:t>
            </a:fld>
            <a:endParaRPr lang="zh-CN" altLang="en-US"/>
          </a:p>
        </p:txBody>
      </p:sp>
      <p:sp>
        <p:nvSpPr>
          <p:cNvPr id="1048591" name="页脚占位符 4"/>
          <p:cNvSpPr>
            <a:spLocks noGrp="1"/>
          </p:cNvSpPr>
          <p:nvPr>
            <p:ph type="ftr" sz="quarter" idx="11"/>
          </p:nvPr>
        </p:nvSpPr>
        <p:spPr/>
        <p:txBody>
          <a:bodyPr/>
          <a:lstStyle/>
          <a:p>
            <a:endParaRPr lang="zh-CN" altLang="en-US"/>
          </a:p>
        </p:txBody>
      </p:sp>
      <p:sp>
        <p:nvSpPr>
          <p:cNvPr id="1048592"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solidFill>
                <a:srgbClr val="000000"/>
              </a:solidFill>
            </a:endParaRPr>
          </a:p>
        </p:txBody>
      </p:sp>
      <p:sp>
        <p:nvSpPr>
          <p:cNvPr id="6" name="页脚占位符 5"/>
          <p:cNvSpPr>
            <a:spLocks noGrp="1"/>
          </p:cNvSpPr>
          <p:nvPr>
            <p:ph type="ftr" sz="quarter" idx="11"/>
          </p:nvPr>
        </p:nvSpPr>
        <p:spPr/>
        <p:txBody>
          <a:bodyPr/>
          <a:lstStyle>
            <a:lvl1pPr>
              <a:defRPr/>
            </a:lvl1pPr>
          </a:lstStyle>
          <a:p>
            <a:endParaRPr lang="en-US" altLang="zh-CN">
              <a:solidFill>
                <a:srgbClr val="000000"/>
              </a:solidFill>
            </a:endParaRPr>
          </a:p>
        </p:txBody>
      </p:sp>
      <p:sp>
        <p:nvSpPr>
          <p:cNvPr id="7" name="灯片编号占位符 6"/>
          <p:cNvSpPr>
            <a:spLocks noGrp="1"/>
          </p:cNvSpPr>
          <p:nvPr>
            <p:ph type="sldNum" sz="quarter" idx="12"/>
          </p:nvPr>
        </p:nvSpPr>
        <p:spPr/>
        <p:txBody>
          <a:bodyPr/>
          <a:lstStyle>
            <a:lvl1pPr>
              <a:defRPr/>
            </a:lvl1pPr>
          </a:lstStyle>
          <a:p>
            <a:fld id="{5D46D7E5-C28D-453C-99DE-FA2CB42944EE}" type="slidenum">
              <a:rPr lang="en-US" altLang="zh-CN">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19319701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solidFill>
                <a:srgbClr val="000000"/>
              </a:solidFill>
            </a:endParaRPr>
          </a:p>
        </p:txBody>
      </p:sp>
      <p:sp>
        <p:nvSpPr>
          <p:cNvPr id="5" name="页脚占位符 4"/>
          <p:cNvSpPr>
            <a:spLocks noGrp="1"/>
          </p:cNvSpPr>
          <p:nvPr>
            <p:ph type="ftr" sz="quarter" idx="11"/>
          </p:nvPr>
        </p:nvSpPr>
        <p:spPr/>
        <p:txBody>
          <a:bodyPr/>
          <a:lstStyle>
            <a:lvl1pPr>
              <a:defRPr/>
            </a:lvl1pPr>
          </a:lstStyle>
          <a:p>
            <a:endParaRPr lang="en-US" altLang="zh-CN">
              <a:solidFill>
                <a:srgbClr val="000000"/>
              </a:solidFill>
            </a:endParaRPr>
          </a:p>
        </p:txBody>
      </p:sp>
      <p:sp>
        <p:nvSpPr>
          <p:cNvPr id="6" name="灯片编号占位符 5"/>
          <p:cNvSpPr>
            <a:spLocks noGrp="1"/>
          </p:cNvSpPr>
          <p:nvPr>
            <p:ph type="sldNum" sz="quarter" idx="12"/>
          </p:nvPr>
        </p:nvSpPr>
        <p:spPr/>
        <p:txBody>
          <a:bodyPr/>
          <a:lstStyle>
            <a:lvl1pPr>
              <a:defRPr/>
            </a:lvl1pPr>
          </a:lstStyle>
          <a:p>
            <a:fld id="{6DFC749F-332B-43C2-BD8F-FC6D214A7D69}" type="slidenum">
              <a:rPr lang="en-US" altLang="zh-CN">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5968285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solidFill>
                <a:srgbClr val="000000"/>
              </a:solidFill>
            </a:endParaRPr>
          </a:p>
        </p:txBody>
      </p:sp>
      <p:sp>
        <p:nvSpPr>
          <p:cNvPr id="5" name="页脚占位符 4"/>
          <p:cNvSpPr>
            <a:spLocks noGrp="1"/>
          </p:cNvSpPr>
          <p:nvPr>
            <p:ph type="ftr" sz="quarter" idx="11"/>
          </p:nvPr>
        </p:nvSpPr>
        <p:spPr/>
        <p:txBody>
          <a:bodyPr/>
          <a:lstStyle>
            <a:lvl1pPr>
              <a:defRPr/>
            </a:lvl1pPr>
          </a:lstStyle>
          <a:p>
            <a:endParaRPr lang="en-US" altLang="zh-CN">
              <a:solidFill>
                <a:srgbClr val="000000"/>
              </a:solidFill>
            </a:endParaRPr>
          </a:p>
        </p:txBody>
      </p:sp>
      <p:sp>
        <p:nvSpPr>
          <p:cNvPr id="6" name="灯片编号占位符 5"/>
          <p:cNvSpPr>
            <a:spLocks noGrp="1"/>
          </p:cNvSpPr>
          <p:nvPr>
            <p:ph type="sldNum" sz="quarter" idx="12"/>
          </p:nvPr>
        </p:nvSpPr>
        <p:spPr/>
        <p:txBody>
          <a:bodyPr/>
          <a:lstStyle>
            <a:lvl1pPr>
              <a:defRPr/>
            </a:lvl1pPr>
          </a:lstStyle>
          <a:p>
            <a:fld id="{A725F5A2-C643-457E-9F04-7000EF40AA3F}" type="slidenum">
              <a:rPr lang="en-US" altLang="zh-CN">
                <a:solidFill>
                  <a:srgbClr val="000000"/>
                </a:solidFill>
              </a:rPr>
              <a:pPr/>
              <a:t>‹#›</a:t>
            </a:fld>
            <a:endParaRPr lang="en-US" altLang="zh-CN">
              <a:solidFill>
                <a:srgbClr val="000000"/>
              </a:solidFill>
            </a:endParaRPr>
          </a:p>
        </p:txBody>
      </p:sp>
    </p:spTree>
    <p:extLst>
      <p:ext uri="{BB962C8B-B14F-4D97-AF65-F5344CB8AC3E}">
        <p14:creationId xmlns:p14="http://schemas.microsoft.com/office/powerpoint/2010/main" val="2887988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1048636"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1048637"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1048638" name="日期占位符 3"/>
          <p:cNvSpPr>
            <a:spLocks noGrp="1"/>
          </p:cNvSpPr>
          <p:nvPr>
            <p:ph type="dt" sz="half" idx="10"/>
          </p:nvPr>
        </p:nvSpPr>
        <p:spPr/>
        <p:txBody>
          <a:bodyPr/>
          <a:lstStyle/>
          <a:p>
            <a:fld id="{530820CF-B880-4189-942D-D702A7CBA730}" type="datetimeFigureOut">
              <a:rPr lang="zh-CN" altLang="en-US" smtClean="0"/>
              <a:t>2019/10/24</a:t>
            </a:fld>
            <a:endParaRPr lang="zh-CN" altLang="en-US"/>
          </a:p>
        </p:txBody>
      </p:sp>
      <p:sp>
        <p:nvSpPr>
          <p:cNvPr id="1048639" name="页脚占位符 4"/>
          <p:cNvSpPr>
            <a:spLocks noGrp="1"/>
          </p:cNvSpPr>
          <p:nvPr>
            <p:ph type="ftr" sz="quarter" idx="11"/>
          </p:nvPr>
        </p:nvSpPr>
        <p:spPr/>
        <p:txBody>
          <a:bodyPr/>
          <a:lstStyle/>
          <a:p>
            <a:endParaRPr lang="zh-CN" altLang="en-US"/>
          </a:p>
        </p:txBody>
      </p:sp>
      <p:sp>
        <p:nvSpPr>
          <p:cNvPr id="1048640"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1048641" name="标题 1"/>
          <p:cNvSpPr>
            <a:spLocks noGrp="1"/>
          </p:cNvSpPr>
          <p:nvPr>
            <p:ph type="title"/>
          </p:nvPr>
        </p:nvSpPr>
        <p:spPr/>
        <p:txBody>
          <a:bodyPr/>
          <a:lstStyle/>
          <a:p>
            <a:r>
              <a:rPr lang="zh-CN" altLang="en-US" smtClean="0"/>
              <a:t>单击此处编辑母版标题样式</a:t>
            </a:r>
            <a:endParaRPr lang="zh-CN" altLang="en-US"/>
          </a:p>
        </p:txBody>
      </p:sp>
      <p:sp>
        <p:nvSpPr>
          <p:cNvPr id="1048642"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643"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644" name="日期占位符 4"/>
          <p:cNvSpPr>
            <a:spLocks noGrp="1"/>
          </p:cNvSpPr>
          <p:nvPr>
            <p:ph type="dt" sz="half" idx="10"/>
          </p:nvPr>
        </p:nvSpPr>
        <p:spPr/>
        <p:txBody>
          <a:bodyPr/>
          <a:lstStyle/>
          <a:p>
            <a:fld id="{530820CF-B880-4189-942D-D702A7CBA730}" type="datetimeFigureOut">
              <a:rPr lang="zh-CN" altLang="en-US" smtClean="0"/>
              <a:t>2019/10/24</a:t>
            </a:fld>
            <a:endParaRPr lang="zh-CN" altLang="en-US"/>
          </a:p>
        </p:txBody>
      </p:sp>
      <p:sp>
        <p:nvSpPr>
          <p:cNvPr id="1048645" name="页脚占位符 5"/>
          <p:cNvSpPr>
            <a:spLocks noGrp="1"/>
          </p:cNvSpPr>
          <p:nvPr>
            <p:ph type="ftr" sz="quarter" idx="11"/>
          </p:nvPr>
        </p:nvSpPr>
        <p:spPr/>
        <p:txBody>
          <a:bodyPr/>
          <a:lstStyle/>
          <a:p>
            <a:endParaRPr lang="zh-CN" altLang="en-US"/>
          </a:p>
        </p:txBody>
      </p:sp>
      <p:sp>
        <p:nvSpPr>
          <p:cNvPr id="1048646"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48647" name="标题 1"/>
          <p:cNvSpPr>
            <a:spLocks noGrp="1"/>
          </p:cNvSpPr>
          <p:nvPr>
            <p:ph type="title"/>
          </p:nvPr>
        </p:nvSpPr>
        <p:spPr/>
        <p:txBody>
          <a:bodyPr/>
          <a:lstStyle/>
          <a:p>
            <a:r>
              <a:rPr lang="zh-CN" altLang="en-US" smtClean="0"/>
              <a:t>单击此处编辑母版标题样式</a:t>
            </a:r>
            <a:endParaRPr lang="zh-CN" altLang="en-US"/>
          </a:p>
        </p:txBody>
      </p:sp>
      <p:sp>
        <p:nvSpPr>
          <p:cNvPr id="1048648"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1048649"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650"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1048651"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652" name="日期占位符 6"/>
          <p:cNvSpPr>
            <a:spLocks noGrp="1"/>
          </p:cNvSpPr>
          <p:nvPr>
            <p:ph type="dt" sz="half" idx="10"/>
          </p:nvPr>
        </p:nvSpPr>
        <p:spPr/>
        <p:txBody>
          <a:bodyPr/>
          <a:lstStyle/>
          <a:p>
            <a:fld id="{530820CF-B880-4189-942D-D702A7CBA730}" type="datetimeFigureOut">
              <a:rPr lang="zh-CN" altLang="en-US" smtClean="0"/>
              <a:t>2019/10/24</a:t>
            </a:fld>
            <a:endParaRPr lang="zh-CN" altLang="en-US"/>
          </a:p>
        </p:txBody>
      </p:sp>
      <p:sp>
        <p:nvSpPr>
          <p:cNvPr id="1048653" name="页脚占位符 7"/>
          <p:cNvSpPr>
            <a:spLocks noGrp="1"/>
          </p:cNvSpPr>
          <p:nvPr>
            <p:ph type="ftr" sz="quarter" idx="11"/>
          </p:nvPr>
        </p:nvSpPr>
        <p:spPr/>
        <p:txBody>
          <a:bodyPr/>
          <a:lstStyle/>
          <a:p>
            <a:endParaRPr lang="zh-CN" altLang="en-US"/>
          </a:p>
        </p:txBody>
      </p:sp>
      <p:sp>
        <p:nvSpPr>
          <p:cNvPr id="1048654"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1048616" name="标题 1"/>
          <p:cNvSpPr>
            <a:spLocks noGrp="1"/>
          </p:cNvSpPr>
          <p:nvPr>
            <p:ph type="title"/>
          </p:nvPr>
        </p:nvSpPr>
        <p:spPr/>
        <p:txBody>
          <a:bodyPr/>
          <a:lstStyle/>
          <a:p>
            <a:r>
              <a:rPr lang="zh-CN" altLang="en-US" smtClean="0"/>
              <a:t>单击此处编辑母版标题样式</a:t>
            </a:r>
            <a:endParaRPr lang="zh-CN" altLang="en-US"/>
          </a:p>
        </p:txBody>
      </p:sp>
      <p:sp>
        <p:nvSpPr>
          <p:cNvPr id="1048617" name="日期占位符 2"/>
          <p:cNvSpPr>
            <a:spLocks noGrp="1"/>
          </p:cNvSpPr>
          <p:nvPr>
            <p:ph type="dt" sz="half" idx="10"/>
          </p:nvPr>
        </p:nvSpPr>
        <p:spPr/>
        <p:txBody>
          <a:bodyPr/>
          <a:lstStyle/>
          <a:p>
            <a:fld id="{530820CF-B880-4189-942D-D702A7CBA730}" type="datetimeFigureOut">
              <a:rPr lang="zh-CN" altLang="en-US" smtClean="0"/>
              <a:t>2019/10/24</a:t>
            </a:fld>
            <a:endParaRPr lang="zh-CN" altLang="en-US"/>
          </a:p>
        </p:txBody>
      </p:sp>
      <p:sp>
        <p:nvSpPr>
          <p:cNvPr id="1048618" name="页脚占位符 3"/>
          <p:cNvSpPr>
            <a:spLocks noGrp="1"/>
          </p:cNvSpPr>
          <p:nvPr>
            <p:ph type="ftr" sz="quarter" idx="11"/>
          </p:nvPr>
        </p:nvSpPr>
        <p:spPr/>
        <p:txBody>
          <a:bodyPr/>
          <a:lstStyle/>
          <a:p>
            <a:endParaRPr lang="zh-CN" altLang="en-US"/>
          </a:p>
        </p:txBody>
      </p:sp>
      <p:sp>
        <p:nvSpPr>
          <p:cNvPr id="1048619"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1048655" name="日期占位符 1"/>
          <p:cNvSpPr>
            <a:spLocks noGrp="1"/>
          </p:cNvSpPr>
          <p:nvPr>
            <p:ph type="dt" sz="half" idx="10"/>
          </p:nvPr>
        </p:nvSpPr>
        <p:spPr/>
        <p:txBody>
          <a:bodyPr/>
          <a:lstStyle/>
          <a:p>
            <a:fld id="{530820CF-B880-4189-942D-D702A7CBA730}" type="datetimeFigureOut">
              <a:rPr lang="zh-CN" altLang="en-US" smtClean="0"/>
              <a:t>2019/10/24</a:t>
            </a:fld>
            <a:endParaRPr lang="zh-CN" altLang="en-US"/>
          </a:p>
        </p:txBody>
      </p:sp>
      <p:sp>
        <p:nvSpPr>
          <p:cNvPr id="1048656" name="页脚占位符 2"/>
          <p:cNvSpPr>
            <a:spLocks noGrp="1"/>
          </p:cNvSpPr>
          <p:nvPr>
            <p:ph type="ftr" sz="quarter" idx="11"/>
          </p:nvPr>
        </p:nvSpPr>
        <p:spPr/>
        <p:txBody>
          <a:bodyPr/>
          <a:lstStyle/>
          <a:p>
            <a:endParaRPr lang="zh-CN" altLang="en-US"/>
          </a:p>
        </p:txBody>
      </p:sp>
      <p:sp>
        <p:nvSpPr>
          <p:cNvPr id="1048657"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048658"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1048659"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660"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1048661" name="日期占位符 4"/>
          <p:cNvSpPr>
            <a:spLocks noGrp="1"/>
          </p:cNvSpPr>
          <p:nvPr>
            <p:ph type="dt" sz="half" idx="10"/>
          </p:nvPr>
        </p:nvSpPr>
        <p:spPr/>
        <p:txBody>
          <a:bodyPr/>
          <a:lstStyle/>
          <a:p>
            <a:fld id="{530820CF-B880-4189-942D-D702A7CBA730}" type="datetimeFigureOut">
              <a:rPr lang="zh-CN" altLang="en-US" smtClean="0"/>
              <a:t>2019/10/24</a:t>
            </a:fld>
            <a:endParaRPr lang="zh-CN" altLang="en-US"/>
          </a:p>
        </p:txBody>
      </p:sp>
      <p:sp>
        <p:nvSpPr>
          <p:cNvPr id="1048662" name="页脚占位符 5"/>
          <p:cNvSpPr>
            <a:spLocks noGrp="1"/>
          </p:cNvSpPr>
          <p:nvPr>
            <p:ph type="ftr" sz="quarter" idx="11"/>
          </p:nvPr>
        </p:nvSpPr>
        <p:spPr/>
        <p:txBody>
          <a:bodyPr/>
          <a:lstStyle/>
          <a:p>
            <a:endParaRPr lang="zh-CN" altLang="en-US"/>
          </a:p>
        </p:txBody>
      </p:sp>
      <p:sp>
        <p:nvSpPr>
          <p:cNvPr id="1048663"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1048625"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1048626"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1048627"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1048628" name="日期占位符 4"/>
          <p:cNvSpPr>
            <a:spLocks noGrp="1"/>
          </p:cNvSpPr>
          <p:nvPr>
            <p:ph type="dt" sz="half" idx="10"/>
          </p:nvPr>
        </p:nvSpPr>
        <p:spPr/>
        <p:txBody>
          <a:bodyPr/>
          <a:lstStyle/>
          <a:p>
            <a:fld id="{530820CF-B880-4189-942D-D702A7CBA730}" type="datetimeFigureOut">
              <a:rPr lang="zh-CN" altLang="en-US" smtClean="0"/>
              <a:t>2019/10/24</a:t>
            </a:fld>
            <a:endParaRPr lang="zh-CN" altLang="en-US"/>
          </a:p>
        </p:txBody>
      </p:sp>
      <p:sp>
        <p:nvSpPr>
          <p:cNvPr id="1048629" name="页脚占位符 5"/>
          <p:cNvSpPr>
            <a:spLocks noGrp="1"/>
          </p:cNvSpPr>
          <p:nvPr>
            <p:ph type="ftr" sz="quarter" idx="11"/>
          </p:nvPr>
        </p:nvSpPr>
        <p:spPr/>
        <p:txBody>
          <a:bodyPr/>
          <a:lstStyle/>
          <a:p>
            <a:endParaRPr lang="zh-CN" altLang="en-US"/>
          </a:p>
        </p:txBody>
      </p:sp>
      <p:sp>
        <p:nvSpPr>
          <p:cNvPr id="1048630"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1048577"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1048578"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2019/10/24</a:t>
            </a:fld>
            <a:endParaRPr lang="zh-CN" altLang="en-US"/>
          </a:p>
        </p:txBody>
      </p:sp>
      <p:sp>
        <p:nvSpPr>
          <p:cNvPr id="1048579"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1048580"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pPr fontAlgn="base">
              <a:spcBef>
                <a:spcPct val="0"/>
              </a:spcBef>
              <a:spcAft>
                <a:spcPct val="0"/>
              </a:spcAft>
            </a:pPr>
            <a:endParaRPr lang="en-US" altLang="zh-CN">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lgn="ctr" fontAlgn="base">
              <a:spcBef>
                <a:spcPct val="0"/>
              </a:spcBef>
              <a:spcAft>
                <a:spcPct val="0"/>
              </a:spcAft>
            </a:pPr>
            <a:endParaRPr lang="en-US" altLang="zh-CN">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4898317D-56B4-4CE5-8BA8-5917ADB4971F}" type="slidenum">
              <a:rPr lang="en-US" altLang="zh-CN">
                <a:solidFill>
                  <a:srgbClr val="000000"/>
                </a:solidFill>
              </a:rPr>
              <a:pPr fontAlgn="base">
                <a:spcBef>
                  <a:spcPct val="0"/>
                </a:spcBef>
                <a:spcAft>
                  <a:spcPct val="0"/>
                </a:spcAft>
              </a:pPr>
              <a:t>‹#›</a:t>
            </a:fld>
            <a:endParaRPr lang="en-US" altLang="zh-CN">
              <a:solidFill>
                <a:srgbClr val="000000"/>
              </a:solidFill>
            </a:endParaRPr>
          </a:p>
        </p:txBody>
      </p:sp>
    </p:spTree>
    <p:extLst>
      <p:ext uri="{BB962C8B-B14F-4D97-AF65-F5344CB8AC3E}">
        <p14:creationId xmlns:p14="http://schemas.microsoft.com/office/powerpoint/2010/main" val="3939729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baike.baidu.com/view/120474.htm" TargetMode="External"/><Relationship Id="rId3" Type="http://schemas.openxmlformats.org/officeDocument/2006/relationships/hyperlink" Target="http://baike.baidu.com/view/80273.htm" TargetMode="External"/><Relationship Id="rId7" Type="http://schemas.openxmlformats.org/officeDocument/2006/relationships/hyperlink" Target="http://baike.baidu.com/view/45083.htm" TargetMode="Externa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hyperlink" Target="http://baike.baidu.com/view/66794.htm" TargetMode="External"/><Relationship Id="rId5" Type="http://schemas.openxmlformats.org/officeDocument/2006/relationships/hyperlink" Target="http://baike.baidu.com/view/18686.htm" TargetMode="External"/><Relationship Id="rId10" Type="http://schemas.openxmlformats.org/officeDocument/2006/relationships/hyperlink" Target="http://baike.baidu.com/view/2841.htm" TargetMode="External"/><Relationship Id="rId4" Type="http://schemas.openxmlformats.org/officeDocument/2006/relationships/hyperlink" Target="http://baike.baidu.com/view/4380.htm" TargetMode="External"/><Relationship Id="rId9" Type="http://schemas.openxmlformats.org/officeDocument/2006/relationships/hyperlink" Target="http://baike.baidu.com/view/31225.htm"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2" name="图片 2097151"/>
          <p:cNvPicPr>
            <a:picLocks/>
          </p:cNvPicPr>
          <p:nvPr/>
        </p:nvPicPr>
        <p:blipFill>
          <a:blip r:embed="rId2"/>
          <a:stretch>
            <a:fillRect/>
          </a:stretch>
        </p:blipFill>
        <p:spPr>
          <a:xfrm>
            <a:off x="0" y="-50673"/>
            <a:ext cx="9222163" cy="6908673"/>
          </a:xfrm>
          <a:prstGeom prst="rect">
            <a:avLst/>
          </a:prstGeom>
        </p:spPr>
      </p:pic>
      <p:sp>
        <p:nvSpPr>
          <p:cNvPr id="3" name="矩形 2"/>
          <p:cNvSpPr/>
          <p:nvPr/>
        </p:nvSpPr>
        <p:spPr>
          <a:xfrm>
            <a:off x="971600" y="1556792"/>
            <a:ext cx="7540847" cy="769441"/>
          </a:xfrm>
          <a:prstGeom prst="rect">
            <a:avLst/>
          </a:prstGeom>
        </p:spPr>
        <p:txBody>
          <a:bodyPr wrap="none">
            <a:spAutoFit/>
          </a:bodyPr>
          <a:lstStyle/>
          <a:p>
            <a:r>
              <a:rPr lang="zh-CN" altLang="en-US" sz="4400" b="1" dirty="0" smtClean="0">
                <a:solidFill>
                  <a:srgbClr val="BF0000"/>
                </a:solidFill>
                <a:latin typeface="汉仪中楷简" panose="02010604000101010101" pitchFamily="2" charset="-122"/>
                <a:ea typeface="汉仪中楷简" panose="02010604000101010101" pitchFamily="2" charset="-122"/>
              </a:rPr>
              <a:t>管仲纪念馆研学旅行主题班会</a:t>
            </a:r>
            <a:endParaRPr lang="zh-CN" altLang="en-US" sz="4400" dirty="0">
              <a:latin typeface="汉仪中楷简" panose="02010604000101010101" pitchFamily="2" charset="-122"/>
              <a:ea typeface="汉仪中楷简" panose="02010604000101010101" pitchFamily="2" charset="-122"/>
            </a:endParaRPr>
          </a:p>
        </p:txBody>
      </p:sp>
      <p:sp>
        <p:nvSpPr>
          <p:cNvPr id="4" name="标题 3"/>
          <p:cNvSpPr>
            <a:spLocks noGrp="1"/>
          </p:cNvSpPr>
          <p:nvPr>
            <p:ph type="ctrTitle"/>
          </p:nvPr>
        </p:nvSpPr>
        <p:spPr>
          <a:xfrm>
            <a:off x="2123728" y="5355473"/>
            <a:ext cx="4604048" cy="1470025"/>
          </a:xfrm>
          <a:noFill/>
        </p:spPr>
        <p:style>
          <a:lnRef idx="1">
            <a:schemeClr val="accent4"/>
          </a:lnRef>
          <a:fillRef idx="2">
            <a:schemeClr val="accent4"/>
          </a:fillRef>
          <a:effectRef idx="1">
            <a:schemeClr val="accent4"/>
          </a:effectRef>
          <a:fontRef idx="minor">
            <a:schemeClr val="dk1"/>
          </a:fontRef>
        </p:style>
        <p:txBody>
          <a:bodyPr>
            <a:normAutofit/>
          </a:bodyPr>
          <a:lstStyle/>
          <a:p>
            <a:r>
              <a:rPr lang="zh-CN" altLang="en-US" sz="3600" b="1" dirty="0" smtClean="0">
                <a:solidFill>
                  <a:srgbClr val="FFFF00"/>
                </a:solidFill>
                <a:latin typeface="微软雅黑 Light" panose="020B0502040204020203" pitchFamily="34" charset="-122"/>
                <a:ea typeface="微软雅黑 Light" panose="020B0502040204020203" pitchFamily="34" charset="-122"/>
              </a:rPr>
              <a:t>临淄区实验中学</a:t>
            </a:r>
            <a:r>
              <a:rPr lang="en-US" altLang="zh-CN" sz="3600" b="1" dirty="0" smtClean="0">
                <a:solidFill>
                  <a:srgbClr val="FFFF00"/>
                </a:solidFill>
                <a:latin typeface="微软雅黑 Light" panose="020B0502040204020203" pitchFamily="34" charset="-122"/>
                <a:ea typeface="微软雅黑 Light" panose="020B0502040204020203" pitchFamily="34" charset="-122"/>
              </a:rPr>
              <a:t/>
            </a:r>
            <a:br>
              <a:rPr lang="en-US" altLang="zh-CN" sz="3600" b="1" dirty="0" smtClean="0">
                <a:solidFill>
                  <a:srgbClr val="FFFF00"/>
                </a:solidFill>
                <a:latin typeface="微软雅黑 Light" panose="020B0502040204020203" pitchFamily="34" charset="-122"/>
                <a:ea typeface="微软雅黑 Light" panose="020B0502040204020203" pitchFamily="34" charset="-122"/>
              </a:rPr>
            </a:br>
            <a:r>
              <a:rPr lang="zh-CN" altLang="en-US" sz="3600" b="1" dirty="0">
                <a:solidFill>
                  <a:srgbClr val="FFFF00"/>
                </a:solidFill>
                <a:latin typeface="微软雅黑 Light" panose="020B0502040204020203" pitchFamily="34" charset="-122"/>
                <a:ea typeface="微软雅黑 Light" panose="020B0502040204020203" pitchFamily="34" charset="-122"/>
              </a:rPr>
              <a:t>初</a:t>
            </a:r>
            <a:r>
              <a:rPr lang="zh-CN" altLang="en-US" sz="3600" b="1" dirty="0" smtClean="0">
                <a:solidFill>
                  <a:srgbClr val="FFFF00"/>
                </a:solidFill>
                <a:latin typeface="微软雅黑 Light" panose="020B0502040204020203" pitchFamily="34" charset="-122"/>
                <a:ea typeface="微软雅黑 Light" panose="020B0502040204020203" pitchFamily="34" charset="-122"/>
              </a:rPr>
              <a:t>二三班</a:t>
            </a:r>
            <a:endParaRPr lang="zh-CN" altLang="en-US" sz="3600" b="1" dirty="0">
              <a:solidFill>
                <a:srgbClr val="FFFF00"/>
              </a:solidFill>
              <a:latin typeface="微软雅黑 Light" panose="020B0502040204020203" pitchFamily="34" charset="-122"/>
              <a:ea typeface="微软雅黑 Light" panose="020B0502040204020203" pitchFamily="34"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标题 2"/>
          <p:cNvSpPr>
            <a:spLocks noGrp="1"/>
          </p:cNvSpPr>
          <p:nvPr>
            <p:ph type="title"/>
          </p:nvPr>
        </p:nvSpPr>
        <p:spPr>
          <a:xfrm>
            <a:off x="539552" y="2060848"/>
            <a:ext cx="8229600" cy="1143000"/>
          </a:xfrm>
        </p:spPr>
        <p:txBody>
          <a:bodyPr/>
          <a:lstStyle/>
          <a:p>
            <a:r>
              <a:rPr lang="zh-CN" altLang="en-US" sz="5400" b="1" dirty="0"/>
              <a:t>注意</a:t>
            </a:r>
            <a:r>
              <a:rPr lang="zh-CN" altLang="en-US" sz="5400" b="1" dirty="0" smtClean="0"/>
              <a:t>事项</a:t>
            </a:r>
            <a:endParaRPr lang="zh-CN" altLang="en-US" sz="5400" b="1" dirty="0"/>
          </a:p>
        </p:txBody>
      </p:sp>
    </p:spTree>
    <p:extLst>
      <p:ext uri="{BB962C8B-B14F-4D97-AF65-F5344CB8AC3E}">
        <p14:creationId xmlns:p14="http://schemas.microsoft.com/office/powerpoint/2010/main" val="38902194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zh-CN" altLang="en-US" dirty="0"/>
              <a:t>交通安全</a:t>
            </a:r>
          </a:p>
        </p:txBody>
      </p:sp>
      <p:sp>
        <p:nvSpPr>
          <p:cNvPr id="14339" name="Rectangle 3"/>
          <p:cNvSpPr>
            <a:spLocks noGrp="1" noChangeArrowheads="1"/>
          </p:cNvSpPr>
          <p:nvPr>
            <p:ph type="body" idx="1"/>
          </p:nvPr>
        </p:nvSpPr>
        <p:spPr>
          <a:xfrm>
            <a:off x="427685" y="1268760"/>
            <a:ext cx="8229600" cy="4525963"/>
          </a:xfrm>
        </p:spPr>
        <p:txBody>
          <a:bodyPr/>
          <a:lstStyle/>
          <a:p>
            <a:pPr>
              <a:lnSpc>
                <a:spcPct val="80000"/>
              </a:lnSpc>
            </a:pPr>
            <a:r>
              <a:rPr lang="en-US" altLang="zh-CN" sz="1600" b="1" dirty="0"/>
              <a:t>1)</a:t>
            </a:r>
            <a:r>
              <a:rPr lang="zh-CN" altLang="en-US" sz="1600" b="1" dirty="0"/>
              <a:t>撞车 那么发生撞车时又该怎么办呢</a:t>
            </a:r>
            <a:r>
              <a:rPr lang="en-US" altLang="zh-CN" sz="1600" b="1" dirty="0"/>
              <a:t>?</a:t>
            </a:r>
            <a:r>
              <a:rPr lang="zh-CN" altLang="en-US" sz="1600" b="1" dirty="0"/>
              <a:t>这里分几种情况来分析。第一种，坐在轿车、面包车前排的。在撞车发生的瞬间要挺直身体，两脚用力蹬住车厢，双手抓住车上扶手，这样就能克服因撞车产生的巨大惯性，不然，身体会被惯性抛向前方，撞破风挡玻璃，冲出车外而受伤。这样动作还可以防止轿车与大货车追尾时由于轿车车头插入货车车厢底盘而对前排人员的剪切伤害。第二种坐在轿车、面包车或大客车其它坐位的。要抱头、收腹、缩腿，使身体缩成一团，这样可以保护头部免受撞击，同时身体形成球形缩小了体积，也可以减少与车厢的撞击。但是如果处于坐位之中。活动空间很小，难以完成上述动作</a:t>
            </a:r>
            <a:r>
              <a:rPr lang="en-US" altLang="zh-CN" sz="1600" b="1" dirty="0"/>
              <a:t>,</a:t>
            </a:r>
            <a:r>
              <a:rPr lang="zh-CN" altLang="en-US" sz="1600" b="1" dirty="0"/>
              <a:t>也可以蹬直双腿、两手与前面靠背抓牢并挺直身体，使身体与前后靠背之间不留空隙，这样就减少了冲击，也会减少伤害</a:t>
            </a:r>
            <a:r>
              <a:rPr lang="zh-CN" altLang="en-US" sz="1600" b="1" dirty="0" smtClean="0"/>
              <a:t>。</a:t>
            </a:r>
            <a:endParaRPr lang="en-US" altLang="zh-CN" sz="1600" b="1" dirty="0" smtClean="0"/>
          </a:p>
          <a:p>
            <a:pPr>
              <a:lnSpc>
                <a:spcPct val="80000"/>
              </a:lnSpc>
            </a:pPr>
            <a:endParaRPr lang="en-US" altLang="zh-CN" sz="1600" b="1" dirty="0" smtClean="0"/>
          </a:p>
          <a:p>
            <a:pPr>
              <a:lnSpc>
                <a:spcPct val="80000"/>
              </a:lnSpc>
            </a:pPr>
            <a:r>
              <a:rPr lang="zh-CN" altLang="en-US" sz="1600" b="1" dirty="0" smtClean="0"/>
              <a:t> </a:t>
            </a:r>
            <a:r>
              <a:rPr lang="en-US" altLang="zh-CN" sz="1600" b="1" dirty="0" smtClean="0"/>
              <a:t>(</a:t>
            </a:r>
            <a:r>
              <a:rPr lang="en-US" altLang="zh-CN" sz="1600" b="1" dirty="0"/>
              <a:t>2)</a:t>
            </a:r>
            <a:r>
              <a:rPr lang="zh-CN" altLang="en-US" sz="1600" b="1" dirty="0"/>
              <a:t>翻车 翻车时</a:t>
            </a:r>
            <a:r>
              <a:rPr lang="en-US" altLang="zh-CN" sz="1600" b="1" dirty="0"/>
              <a:t>,</a:t>
            </a:r>
            <a:r>
              <a:rPr lang="zh-CN" altLang="en-US" sz="1600" b="1" dirty="0"/>
              <a:t>车体会向某一个方向不断地翻滚，处于坐位上的乘客，如果空间允许。应与坐位平行地趴于坐位之上。周四肢固定身体，不使身体在车厢内自由撞击。这样又可大大减少伤害。处于站位的乘客，要抓牢扶手，不使身体自由摆动，如果没能抓住东西。身体随车体翻动，要尽快收缩身体，双臂抱头，收缩双腿护住腹部及胸部，这样可最大限度地保护自己</a:t>
            </a:r>
            <a:r>
              <a:rPr lang="zh-CN" altLang="en-US" sz="1600" b="1" dirty="0" smtClean="0"/>
              <a:t>。</a:t>
            </a:r>
            <a:endParaRPr lang="en-US" altLang="zh-CN" sz="1600" b="1" dirty="0" smtClean="0"/>
          </a:p>
          <a:p>
            <a:pPr>
              <a:lnSpc>
                <a:spcPct val="80000"/>
              </a:lnSpc>
            </a:pPr>
            <a:endParaRPr lang="zh-CN" altLang="en-US" sz="1600" b="1" dirty="0"/>
          </a:p>
          <a:p>
            <a:pPr>
              <a:lnSpc>
                <a:spcPct val="80000"/>
              </a:lnSpc>
            </a:pPr>
            <a:r>
              <a:rPr lang="en-US" altLang="zh-CN" sz="1600" b="1" dirty="0"/>
              <a:t>(3)</a:t>
            </a:r>
            <a:r>
              <a:rPr lang="zh-CN" altLang="en-US" sz="1600" b="1" dirty="0"/>
              <a:t>失火 如果是汽油挥发气体引起火灾，乘客要一方面打开车窗，让挥发气体尽快散开。减少燃烧，同时要尽可能降低自身高度，趴在地板上或趴在坐席上</a:t>
            </a:r>
            <a:r>
              <a:rPr lang="zh-CN" altLang="en-US" sz="1600" b="1" dirty="0" smtClean="0"/>
              <a:t>。</a:t>
            </a:r>
            <a:endParaRPr lang="zh-CN" altLang="en-US" sz="1600" b="1" dirty="0"/>
          </a:p>
        </p:txBody>
      </p:sp>
    </p:spTree>
    <p:extLst>
      <p:ext uri="{BB962C8B-B14F-4D97-AF65-F5344CB8AC3E}">
        <p14:creationId xmlns:p14="http://schemas.microsoft.com/office/powerpoint/2010/main" val="18251173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randombar(horizontal)">
                                      <p:cBhvr>
                                        <p:cTn id="7" dur="600">
                                          <p:stCondLst>
                                            <p:cond delay="0"/>
                                          </p:stCondLst>
                                        </p:cTn>
                                        <p:tgtEl>
                                          <p:spTgt spid="143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Effect transition="in" filter="randombar(horizontal)">
                                      <p:cBhvr>
                                        <p:cTn id="12" dur="500"/>
                                        <p:tgtEl>
                                          <p:spTgt spid="1433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randombar(horizontal)">
                                      <p:cBhvr>
                                        <p:cTn id="17" dur="500"/>
                                        <p:tgtEl>
                                          <p:spTgt spid="1433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4339">
                                            <p:txEl>
                                              <p:pRg st="4" end="4"/>
                                            </p:txEl>
                                          </p:spTgt>
                                        </p:tgtEl>
                                        <p:attrNameLst>
                                          <p:attrName>style.visibility</p:attrName>
                                        </p:attrNameLst>
                                      </p:cBhvr>
                                      <p:to>
                                        <p:strVal val="visible"/>
                                      </p:to>
                                    </p:set>
                                    <p:animEffect transition="in" filter="randombar(horizontal)">
                                      <p:cBhvr>
                                        <p:cTn id="22" dur="500"/>
                                        <p:tgtEl>
                                          <p:spTgt spid="143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39"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zh-CN" altLang="en-US" b="1" dirty="0"/>
              <a:t>食品安全</a:t>
            </a:r>
          </a:p>
        </p:txBody>
      </p:sp>
      <p:sp>
        <p:nvSpPr>
          <p:cNvPr id="25603" name="Rectangle 3"/>
          <p:cNvSpPr>
            <a:spLocks noGrp="1" noChangeArrowheads="1"/>
          </p:cNvSpPr>
          <p:nvPr>
            <p:ph type="body" idx="1"/>
          </p:nvPr>
        </p:nvSpPr>
        <p:spPr/>
        <p:txBody>
          <a:bodyPr/>
          <a:lstStyle/>
          <a:p>
            <a:r>
              <a:rPr lang="zh-CN" altLang="en-US" sz="2800" b="1" dirty="0"/>
              <a:t>旅游的整个过程中都要保证“食以安为先” </a:t>
            </a:r>
          </a:p>
          <a:p>
            <a:r>
              <a:rPr lang="zh-CN" altLang="en-US" sz="2800" b="1" dirty="0"/>
              <a:t>食物中毒都由饮食不卫生引起，中小学生旅游不要轻易食用小摊上的食品。</a:t>
            </a:r>
          </a:p>
          <a:p>
            <a:r>
              <a:rPr lang="zh-CN" altLang="en-US" sz="2800" b="1" dirty="0"/>
              <a:t>外出旅行要选择卫生条件良好的餐馆进餐。切勿吃生食、生海鲜、已剥皮的水果，光顾路边无牌照摊档暴饮暴食，多喝开水，多吃蔬果类。</a:t>
            </a:r>
          </a:p>
          <a:p>
            <a:r>
              <a:rPr lang="zh-CN" altLang="en-US" sz="2800" b="1" dirty="0"/>
              <a:t>如果有食物中毒征兆，要多喝水缓解毒性，严重食物中毒立即就近到正规医院施行抢救。</a:t>
            </a:r>
          </a:p>
        </p:txBody>
      </p:sp>
    </p:spTree>
    <p:extLst>
      <p:ext uri="{BB962C8B-B14F-4D97-AF65-F5344CB8AC3E}">
        <p14:creationId xmlns:p14="http://schemas.microsoft.com/office/powerpoint/2010/main" val="31911744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randombar(horizontal)">
                                      <p:cBhvr>
                                        <p:cTn id="7" dur="600">
                                          <p:stCondLst>
                                            <p:cond delay="0"/>
                                          </p:stCondLst>
                                        </p:cTn>
                                        <p:tgtEl>
                                          <p:spTgt spid="256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5603">
                                            <p:txEl>
                                              <p:pRg st="0" end="0"/>
                                            </p:txEl>
                                          </p:spTgt>
                                        </p:tgtEl>
                                        <p:attrNameLst>
                                          <p:attrName>style.visibility</p:attrName>
                                        </p:attrNameLst>
                                      </p:cBhvr>
                                      <p:to>
                                        <p:strVal val="visible"/>
                                      </p:to>
                                    </p:set>
                                    <p:animEffect transition="in" filter="randombar(horizontal)">
                                      <p:cBhvr>
                                        <p:cTn id="12" dur="500"/>
                                        <p:tgtEl>
                                          <p:spTgt spid="2560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5603">
                                            <p:txEl>
                                              <p:pRg st="1" end="1"/>
                                            </p:txEl>
                                          </p:spTgt>
                                        </p:tgtEl>
                                        <p:attrNameLst>
                                          <p:attrName>style.visibility</p:attrName>
                                        </p:attrNameLst>
                                      </p:cBhvr>
                                      <p:to>
                                        <p:strVal val="visible"/>
                                      </p:to>
                                    </p:set>
                                    <p:animEffect transition="in" filter="randombar(horizontal)">
                                      <p:cBhvr>
                                        <p:cTn id="17" dur="500"/>
                                        <p:tgtEl>
                                          <p:spTgt spid="2560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25603">
                                            <p:txEl>
                                              <p:pRg st="2" end="2"/>
                                            </p:txEl>
                                          </p:spTgt>
                                        </p:tgtEl>
                                        <p:attrNameLst>
                                          <p:attrName>style.visibility</p:attrName>
                                        </p:attrNameLst>
                                      </p:cBhvr>
                                      <p:to>
                                        <p:strVal val="visible"/>
                                      </p:to>
                                    </p:set>
                                    <p:animEffect transition="in" filter="randombar(horizontal)">
                                      <p:cBhvr>
                                        <p:cTn id="22" dur="500"/>
                                        <p:tgtEl>
                                          <p:spTgt spid="2560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25603">
                                            <p:txEl>
                                              <p:pRg st="3" end="3"/>
                                            </p:txEl>
                                          </p:spTgt>
                                        </p:tgtEl>
                                        <p:attrNameLst>
                                          <p:attrName>style.visibility</p:attrName>
                                        </p:attrNameLst>
                                      </p:cBhvr>
                                      <p:to>
                                        <p:strVal val="visible"/>
                                      </p:to>
                                    </p:set>
                                    <p:animEffect transition="in" filter="randombar(horizontal)">
                                      <p:cBhvr>
                                        <p:cTn id="27" dur="500"/>
                                        <p:tgtEl>
                                          <p:spTgt spid="256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zh-CN" altLang="en-US"/>
              <a:t>其他安全事项</a:t>
            </a:r>
          </a:p>
        </p:txBody>
      </p:sp>
      <p:sp>
        <p:nvSpPr>
          <p:cNvPr id="27651" name="Rectangle 3"/>
          <p:cNvSpPr>
            <a:spLocks noGrp="1" noChangeArrowheads="1"/>
          </p:cNvSpPr>
          <p:nvPr>
            <p:ph type="body" idx="1"/>
          </p:nvPr>
        </p:nvSpPr>
        <p:spPr/>
        <p:txBody>
          <a:bodyPr/>
          <a:lstStyle/>
          <a:p>
            <a:pPr marL="0" indent="0">
              <a:lnSpc>
                <a:spcPct val="90000"/>
              </a:lnSpc>
              <a:buNone/>
            </a:pPr>
            <a:endParaRPr lang="zh-CN" altLang="en-US" dirty="0"/>
          </a:p>
          <a:p>
            <a:pPr>
              <a:lnSpc>
                <a:spcPct val="90000"/>
              </a:lnSpc>
            </a:pPr>
            <a:r>
              <a:rPr lang="zh-CN" altLang="en-US" dirty="0"/>
              <a:t>旅游者要保管好自己的房间钥匙，若钥匙丢失了必须告知前台服务员，不得私自将钥匙借给未登记的朋友使用</a:t>
            </a:r>
            <a:r>
              <a:rPr lang="zh-CN" altLang="en-US" dirty="0" smtClean="0"/>
              <a:t>。</a:t>
            </a:r>
            <a:endParaRPr lang="en-US" altLang="zh-CN" dirty="0" smtClean="0"/>
          </a:p>
          <a:p>
            <a:pPr>
              <a:lnSpc>
                <a:spcPct val="90000"/>
              </a:lnSpc>
            </a:pPr>
            <a:r>
              <a:rPr lang="zh-CN" altLang="en-US" dirty="0" smtClean="0"/>
              <a:t>突发</a:t>
            </a:r>
            <a:r>
              <a:rPr lang="zh-CN" altLang="en-US" dirty="0"/>
              <a:t>事件：如扭伤等应保持冷静寻求老师帮助</a:t>
            </a:r>
          </a:p>
        </p:txBody>
      </p:sp>
    </p:spTree>
    <p:extLst>
      <p:ext uri="{BB962C8B-B14F-4D97-AF65-F5344CB8AC3E}">
        <p14:creationId xmlns:p14="http://schemas.microsoft.com/office/powerpoint/2010/main" val="26226224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7650"/>
                                        </p:tgtEl>
                                        <p:attrNameLst>
                                          <p:attrName>style.visibility</p:attrName>
                                        </p:attrNameLst>
                                      </p:cBhvr>
                                      <p:to>
                                        <p:strVal val="visible"/>
                                      </p:to>
                                    </p:set>
                                    <p:animEffect transition="in" filter="randombar(horizontal)">
                                      <p:cBhvr>
                                        <p:cTn id="7" dur="600">
                                          <p:stCondLst>
                                            <p:cond delay="0"/>
                                          </p:stCondLst>
                                        </p:cTn>
                                        <p:tgtEl>
                                          <p:spTgt spid="276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7651">
                                            <p:txEl>
                                              <p:pRg st="1" end="1"/>
                                            </p:txEl>
                                          </p:spTgt>
                                        </p:tgtEl>
                                        <p:attrNameLst>
                                          <p:attrName>style.visibility</p:attrName>
                                        </p:attrNameLst>
                                      </p:cBhvr>
                                      <p:to>
                                        <p:strVal val="visible"/>
                                      </p:to>
                                    </p:set>
                                    <p:animEffect transition="in" filter="randombar(horizontal)">
                                      <p:cBhvr>
                                        <p:cTn id="12" dur="500"/>
                                        <p:tgtEl>
                                          <p:spTgt spid="276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7651">
                                            <p:txEl>
                                              <p:pRg st="2" end="2"/>
                                            </p:txEl>
                                          </p:spTgt>
                                        </p:tgtEl>
                                        <p:attrNameLst>
                                          <p:attrName>style.visibility</p:attrName>
                                        </p:attrNameLst>
                                      </p:cBhvr>
                                      <p:to>
                                        <p:strVal val="visible"/>
                                      </p:to>
                                    </p:set>
                                    <p:animEffect transition="in" filter="randombar(horizontal)">
                                      <p:cBhvr>
                                        <p:cTn id="17" dur="500"/>
                                        <p:tgtEl>
                                          <p:spTgt spid="276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P spid="27651"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zh-CN" altLang="en-US"/>
              <a:t>游览安全</a:t>
            </a:r>
          </a:p>
        </p:txBody>
      </p:sp>
      <p:sp>
        <p:nvSpPr>
          <p:cNvPr id="26627" name="Rectangle 3"/>
          <p:cNvSpPr>
            <a:spLocks noGrp="1" noChangeArrowheads="1"/>
          </p:cNvSpPr>
          <p:nvPr>
            <p:ph type="body" idx="1"/>
          </p:nvPr>
        </p:nvSpPr>
        <p:spPr/>
        <p:txBody>
          <a:bodyPr/>
          <a:lstStyle/>
          <a:p>
            <a:pPr>
              <a:lnSpc>
                <a:spcPct val="80000"/>
              </a:lnSpc>
            </a:pPr>
            <a:r>
              <a:rPr lang="zh-CN" altLang="en-US" sz="2000" dirty="0"/>
              <a:t>防止迷路</a:t>
            </a:r>
          </a:p>
          <a:p>
            <a:pPr>
              <a:lnSpc>
                <a:spcPct val="80000"/>
              </a:lnSpc>
            </a:pPr>
            <a:endParaRPr lang="zh-CN" altLang="en-US" sz="2000" dirty="0"/>
          </a:p>
          <a:p>
            <a:pPr>
              <a:lnSpc>
                <a:spcPct val="80000"/>
              </a:lnSpc>
            </a:pPr>
            <a:r>
              <a:rPr lang="zh-CN" altLang="en-US" sz="2000" dirty="0"/>
              <a:t>首先要保持镇静，不要心慌，仔细回忆一下自己走过的路。从最有代表性的地点如何走到此处的</a:t>
            </a:r>
            <a:r>
              <a:rPr lang="en-US" altLang="zh-CN" sz="2000" dirty="0"/>
              <a:t>?</a:t>
            </a:r>
            <a:r>
              <a:rPr lang="zh-CN" altLang="en-US" sz="2000" dirty="0"/>
              <a:t>如果按原路返回是否可以走上正道</a:t>
            </a:r>
            <a:r>
              <a:rPr lang="en-US" altLang="zh-CN" sz="2000" dirty="0"/>
              <a:t>?</a:t>
            </a:r>
            <a:r>
              <a:rPr lang="zh-CN" altLang="en-US" sz="2000" dirty="0"/>
              <a:t>如果是在密林之中，可试探着往回走，但一定要每走</a:t>
            </a:r>
            <a:r>
              <a:rPr lang="en-US" altLang="zh-CN" sz="2000" dirty="0"/>
              <a:t>8~10</a:t>
            </a:r>
            <a:r>
              <a:rPr lang="zh-CN" altLang="en-US" sz="2000" dirty="0"/>
              <a:t>米时在树上做一个记号。可折断一根树枝，也可在树干上划一个痕记以防再次走错方向可以返回原地。其次要记住走过的路两侧的地形地貌，可站在高处观察一下，如发现经过的物记。便可返回该处，再一程一程返回去即可回到出发地，重新弄清方向。三是向有声音的方向寻找出路。山中总有牧人或樵夫或采药人，也应有农民，如迷失方向可静听远处声音，只要有声音便会有人活动。便可问清路径。当然，迷路之后，又赶上天色渐晚，可要赶紧呼救，求得外援，且不可胡乱地摸索，浪费了时间，失去获救机会。</a:t>
            </a:r>
          </a:p>
        </p:txBody>
      </p:sp>
    </p:spTree>
    <p:extLst>
      <p:ext uri="{BB962C8B-B14F-4D97-AF65-F5344CB8AC3E}">
        <p14:creationId xmlns:p14="http://schemas.microsoft.com/office/powerpoint/2010/main" val="39019879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randombar(horizontal)">
                                      <p:cBhvr>
                                        <p:cTn id="7" dur="600">
                                          <p:stCondLst>
                                            <p:cond delay="0"/>
                                          </p:stCondLst>
                                        </p:cTn>
                                        <p:tgtEl>
                                          <p:spTgt spid="266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6627">
                                            <p:txEl>
                                              <p:pRg st="0" end="0"/>
                                            </p:txEl>
                                          </p:spTgt>
                                        </p:tgtEl>
                                        <p:attrNameLst>
                                          <p:attrName>style.visibility</p:attrName>
                                        </p:attrNameLst>
                                      </p:cBhvr>
                                      <p:to>
                                        <p:strVal val="visible"/>
                                      </p:to>
                                    </p:set>
                                    <p:animEffect transition="in" filter="randombar(horizontal)">
                                      <p:cBhvr>
                                        <p:cTn id="12" dur="500"/>
                                        <p:tgtEl>
                                          <p:spTgt spid="2662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randombar(horizontal)">
                                      <p:cBhvr>
                                        <p:cTn id="17" dur="500"/>
                                        <p:tgtEl>
                                          <p:spTgt spid="266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7"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2532" name="WordArt 4" descr="白色大理石"/>
          <p:cNvSpPr>
            <a:spLocks noChangeArrowheads="1" noChangeShapeType="1" noTextEdit="1"/>
          </p:cNvSpPr>
          <p:nvPr/>
        </p:nvSpPr>
        <p:spPr bwMode="auto">
          <a:xfrm>
            <a:off x="3200400" y="457200"/>
            <a:ext cx="2819400" cy="13716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contourClr>
                <a:srgbClr val="FFCC99"/>
              </a:contourClr>
            </a:sp3d>
          </a:bodyPr>
          <a:lstStyle/>
          <a:p>
            <a:pPr algn="ctr" fontAlgn="base">
              <a:spcBef>
                <a:spcPct val="0"/>
              </a:spcBef>
              <a:spcAft>
                <a:spcPct val="0"/>
              </a:spcAft>
            </a:pPr>
            <a:r>
              <a:rPr lang="zh-CN" altLang="en-US" sz="3600" kern="10" dirty="0">
                <a:ln w="9525">
                  <a:round/>
                  <a:headEnd/>
                  <a:tailEnd/>
                </a:ln>
                <a:blipFill dpi="0" rotWithShape="0">
                  <a:blip r:embed="rId3"/>
                  <a:srcRect/>
                  <a:tile tx="0" ty="0" sx="100000" sy="100000" flip="none" algn="tl"/>
                </a:blipFill>
                <a:latin typeface="宋体" panose="02010600030101010101" pitchFamily="2" charset="-122"/>
              </a:rPr>
              <a:t>总结</a:t>
            </a:r>
          </a:p>
        </p:txBody>
      </p:sp>
      <p:sp>
        <p:nvSpPr>
          <p:cNvPr id="22533" name="Text Box 5"/>
          <p:cNvSpPr txBox="1">
            <a:spLocks noChangeArrowheads="1"/>
          </p:cNvSpPr>
          <p:nvPr/>
        </p:nvSpPr>
        <p:spPr bwMode="auto">
          <a:xfrm>
            <a:off x="1143000" y="1752600"/>
            <a:ext cx="6629400"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zh-CN" altLang="en-US" sz="2800" b="1" dirty="0">
                <a:solidFill>
                  <a:srgbClr val="000000"/>
                </a:solidFill>
              </a:rPr>
              <a:t>研学旅行：</a:t>
            </a:r>
            <a:r>
              <a:rPr lang="zh-CN" altLang="en-US" sz="2000" b="1" dirty="0">
                <a:solidFill>
                  <a:srgbClr val="000000"/>
                </a:solidFill>
              </a:rPr>
              <a:t>研学旅行是由学校根据区域特色、学生年龄特点和各学科教学内容需要，组织学生通过集体旅行、集中食宿的方式走出校园，在与平常不同的生活中拓展视野、丰富知识，加深与自然和文化的亲近感，增加对集体生活方式和社会公共道德的体验，培养中小学生的自理能力、创新精神和实践能力</a:t>
            </a:r>
          </a:p>
        </p:txBody>
      </p:sp>
    </p:spTree>
    <p:extLst>
      <p:ext uri="{BB962C8B-B14F-4D97-AF65-F5344CB8AC3E}">
        <p14:creationId xmlns:p14="http://schemas.microsoft.com/office/powerpoint/2010/main" val="1841281287"/>
      </p:ext>
    </p:extLst>
  </p:cSld>
  <p:clrMapOvr>
    <a:masterClrMapping/>
  </p:clrMapOvr>
  <p:transition>
    <p:strips dir="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63" name="内容占位符 3"/>
          <p:cNvPicPr>
            <a:picLocks noGrp="1" noChangeAspect="1"/>
          </p:cNvPicPr>
          <p:nvPr>
            <p:ph idx="1"/>
          </p:nvPr>
        </p:nvPicPr>
        <p:blipFill>
          <a:blip r:embed="rId2"/>
          <a:stretch>
            <a:fillRect/>
          </a:stretch>
        </p:blipFill>
        <p:spPr>
          <a:xfrm>
            <a:off x="72080" y="116632"/>
            <a:ext cx="9036424" cy="6777318"/>
          </a:xfrm>
        </p:spPr>
      </p:pic>
      <p:sp>
        <p:nvSpPr>
          <p:cNvPr id="1048614" name="标题 1"/>
          <p:cNvSpPr>
            <a:spLocks noGrp="1"/>
          </p:cNvSpPr>
          <p:nvPr>
            <p:ph type="title"/>
          </p:nvPr>
        </p:nvSpPr>
        <p:spPr/>
        <p:txBody>
          <a:bodyPr/>
          <a:lstStyle/>
          <a:p>
            <a:r>
              <a:rPr lang="x-none" altLang="en-US" dirty="0" smtClean="0">
                <a:latin typeface="隶书" pitchFamily="49" charset="-122"/>
                <a:ea typeface="隶书" pitchFamily="49" charset="-122"/>
              </a:rPr>
              <a:t>同学</a:t>
            </a:r>
            <a:r>
              <a:rPr lang="zh-CN" altLang="en-US" dirty="0" smtClean="0">
                <a:latin typeface="隶书" pitchFamily="49" charset="-122"/>
                <a:ea typeface="隶书" pitchFamily="49" charset="-122"/>
              </a:rPr>
              <a:t>加油！</a:t>
            </a:r>
            <a:endParaRPr lang="zh-CN" altLang="en-US" dirty="0">
              <a:latin typeface="隶书" pitchFamily="49" charset="-122"/>
              <a:ea typeface="隶书" pitchFamily="49" charset="-122"/>
            </a:endParaRPr>
          </a:p>
        </p:txBody>
      </p:sp>
      <p:sp>
        <p:nvSpPr>
          <p:cNvPr id="1048615" name="矩形 4"/>
          <p:cNvSpPr/>
          <p:nvPr/>
        </p:nvSpPr>
        <p:spPr>
          <a:xfrm>
            <a:off x="1115616" y="1772816"/>
            <a:ext cx="5904655" cy="1691641"/>
          </a:xfrm>
          <a:prstGeom prst="rect">
            <a:avLst/>
          </a:prstGeom>
        </p:spPr>
        <p:txBody>
          <a:bodyPr wrap="square">
            <a:spAutoFit/>
          </a:bodyPr>
          <a:lstStyle/>
          <a:p>
            <a:r>
              <a:rPr lang="zh-CN" altLang="en-US" sz="5400" dirty="0">
                <a:latin typeface="华文隶书" pitchFamily="2" charset="-122"/>
                <a:ea typeface="华文隶书" pitchFamily="2" charset="-122"/>
              </a:rPr>
              <a:t>平庸与俗人同在，成功与勇者同行。</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0" name="标题 1048669"/>
          <p:cNvSpPr>
            <a:spLocks noGrp="1"/>
          </p:cNvSpPr>
          <p:nvPr>
            <p:ph type="title"/>
          </p:nvPr>
        </p:nvSpPr>
        <p:spPr/>
        <p:txBody>
          <a:bodyPr/>
          <a:lstStyle/>
          <a:p>
            <a:endParaRPr lang="x-none"/>
          </a:p>
        </p:txBody>
      </p:sp>
      <p:sp>
        <p:nvSpPr>
          <p:cNvPr id="1048671" name="文本占位符 1048670"/>
          <p:cNvSpPr>
            <a:spLocks noGrp="1"/>
          </p:cNvSpPr>
          <p:nvPr>
            <p:ph type="body" idx="1"/>
          </p:nvPr>
        </p:nvSpPr>
        <p:spPr/>
        <p:txBody>
          <a:bodyPr/>
          <a:lstStyle/>
          <a:p>
            <a:endParaRPr lang="x-none"/>
          </a:p>
        </p:txBody>
      </p:sp>
      <p:sp>
        <p:nvSpPr>
          <p:cNvPr id="1048672" name="内容占位符 1048671"/>
          <p:cNvSpPr>
            <a:spLocks noGrp="1"/>
          </p:cNvSpPr>
          <p:nvPr>
            <p:ph sz="half" idx="2"/>
          </p:nvPr>
        </p:nvSpPr>
        <p:spPr/>
        <p:txBody>
          <a:bodyPr/>
          <a:lstStyle/>
          <a:p>
            <a:endParaRPr lang="x-none"/>
          </a:p>
        </p:txBody>
      </p:sp>
      <p:sp>
        <p:nvSpPr>
          <p:cNvPr id="1048673" name="文本占位符 1048672"/>
          <p:cNvSpPr>
            <a:spLocks noGrp="1"/>
          </p:cNvSpPr>
          <p:nvPr>
            <p:ph type="body" sz="quarter" idx="3"/>
          </p:nvPr>
        </p:nvSpPr>
        <p:spPr/>
        <p:txBody>
          <a:bodyPr/>
          <a:lstStyle/>
          <a:p>
            <a:endParaRPr lang="x-none"/>
          </a:p>
        </p:txBody>
      </p:sp>
      <p:sp>
        <p:nvSpPr>
          <p:cNvPr id="1048674" name="内容占位符 1048673"/>
          <p:cNvSpPr>
            <a:spLocks noGrp="1"/>
          </p:cNvSpPr>
          <p:nvPr>
            <p:ph sz="quarter" idx="4"/>
          </p:nvPr>
        </p:nvSpPr>
        <p:spPr/>
        <p:txBody>
          <a:bodyPr/>
          <a:lstStyle/>
          <a:p>
            <a:endParaRPr lang="x-none"/>
          </a:p>
        </p:txBody>
      </p:sp>
      <p:pic>
        <p:nvPicPr>
          <p:cNvPr id="2097164" name="图片 2097163"/>
          <p:cNvPicPr>
            <a:picLocks/>
          </p:cNvPicPr>
          <p:nvPr/>
        </p:nvPicPr>
        <p:blipFill>
          <a:blip r:embed="rId2"/>
          <a:stretch>
            <a:fillRect/>
          </a:stretch>
        </p:blipFill>
        <p:spPr>
          <a:xfrm>
            <a:off x="0" y="-51018"/>
            <a:ext cx="9144000" cy="622517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4" name="标题 1"/>
          <p:cNvSpPr>
            <a:spLocks noGrp="1"/>
          </p:cNvSpPr>
          <p:nvPr>
            <p:ph type="title"/>
          </p:nvPr>
        </p:nvSpPr>
        <p:spPr>
          <a:xfrm>
            <a:off x="1403648" y="2060848"/>
            <a:ext cx="5040560" cy="1143000"/>
          </a:xfrm>
        </p:spPr>
        <p:txBody>
          <a:bodyPr>
            <a:noAutofit/>
          </a:bodyPr>
          <a:lstStyle/>
          <a:p>
            <a:r>
              <a:rPr lang="zh-CN" altLang="en-US" sz="8800" dirty="0">
                <a:solidFill>
                  <a:srgbClr val="C00000"/>
                </a:solidFill>
                <a:latin typeface="华文彩云" pitchFamily="2" charset="-122"/>
                <a:ea typeface="华文彩云" pitchFamily="2" charset="-122"/>
              </a:rPr>
              <a:t>了解管仲</a:t>
            </a:r>
          </a:p>
        </p:txBody>
      </p:sp>
      <p:pic>
        <p:nvPicPr>
          <p:cNvPr id="2097155" name="图片 3"/>
          <p:cNvPicPr>
            <a:picLocks noChangeAspect="1"/>
          </p:cNvPicPr>
          <p:nvPr/>
        </p:nvPicPr>
        <p:blipFill>
          <a:blip r:embed="rId2"/>
          <a:stretch>
            <a:fillRect/>
          </a:stretch>
        </p:blipFill>
        <p:spPr>
          <a:xfrm>
            <a:off x="-108520" y="188640"/>
            <a:ext cx="1257300" cy="1495425"/>
          </a:xfrm>
          <a:prstGeom prst="rect">
            <a:avLst/>
          </a:prstGeom>
        </p:spPr>
      </p:pic>
    </p:spTree>
    <p:extLst>
      <p:ext uri="{BB962C8B-B14F-4D97-AF65-F5344CB8AC3E}">
        <p14:creationId xmlns:p14="http://schemas.microsoft.com/office/powerpoint/2010/main" val="4207184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3" name="内容占位符 3"/>
          <p:cNvPicPr>
            <a:picLocks noGrp="1" noChangeAspect="1"/>
          </p:cNvPicPr>
          <p:nvPr>
            <p:ph idx="1"/>
          </p:nvPr>
        </p:nvPicPr>
        <p:blipFill>
          <a:blip r:embed="rId2"/>
          <a:stretch>
            <a:fillRect/>
          </a:stretch>
        </p:blipFill>
        <p:spPr>
          <a:xfrm>
            <a:off x="-9509" y="15643"/>
            <a:ext cx="9123142" cy="6842357"/>
          </a:xfrm>
        </p:spPr>
      </p:pic>
      <p:sp>
        <p:nvSpPr>
          <p:cNvPr id="1048593" name="TextBox 7"/>
          <p:cNvSpPr txBox="1"/>
          <p:nvPr/>
        </p:nvSpPr>
        <p:spPr>
          <a:xfrm>
            <a:off x="410679" y="678180"/>
            <a:ext cx="6004152" cy="5663089"/>
          </a:xfrm>
          <a:prstGeom prst="rect">
            <a:avLst/>
          </a:prstGeom>
          <a:noFill/>
        </p:spPr>
        <p:txBody>
          <a:bodyPr wrap="square" rtlCol="0">
            <a:spAutoFit/>
          </a:bodyPr>
          <a:lstStyle/>
          <a:p>
            <a:r>
              <a:rPr lang="zh-CN" altLang="en-US" sz="2400" b="1" dirty="0" smtClean="0">
                <a:latin typeface="华文隶书" pitchFamily="2" charset="-122"/>
                <a:ea typeface="华文隶书" pitchFamily="2" charset="-122"/>
              </a:rPr>
              <a:t>      管仲</a:t>
            </a:r>
            <a:r>
              <a:rPr lang="zh-CN" altLang="en-US" sz="2400" b="1" dirty="0">
                <a:latin typeface="华文隶书" pitchFamily="2" charset="-122"/>
                <a:ea typeface="华文隶书" pitchFamily="2" charset="-122"/>
              </a:rPr>
              <a:t>（约前</a:t>
            </a:r>
            <a:r>
              <a:rPr lang="en-US" altLang="zh-CN" sz="2400" b="1" dirty="0">
                <a:latin typeface="华文隶书" pitchFamily="2" charset="-122"/>
                <a:ea typeface="华文隶书" pitchFamily="2" charset="-122"/>
              </a:rPr>
              <a:t>723</a:t>
            </a:r>
            <a:r>
              <a:rPr lang="zh-CN" altLang="en-US" sz="2400" b="1" dirty="0">
                <a:latin typeface="华文隶书" pitchFamily="2" charset="-122"/>
                <a:ea typeface="华文隶书" pitchFamily="2" charset="-122"/>
              </a:rPr>
              <a:t>或前</a:t>
            </a:r>
            <a:r>
              <a:rPr lang="en-US" altLang="zh-CN" sz="2400" b="1" dirty="0">
                <a:latin typeface="华文隶书" pitchFamily="2" charset="-122"/>
                <a:ea typeface="华文隶书" pitchFamily="2" charset="-122"/>
              </a:rPr>
              <a:t>716</a:t>
            </a:r>
            <a:r>
              <a:rPr lang="zh-CN" altLang="en-US" sz="2400" b="1" dirty="0">
                <a:latin typeface="华文隶书" pitchFamily="2" charset="-122"/>
                <a:ea typeface="华文隶书" pitchFamily="2" charset="-122"/>
              </a:rPr>
              <a:t>～前</a:t>
            </a:r>
            <a:r>
              <a:rPr lang="en-US" altLang="zh-CN" sz="2400" b="1" dirty="0">
                <a:latin typeface="华文隶书" pitchFamily="2" charset="-122"/>
                <a:ea typeface="华文隶书" pitchFamily="2" charset="-122"/>
              </a:rPr>
              <a:t>645</a:t>
            </a:r>
            <a:r>
              <a:rPr lang="zh-CN" altLang="en-US" sz="2400" b="1" dirty="0">
                <a:latin typeface="华文隶书" pitchFamily="2" charset="-122"/>
                <a:ea typeface="华文隶书" pitchFamily="2" charset="-122"/>
              </a:rPr>
              <a:t>），名夷吾，谥曰“敬仲”，汉族，</a:t>
            </a:r>
            <a:r>
              <a:rPr lang="zh-CN" altLang="en-US" sz="2400" b="1" u="sng" dirty="0">
                <a:latin typeface="华文隶书" pitchFamily="2" charset="-122"/>
                <a:ea typeface="华文隶书" pitchFamily="2" charset="-122"/>
                <a:hlinkClick r:id="rId3"/>
              </a:rPr>
              <a:t>颍上</a:t>
            </a:r>
            <a:r>
              <a:rPr lang="zh-CN" altLang="en-US" sz="2400" b="1" dirty="0">
                <a:latin typeface="华文隶书" pitchFamily="2" charset="-122"/>
                <a:ea typeface="华文隶书" pitchFamily="2" charset="-122"/>
              </a:rPr>
              <a:t>（今属</a:t>
            </a:r>
            <a:r>
              <a:rPr lang="zh-CN" altLang="en-US" sz="2400" b="1" u="sng" dirty="0">
                <a:latin typeface="华文隶书" pitchFamily="2" charset="-122"/>
                <a:ea typeface="华文隶书" pitchFamily="2" charset="-122"/>
                <a:hlinkClick r:id="rId4"/>
              </a:rPr>
              <a:t>安徽</a:t>
            </a:r>
            <a:r>
              <a:rPr lang="zh-CN" altLang="en-US" sz="2400" b="1" dirty="0">
                <a:latin typeface="华文隶书" pitchFamily="2" charset="-122"/>
                <a:ea typeface="华文隶书" pitchFamily="2" charset="-122"/>
              </a:rPr>
              <a:t>）人，史称</a:t>
            </a:r>
            <a:r>
              <a:rPr lang="zh-CN" altLang="en-US" sz="2400" b="1" u="sng" dirty="0">
                <a:latin typeface="华文隶书" pitchFamily="2" charset="-122"/>
                <a:ea typeface="华文隶书" pitchFamily="2" charset="-122"/>
                <a:hlinkClick r:id="rId5"/>
              </a:rPr>
              <a:t>管子</a:t>
            </a:r>
            <a:r>
              <a:rPr lang="zh-CN" altLang="en-US" sz="2400" b="1" dirty="0" smtClean="0">
                <a:latin typeface="华文隶书" pitchFamily="2" charset="-122"/>
                <a:ea typeface="华文隶书" pitchFamily="2" charset="-122"/>
              </a:rPr>
              <a:t>。</a:t>
            </a:r>
            <a:endParaRPr lang="en-US" altLang="zh-CN" sz="2400" b="1" dirty="0" smtClean="0">
              <a:latin typeface="华文隶书" pitchFamily="2" charset="-122"/>
              <a:ea typeface="华文隶书" pitchFamily="2" charset="-122"/>
            </a:endParaRPr>
          </a:p>
          <a:p>
            <a:endParaRPr lang="en-US" altLang="zh-CN" b="1" dirty="0"/>
          </a:p>
          <a:p>
            <a:endParaRPr lang="en-US" altLang="zh-CN" sz="2000" b="1" dirty="0" smtClean="0">
              <a:latin typeface="华文隶书" pitchFamily="2" charset="-122"/>
              <a:ea typeface="华文隶书" pitchFamily="2" charset="-122"/>
            </a:endParaRPr>
          </a:p>
          <a:p>
            <a:r>
              <a:rPr lang="zh-CN" altLang="en-US" sz="2800" b="1" dirty="0" smtClean="0">
                <a:latin typeface="华文隶书" pitchFamily="2" charset="-122"/>
                <a:ea typeface="华文隶书" pitchFamily="2" charset="-122"/>
              </a:rPr>
              <a:t>        春秋</a:t>
            </a:r>
            <a:r>
              <a:rPr lang="zh-CN" altLang="en-US" sz="2800" b="1" dirty="0">
                <a:latin typeface="华文隶书" pitchFamily="2" charset="-122"/>
                <a:ea typeface="华文隶书" pitchFamily="2" charset="-122"/>
              </a:rPr>
              <a:t>时期齐国著名</a:t>
            </a:r>
            <a:r>
              <a:rPr lang="zh-CN" altLang="en-US" sz="2800" b="1" u="sng" dirty="0">
                <a:latin typeface="华文隶书" pitchFamily="2" charset="-122"/>
                <a:ea typeface="华文隶书" pitchFamily="2" charset="-122"/>
                <a:hlinkClick r:id="rId6"/>
              </a:rPr>
              <a:t>政治家</a:t>
            </a:r>
            <a:r>
              <a:rPr lang="zh-CN" altLang="en-US" sz="2800" b="1" dirty="0">
                <a:latin typeface="华文隶书" pitchFamily="2" charset="-122"/>
                <a:ea typeface="华文隶书" pitchFamily="2" charset="-122"/>
              </a:rPr>
              <a:t>、</a:t>
            </a:r>
            <a:r>
              <a:rPr lang="zh-CN" altLang="en-US" sz="2800" b="1" u="sng" dirty="0">
                <a:latin typeface="华文隶书" pitchFamily="2" charset="-122"/>
                <a:ea typeface="华文隶书" pitchFamily="2" charset="-122"/>
                <a:hlinkClick r:id="rId7"/>
              </a:rPr>
              <a:t>军事家</a:t>
            </a:r>
            <a:r>
              <a:rPr lang="zh-CN" altLang="en-US" sz="2800" b="1" dirty="0">
                <a:latin typeface="华文隶书" pitchFamily="2" charset="-122"/>
                <a:ea typeface="华文隶书" pitchFamily="2" charset="-122"/>
              </a:rPr>
              <a:t>，</a:t>
            </a:r>
            <a:r>
              <a:rPr lang="zh-CN" altLang="en-US" sz="2800" b="1" u="sng" dirty="0">
                <a:latin typeface="华文隶书" pitchFamily="2" charset="-122"/>
                <a:ea typeface="华文隶书" pitchFamily="2" charset="-122"/>
                <a:hlinkClick r:id="rId8"/>
              </a:rPr>
              <a:t>周穆王</a:t>
            </a:r>
            <a:r>
              <a:rPr lang="zh-CN" altLang="en-US" sz="2800" b="1" dirty="0">
                <a:latin typeface="华文隶书" pitchFamily="2" charset="-122"/>
                <a:ea typeface="华文隶书" pitchFamily="2" charset="-122"/>
              </a:rPr>
              <a:t>之后代。管仲少时丧父，老母在堂，生活贫苦，不得不过早地挑起家庭重担，为维持生计，与</a:t>
            </a:r>
            <a:r>
              <a:rPr lang="zh-CN" altLang="en-US" sz="2800" b="1" u="sng" dirty="0">
                <a:latin typeface="华文隶书" pitchFamily="2" charset="-122"/>
                <a:ea typeface="华文隶书" pitchFamily="2" charset="-122"/>
                <a:hlinkClick r:id="rId9"/>
              </a:rPr>
              <a:t>鲍叔牙</a:t>
            </a:r>
            <a:r>
              <a:rPr lang="zh-CN" altLang="en-US" sz="2800" b="1" dirty="0">
                <a:latin typeface="华文隶书" pitchFamily="2" charset="-122"/>
                <a:ea typeface="华文隶书" pitchFamily="2" charset="-122"/>
              </a:rPr>
              <a:t>合伙经商；后从军，到齐国，几经曲折，经鲍叔牙力荐，为齐国上卿（即丞相），有“春秋第一相”之誉，辅佐</a:t>
            </a:r>
            <a:r>
              <a:rPr lang="zh-CN" altLang="en-US" sz="2800" b="1" u="sng" dirty="0">
                <a:latin typeface="华文隶书" pitchFamily="2" charset="-122"/>
                <a:ea typeface="华文隶书" pitchFamily="2" charset="-122"/>
                <a:hlinkClick r:id="rId10"/>
              </a:rPr>
              <a:t>齐桓公</a:t>
            </a:r>
            <a:r>
              <a:rPr lang="zh-CN" altLang="en-US" sz="2800" b="1" dirty="0">
                <a:latin typeface="华文隶书" pitchFamily="2" charset="-122"/>
                <a:ea typeface="华文隶书" pitchFamily="2" charset="-122"/>
              </a:rPr>
              <a:t>成为春秋时期第一霸主，所以又说“管夷吾举于士”</a:t>
            </a:r>
            <a:r>
              <a:rPr lang="zh-CN" altLang="en-US" sz="2800" b="1"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4" name="图片 5"/>
          <p:cNvPicPr>
            <a:picLocks noChangeAspect="1"/>
          </p:cNvPicPr>
          <p:nvPr/>
        </p:nvPicPr>
        <p:blipFill>
          <a:blip r:embed="rId2"/>
          <a:stretch>
            <a:fillRect/>
          </a:stretch>
        </p:blipFill>
        <p:spPr>
          <a:xfrm>
            <a:off x="-835" y="1340768"/>
            <a:ext cx="9144000" cy="5357813"/>
          </a:xfrm>
          <a:prstGeom prst="rect">
            <a:avLst/>
          </a:prstGeom>
        </p:spPr>
      </p:pic>
      <p:sp>
        <p:nvSpPr>
          <p:cNvPr id="1048594" name="标题 1"/>
          <p:cNvSpPr>
            <a:spLocks noGrp="1"/>
          </p:cNvSpPr>
          <p:nvPr>
            <p:ph type="title"/>
          </p:nvPr>
        </p:nvSpPr>
        <p:spPr>
          <a:xfrm>
            <a:off x="971600" y="573567"/>
            <a:ext cx="3322712" cy="1143000"/>
          </a:xfrm>
        </p:spPr>
        <p:txBody>
          <a:bodyPr/>
          <a:lstStyle/>
          <a:p>
            <a:r>
              <a:rPr lang="zh-CN" altLang="en-US" dirty="0" smtClean="0">
                <a:solidFill>
                  <a:srgbClr val="C00000"/>
                </a:solidFill>
                <a:latin typeface="华文彩云" pitchFamily="2" charset="-122"/>
                <a:ea typeface="华文彩云" pitchFamily="2" charset="-122"/>
              </a:rPr>
              <a:t>人物剪影</a:t>
            </a:r>
            <a:endParaRPr lang="zh-CN" altLang="en-US" dirty="0">
              <a:solidFill>
                <a:srgbClr val="C00000"/>
              </a:solidFill>
              <a:latin typeface="华文彩云" pitchFamily="2" charset="-122"/>
              <a:ea typeface="华文彩云" pitchFamily="2" charset="-122"/>
            </a:endParaRPr>
          </a:p>
        </p:txBody>
      </p:sp>
      <p:sp>
        <p:nvSpPr>
          <p:cNvPr id="1048595" name="内容占位符 2"/>
          <p:cNvSpPr>
            <a:spLocks noGrp="1"/>
          </p:cNvSpPr>
          <p:nvPr>
            <p:ph idx="1"/>
          </p:nvPr>
        </p:nvSpPr>
        <p:spPr/>
        <p:txBody>
          <a:bodyPr>
            <a:normAutofit fontScale="96875" lnSpcReduction="10000"/>
          </a:bodyPr>
          <a:lstStyle/>
          <a:p>
            <a:r>
              <a:rPr lang="zh-CN" altLang="en-US" dirty="0">
                <a:latin typeface="方正姚体" pitchFamily="2" charset="-122"/>
                <a:ea typeface="方正姚体" pitchFamily="2" charset="-122"/>
              </a:rPr>
              <a:t>管仲夷吾者，颍上人也</a:t>
            </a:r>
            <a:r>
              <a:rPr lang="zh-CN" altLang="en-US" dirty="0" smtClean="0">
                <a:latin typeface="方正姚体" pitchFamily="2" charset="-122"/>
                <a:ea typeface="方正姚体" pitchFamily="2" charset="-122"/>
              </a:rPr>
              <a:t>。</a:t>
            </a:r>
            <a:endParaRPr lang="en-US" altLang="zh-CN" dirty="0" smtClean="0">
              <a:latin typeface="方正姚体" pitchFamily="2" charset="-122"/>
              <a:ea typeface="方正姚体" pitchFamily="2" charset="-122"/>
            </a:endParaRPr>
          </a:p>
          <a:p>
            <a:r>
              <a:rPr lang="zh-CN" altLang="en-US" dirty="0" smtClean="0">
                <a:latin typeface="方正姚体" pitchFamily="2" charset="-122"/>
                <a:ea typeface="方正姚体" pitchFamily="2" charset="-122"/>
              </a:rPr>
              <a:t>少时</a:t>
            </a:r>
            <a:r>
              <a:rPr lang="zh-CN" altLang="en-US" dirty="0">
                <a:latin typeface="方正姚体" pitchFamily="2" charset="-122"/>
                <a:ea typeface="方正姚体" pitchFamily="2" charset="-122"/>
              </a:rPr>
              <a:t>，常与鲍叔牙游，鲍叔知其贤</a:t>
            </a:r>
            <a:r>
              <a:rPr lang="zh-CN" altLang="en-US" dirty="0" smtClean="0">
                <a:latin typeface="方正姚体" pitchFamily="2" charset="-122"/>
                <a:ea typeface="方正姚体" pitchFamily="2" charset="-122"/>
              </a:rPr>
              <a:t>。</a:t>
            </a:r>
            <a:endParaRPr lang="en-US" altLang="zh-CN" dirty="0" smtClean="0">
              <a:latin typeface="方正姚体" pitchFamily="2" charset="-122"/>
              <a:ea typeface="方正姚体" pitchFamily="2" charset="-122"/>
            </a:endParaRPr>
          </a:p>
          <a:p>
            <a:r>
              <a:rPr lang="zh-CN" altLang="en-US" dirty="0" smtClean="0">
                <a:latin typeface="方正姚体" pitchFamily="2" charset="-122"/>
                <a:ea typeface="方正姚体" pitchFamily="2" charset="-122"/>
              </a:rPr>
              <a:t>管仲</a:t>
            </a:r>
            <a:r>
              <a:rPr lang="zh-CN" altLang="en-US" dirty="0">
                <a:latin typeface="方正姚体" pitchFamily="2" charset="-122"/>
                <a:ea typeface="方正姚体" pitchFamily="2" charset="-122"/>
              </a:rPr>
              <a:t>贫困，常欺鲍叔；鲍叔终善遇之，不以为言</a:t>
            </a:r>
            <a:r>
              <a:rPr lang="zh-CN" altLang="en-US" dirty="0" smtClean="0">
                <a:latin typeface="方正姚体" pitchFamily="2" charset="-122"/>
                <a:ea typeface="方正姚体" pitchFamily="2" charset="-122"/>
              </a:rPr>
              <a:t>。</a:t>
            </a:r>
            <a:endParaRPr lang="en-US" altLang="zh-CN" dirty="0" smtClean="0">
              <a:latin typeface="方正姚体" pitchFamily="2" charset="-122"/>
              <a:ea typeface="方正姚体" pitchFamily="2" charset="-122"/>
            </a:endParaRPr>
          </a:p>
          <a:p>
            <a:r>
              <a:rPr lang="zh-CN" altLang="en-US" dirty="0" smtClean="0">
                <a:latin typeface="方正姚体" pitchFamily="2" charset="-122"/>
                <a:ea typeface="方正姚体" pitchFamily="2" charset="-122"/>
              </a:rPr>
              <a:t>已而</a:t>
            </a:r>
            <a:r>
              <a:rPr lang="zh-CN" altLang="en-US" dirty="0">
                <a:latin typeface="方正姚体" pitchFamily="2" charset="-122"/>
                <a:ea typeface="方正姚体" pitchFamily="2" charset="-122"/>
              </a:rPr>
              <a:t>鲍叔事齐公子小白，管仲事公子纠。及小白立为桓公，公子纠死，管仲囚焉；鲍叔遂进管仲</a:t>
            </a:r>
            <a:r>
              <a:rPr lang="zh-CN" altLang="en-US" dirty="0" smtClean="0">
                <a:latin typeface="方正姚体" pitchFamily="2" charset="-122"/>
                <a:ea typeface="方正姚体" pitchFamily="2" charset="-122"/>
              </a:rPr>
              <a:t>。</a:t>
            </a:r>
            <a:endParaRPr lang="en-US" altLang="zh-CN" dirty="0" smtClean="0">
              <a:latin typeface="方正姚体" pitchFamily="2" charset="-122"/>
              <a:ea typeface="方正姚体" pitchFamily="2" charset="-122"/>
            </a:endParaRPr>
          </a:p>
          <a:p>
            <a:r>
              <a:rPr lang="zh-CN" altLang="en-US" dirty="0" smtClean="0">
                <a:latin typeface="方正姚体" pitchFamily="2" charset="-122"/>
                <a:ea typeface="方正姚体" pitchFamily="2" charset="-122"/>
              </a:rPr>
              <a:t>管仲</a:t>
            </a:r>
            <a:r>
              <a:rPr lang="zh-CN" altLang="en-US" dirty="0">
                <a:latin typeface="方正姚体" pitchFamily="2" charset="-122"/>
                <a:ea typeface="方正姚体" pitchFamily="2" charset="-122"/>
              </a:rPr>
              <a:t>既用，任政于齐，齐桓公以霸，九合诸侯，一匡天下，管仲之谋也。</a:t>
            </a:r>
          </a:p>
        </p:txBody>
      </p:sp>
      <p:pic>
        <p:nvPicPr>
          <p:cNvPr id="2097155" name="图片 3"/>
          <p:cNvPicPr>
            <a:picLocks noChangeAspect="1"/>
          </p:cNvPicPr>
          <p:nvPr/>
        </p:nvPicPr>
        <p:blipFill>
          <a:blip r:embed="rId3"/>
          <a:stretch>
            <a:fillRect/>
          </a:stretch>
        </p:blipFill>
        <p:spPr>
          <a:xfrm>
            <a:off x="-108520" y="188640"/>
            <a:ext cx="1257300" cy="14954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6" name="图片 4"/>
          <p:cNvPicPr>
            <a:picLocks noChangeAspect="1"/>
          </p:cNvPicPr>
          <p:nvPr/>
        </p:nvPicPr>
        <p:blipFill rotWithShape="1">
          <a:blip r:embed="rId2"/>
          <a:srcRect r="1691" b="8459"/>
          <a:stretch>
            <a:fillRect/>
          </a:stretch>
        </p:blipFill>
        <p:spPr>
          <a:xfrm>
            <a:off x="-12123" y="0"/>
            <a:ext cx="9156123" cy="6823120"/>
          </a:xfrm>
          <a:prstGeom prst="rect">
            <a:avLst/>
          </a:prstGeom>
        </p:spPr>
      </p:pic>
      <p:sp>
        <p:nvSpPr>
          <p:cNvPr id="1048597" name="内容占位符 2"/>
          <p:cNvSpPr>
            <a:spLocks noGrp="1"/>
          </p:cNvSpPr>
          <p:nvPr>
            <p:ph idx="1"/>
          </p:nvPr>
        </p:nvSpPr>
        <p:spPr>
          <a:xfrm>
            <a:off x="451138" y="260648"/>
            <a:ext cx="8229600" cy="4525963"/>
          </a:xfrm>
        </p:spPr>
        <p:txBody>
          <a:bodyPr>
            <a:noAutofit/>
          </a:bodyPr>
          <a:lstStyle/>
          <a:p>
            <a:r>
              <a:rPr lang="zh-CN" altLang="en-US" sz="2800" dirty="0">
                <a:latin typeface="隶书" pitchFamily="49" charset="-122"/>
                <a:ea typeface="隶书" pitchFamily="49" charset="-122"/>
              </a:rPr>
              <a:t>管仲，字夷吾，是颍上地方的人</a:t>
            </a:r>
            <a:r>
              <a:rPr lang="zh-CN" altLang="en-US" sz="2800" dirty="0" smtClean="0">
                <a:latin typeface="隶书" pitchFamily="49" charset="-122"/>
                <a:ea typeface="隶书" pitchFamily="49" charset="-122"/>
              </a:rPr>
              <a:t>。</a:t>
            </a:r>
            <a:endParaRPr lang="en-US" altLang="zh-CN" sz="2800" dirty="0" smtClean="0">
              <a:latin typeface="隶书" pitchFamily="49" charset="-122"/>
              <a:ea typeface="隶书" pitchFamily="49" charset="-122"/>
            </a:endParaRPr>
          </a:p>
          <a:p>
            <a:r>
              <a:rPr lang="zh-CN" altLang="en-US" sz="2800" dirty="0" smtClean="0">
                <a:latin typeface="隶书" pitchFamily="49" charset="-122"/>
                <a:ea typeface="隶书" pitchFamily="49" charset="-122"/>
              </a:rPr>
              <a:t>年轻</a:t>
            </a:r>
            <a:r>
              <a:rPr lang="zh-CN" altLang="en-US" sz="2800" dirty="0">
                <a:latin typeface="隶书" pitchFamily="49" charset="-122"/>
                <a:ea typeface="隶书" pitchFamily="49" charset="-122"/>
              </a:rPr>
              <a:t>的时候，有一个经常来往的朋友叫鲍叔牙。鲍叔牙很了解管仲的贤能</a:t>
            </a:r>
            <a:r>
              <a:rPr lang="zh-CN" altLang="en-US" sz="2800" dirty="0" smtClean="0">
                <a:latin typeface="隶书" pitchFamily="49" charset="-122"/>
                <a:ea typeface="隶书" pitchFamily="49" charset="-122"/>
              </a:rPr>
              <a:t>。</a:t>
            </a:r>
            <a:endParaRPr lang="en-US" altLang="zh-CN" sz="2800" dirty="0" smtClean="0">
              <a:latin typeface="隶书" pitchFamily="49" charset="-122"/>
              <a:ea typeface="隶书" pitchFamily="49" charset="-122"/>
            </a:endParaRPr>
          </a:p>
          <a:p>
            <a:r>
              <a:rPr lang="zh-CN" altLang="en-US" sz="2800" dirty="0" smtClean="0">
                <a:latin typeface="隶书" pitchFamily="49" charset="-122"/>
                <a:ea typeface="隶书" pitchFamily="49" charset="-122"/>
              </a:rPr>
              <a:t>当时</a:t>
            </a:r>
            <a:r>
              <a:rPr lang="zh-CN" altLang="en-US" sz="2800" dirty="0">
                <a:latin typeface="隶书" pitchFamily="49" charset="-122"/>
                <a:ea typeface="隶书" pitchFamily="49" charset="-122"/>
              </a:rPr>
              <a:t>管仲家里很贫穷，常常占鲍叔牙的便宜，但是鲍叔牙毫不在意，始终对管仲</a:t>
            </a:r>
            <a:r>
              <a:rPr lang="zh-CN" altLang="en-US" sz="2800" dirty="0" smtClean="0">
                <a:latin typeface="隶书" pitchFamily="49" charset="-122"/>
                <a:ea typeface="隶书" pitchFamily="49" charset="-122"/>
              </a:rPr>
              <a:t>很好。</a:t>
            </a:r>
            <a:endParaRPr lang="en-US" altLang="zh-CN" sz="2800" dirty="0" smtClean="0">
              <a:latin typeface="隶书" pitchFamily="49" charset="-122"/>
              <a:ea typeface="隶书" pitchFamily="49" charset="-122"/>
            </a:endParaRPr>
          </a:p>
          <a:p>
            <a:r>
              <a:rPr lang="zh-CN" altLang="en-US" sz="2800" dirty="0" smtClean="0">
                <a:latin typeface="隶书" pitchFamily="49" charset="-122"/>
                <a:ea typeface="隶书" pitchFamily="49" charset="-122"/>
              </a:rPr>
              <a:t>后来</a:t>
            </a:r>
            <a:r>
              <a:rPr lang="zh-CN" altLang="en-US" sz="2800" dirty="0">
                <a:latin typeface="隶书" pitchFamily="49" charset="-122"/>
                <a:ea typeface="隶书" pitchFamily="49" charset="-122"/>
              </a:rPr>
              <a:t>，鲍叔牙作了齐国公子小白的家臣，管仲作了公子纠的家臣。等到小白登位成为齐桓公的时候，公子纠被杀，管仲被</a:t>
            </a:r>
            <a:r>
              <a:rPr lang="zh-CN" altLang="en-US" sz="2800" dirty="0" smtClean="0">
                <a:latin typeface="隶书" pitchFamily="49" charset="-122"/>
                <a:ea typeface="隶书" pitchFamily="49" charset="-122"/>
              </a:rPr>
              <a:t>囚禁。于 </a:t>
            </a:r>
            <a:r>
              <a:rPr lang="zh-CN" altLang="en-US" sz="2800" dirty="0" smtClean="0">
                <a:latin typeface="隶书" pitchFamily="49" charset="-122"/>
                <a:ea typeface="隶书" pitchFamily="49" charset="-122"/>
              </a:rPr>
              <a:t>是</a:t>
            </a:r>
            <a:r>
              <a:rPr lang="zh-CN" altLang="en-US" sz="2800" dirty="0">
                <a:latin typeface="隶书" pitchFamily="49" charset="-122"/>
                <a:ea typeface="隶书" pitchFamily="49" charset="-122"/>
              </a:rPr>
              <a:t>鲍叔牙就向桓公推荐管仲</a:t>
            </a:r>
            <a:r>
              <a:rPr lang="zh-CN" altLang="en-US" sz="2800" dirty="0" smtClean="0">
                <a:latin typeface="隶书" pitchFamily="49" charset="-122"/>
                <a:ea typeface="隶书" pitchFamily="49" charset="-122"/>
              </a:rPr>
              <a:t>。管仲</a:t>
            </a:r>
            <a:r>
              <a:rPr lang="zh-CN" altLang="en-US" sz="2800" dirty="0">
                <a:latin typeface="隶书" pitchFamily="49" charset="-122"/>
                <a:ea typeface="隶书" pitchFamily="49" charset="-122"/>
              </a:rPr>
              <a:t>被任用当了齐国的宰相后，齐国大治，</a:t>
            </a:r>
            <a:r>
              <a:rPr lang="zh-CN" altLang="en-US" sz="2800" dirty="0" smtClean="0">
                <a:latin typeface="隶书" pitchFamily="49" charset="-122"/>
                <a:ea typeface="隶书" pitchFamily="49" charset="-122"/>
              </a:rPr>
              <a:t>齐桓公     </a:t>
            </a:r>
            <a:endParaRPr lang="en-US" altLang="zh-CN" sz="2800" dirty="0" smtClean="0">
              <a:latin typeface="隶书" pitchFamily="49" charset="-122"/>
              <a:ea typeface="隶书" pitchFamily="49" charset="-122"/>
            </a:endParaRPr>
          </a:p>
          <a:p>
            <a:r>
              <a:rPr lang="zh-CN" altLang="en-US" sz="2800" dirty="0" smtClean="0">
                <a:latin typeface="隶书" pitchFamily="49" charset="-122"/>
                <a:ea typeface="隶书" pitchFamily="49" charset="-122"/>
              </a:rPr>
              <a:t>称霸</a:t>
            </a:r>
            <a:r>
              <a:rPr lang="zh-CN" altLang="en-US" sz="2800" dirty="0">
                <a:latin typeface="隶书" pitchFamily="49" charset="-122"/>
                <a:ea typeface="隶书" pitchFamily="49" charset="-122"/>
              </a:rPr>
              <a:t>诸国，九次会合诸侯，辅佐周朝</a:t>
            </a:r>
            <a:r>
              <a:rPr lang="zh-CN" altLang="en-US" sz="2800" dirty="0" smtClean="0">
                <a:latin typeface="隶书" pitchFamily="49" charset="-122"/>
                <a:ea typeface="隶书" pitchFamily="49" charset="-122"/>
              </a:rPr>
              <a:t>天下</a:t>
            </a:r>
            <a:r>
              <a:rPr lang="en-US" altLang="zh-CN" sz="2800" dirty="0">
                <a:latin typeface="隶书" pitchFamily="49" charset="-122"/>
                <a:ea typeface="隶书" pitchFamily="49" charset="-122"/>
              </a:rPr>
              <a:t>,</a:t>
            </a:r>
            <a:r>
              <a:rPr lang="zh-CN" altLang="en-US" sz="2800" dirty="0" smtClean="0">
                <a:latin typeface="隶书" pitchFamily="49" charset="-122"/>
                <a:ea typeface="隶书" pitchFamily="49" charset="-122"/>
              </a:rPr>
              <a:t>这</a:t>
            </a:r>
            <a:endParaRPr lang="en-US" altLang="zh-CN" sz="2800" dirty="0" smtClean="0">
              <a:latin typeface="隶书" pitchFamily="49" charset="-122"/>
              <a:ea typeface="隶书" pitchFamily="49" charset="-122"/>
            </a:endParaRPr>
          </a:p>
          <a:p>
            <a:r>
              <a:rPr lang="zh-CN" altLang="en-US" sz="2800" dirty="0" smtClean="0">
                <a:latin typeface="隶书" pitchFamily="49" charset="-122"/>
                <a:ea typeface="隶书" pitchFamily="49" charset="-122"/>
              </a:rPr>
              <a:t>         些</a:t>
            </a:r>
            <a:r>
              <a:rPr lang="zh-CN" altLang="en-US" sz="2800" dirty="0">
                <a:latin typeface="隶书" pitchFamily="49" charset="-122"/>
                <a:ea typeface="隶书" pitchFamily="49" charset="-122"/>
              </a:rPr>
              <a:t>成绩全靠管仲的谋略。</a:t>
            </a:r>
          </a:p>
        </p:txBody>
      </p:sp>
      <p:pic>
        <p:nvPicPr>
          <p:cNvPr id="2097157" name="图片 3"/>
          <p:cNvPicPr>
            <a:picLocks noChangeAspect="1"/>
          </p:cNvPicPr>
          <p:nvPr/>
        </p:nvPicPr>
        <p:blipFill>
          <a:blip r:embed="rId3"/>
          <a:stretch>
            <a:fillRect/>
          </a:stretch>
        </p:blipFill>
        <p:spPr>
          <a:xfrm>
            <a:off x="7740352" y="5445223"/>
            <a:ext cx="1563652" cy="137789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8" name="图片 3"/>
          <p:cNvPicPr>
            <a:picLocks noChangeAspect="1"/>
          </p:cNvPicPr>
          <p:nvPr/>
        </p:nvPicPr>
        <p:blipFill>
          <a:blip r:embed="rId2"/>
          <a:stretch>
            <a:fillRect/>
          </a:stretch>
        </p:blipFill>
        <p:spPr>
          <a:xfrm>
            <a:off x="0" y="0"/>
            <a:ext cx="9144000" cy="6858000"/>
          </a:xfrm>
          <a:prstGeom prst="rect">
            <a:avLst/>
          </a:prstGeom>
        </p:spPr>
      </p:pic>
      <p:sp>
        <p:nvSpPr>
          <p:cNvPr id="1048598" name="标题 1"/>
          <p:cNvSpPr>
            <a:spLocks noGrp="1"/>
          </p:cNvSpPr>
          <p:nvPr>
            <p:ph type="title"/>
          </p:nvPr>
        </p:nvSpPr>
        <p:spPr>
          <a:xfrm flipH="1">
            <a:off x="-2556792" y="274638"/>
            <a:ext cx="72008" cy="1143000"/>
          </a:xfrm>
        </p:spPr>
        <p:txBody>
          <a:bodyPr/>
          <a:lstStyle/>
          <a:p>
            <a:endParaRPr lang="zh-CN" altLang="en-US" dirty="0"/>
          </a:p>
        </p:txBody>
      </p:sp>
      <p:sp>
        <p:nvSpPr>
          <p:cNvPr id="1048599" name="内容占位符 2"/>
          <p:cNvSpPr>
            <a:spLocks noGrp="1"/>
          </p:cNvSpPr>
          <p:nvPr>
            <p:ph idx="1"/>
          </p:nvPr>
        </p:nvSpPr>
        <p:spPr>
          <a:xfrm>
            <a:off x="395536" y="764704"/>
            <a:ext cx="8229600" cy="5318051"/>
          </a:xfrm>
        </p:spPr>
        <p:txBody>
          <a:bodyPr/>
          <a:lstStyle/>
          <a:p>
            <a:r>
              <a:rPr lang="zh-CN" altLang="en-US" sz="4000" dirty="0" smtClean="0">
                <a:latin typeface="华文隶书" pitchFamily="2" charset="-122"/>
                <a:ea typeface="华文隶书" pitchFamily="2" charset="-122"/>
              </a:rPr>
              <a:t>     身</a:t>
            </a:r>
            <a:r>
              <a:rPr lang="zh-CN" altLang="en-US" sz="4000" dirty="0">
                <a:latin typeface="华文隶书" pitchFamily="2" charset="-122"/>
                <a:ea typeface="华文隶书" pitchFamily="2" charset="-122"/>
              </a:rPr>
              <a:t>不善之患</a:t>
            </a:r>
            <a:r>
              <a:rPr lang="zh-CN" altLang="en-US" sz="4000" dirty="0" smtClean="0">
                <a:latin typeface="华文隶书" pitchFamily="2" charset="-122"/>
                <a:ea typeface="华文隶书" pitchFamily="2" charset="-122"/>
              </a:rPr>
              <a:t>，  毋</a:t>
            </a:r>
            <a:r>
              <a:rPr lang="zh-CN" altLang="en-US" sz="4000" dirty="0">
                <a:latin typeface="华文隶书" pitchFamily="2" charset="-122"/>
                <a:ea typeface="华文隶书" pitchFamily="2" charset="-122"/>
              </a:rPr>
              <a:t>患人莫己知 </a:t>
            </a:r>
            <a:r>
              <a:rPr lang="zh-CN" altLang="en-US" sz="4000" dirty="0" smtClean="0">
                <a:latin typeface="华文隶书" pitchFamily="2" charset="-122"/>
                <a:ea typeface="华文隶书" pitchFamily="2" charset="-122"/>
              </a:rPr>
              <a:t>。</a:t>
            </a:r>
            <a:endParaRPr lang="en-US" altLang="zh-CN" sz="4000" dirty="0" smtClean="0">
              <a:latin typeface="华文隶书" pitchFamily="2" charset="-122"/>
              <a:ea typeface="华文隶书" pitchFamily="2" charset="-122"/>
            </a:endParaRPr>
          </a:p>
          <a:p>
            <a:endParaRPr lang="en-US" altLang="zh-CN" sz="4000" dirty="0" smtClean="0">
              <a:latin typeface="华文隶书" pitchFamily="2" charset="-122"/>
              <a:ea typeface="华文隶书" pitchFamily="2" charset="-122"/>
            </a:endParaRPr>
          </a:p>
          <a:p>
            <a:r>
              <a:rPr lang="zh-CN" altLang="en-US" sz="4000" dirty="0" smtClean="0">
                <a:latin typeface="华文隶书" pitchFamily="2" charset="-122"/>
                <a:ea typeface="华文隶书" pitchFamily="2" charset="-122"/>
              </a:rPr>
              <a:t>     丹青</a:t>
            </a:r>
            <a:r>
              <a:rPr lang="zh-CN" altLang="en-US" sz="4000" dirty="0">
                <a:latin typeface="华文隶书" pitchFamily="2" charset="-122"/>
                <a:ea typeface="华文隶书" pitchFamily="2" charset="-122"/>
              </a:rPr>
              <a:t>在山</a:t>
            </a:r>
            <a:r>
              <a:rPr lang="zh-CN" altLang="en-US" sz="4000" dirty="0" smtClean="0">
                <a:latin typeface="华文隶书" pitchFamily="2" charset="-122"/>
                <a:ea typeface="华文隶书" pitchFamily="2" charset="-122"/>
              </a:rPr>
              <a:t>，              民</a:t>
            </a:r>
            <a:r>
              <a:rPr lang="zh-CN" altLang="en-US" sz="4000" dirty="0">
                <a:latin typeface="华文隶书" pitchFamily="2" charset="-122"/>
                <a:ea typeface="华文隶书" pitchFamily="2" charset="-122"/>
              </a:rPr>
              <a:t>知而取之</a:t>
            </a:r>
            <a:r>
              <a:rPr lang="zh-CN" altLang="en-US" sz="4000" dirty="0" smtClean="0">
                <a:latin typeface="华文隶书" pitchFamily="2" charset="-122"/>
                <a:ea typeface="华文隶书" pitchFamily="2" charset="-122"/>
              </a:rPr>
              <a:t>；</a:t>
            </a:r>
            <a:endParaRPr lang="en-US" altLang="zh-CN" sz="4000" dirty="0" smtClean="0">
              <a:latin typeface="华文隶书" pitchFamily="2" charset="-122"/>
              <a:ea typeface="华文隶书" pitchFamily="2" charset="-122"/>
            </a:endParaRPr>
          </a:p>
          <a:p>
            <a:endParaRPr lang="en-US" altLang="zh-CN" sz="4000" dirty="0" smtClean="0">
              <a:latin typeface="华文隶书" pitchFamily="2" charset="-122"/>
              <a:ea typeface="华文隶书" pitchFamily="2" charset="-122"/>
            </a:endParaRPr>
          </a:p>
          <a:p>
            <a:r>
              <a:rPr lang="zh-CN" altLang="en-US" sz="4000" dirty="0" smtClean="0">
                <a:latin typeface="华文隶书" pitchFamily="2" charset="-122"/>
                <a:ea typeface="华文隶书" pitchFamily="2" charset="-122"/>
              </a:rPr>
              <a:t>     美</a:t>
            </a:r>
            <a:r>
              <a:rPr lang="zh-CN" altLang="en-US" sz="4000" dirty="0">
                <a:latin typeface="华文隶书" pitchFamily="2" charset="-122"/>
                <a:ea typeface="华文隶书" pitchFamily="2" charset="-122"/>
              </a:rPr>
              <a:t>珠在渊</a:t>
            </a:r>
            <a:r>
              <a:rPr lang="zh-CN" altLang="en-US" sz="4000" dirty="0" smtClean="0">
                <a:latin typeface="华文隶书" pitchFamily="2" charset="-122"/>
                <a:ea typeface="华文隶书" pitchFamily="2" charset="-122"/>
              </a:rPr>
              <a:t>，         民</a:t>
            </a:r>
            <a:r>
              <a:rPr lang="zh-CN" altLang="en-US" sz="4000" dirty="0">
                <a:latin typeface="华文隶书" pitchFamily="2" charset="-122"/>
                <a:ea typeface="华文隶书" pitchFamily="2" charset="-122"/>
              </a:rPr>
              <a:t>知而取之</a:t>
            </a:r>
            <a:r>
              <a:rPr lang="zh-CN" altLang="en-US"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9" name="图片 4"/>
          <p:cNvPicPr>
            <a:picLocks noChangeAspect="1"/>
          </p:cNvPicPr>
          <p:nvPr/>
        </p:nvPicPr>
        <p:blipFill>
          <a:blip r:embed="rId2"/>
          <a:stretch>
            <a:fillRect/>
          </a:stretch>
        </p:blipFill>
        <p:spPr>
          <a:xfrm>
            <a:off x="44824" y="1742"/>
            <a:ext cx="9123748" cy="6842811"/>
          </a:xfrm>
          <a:prstGeom prst="rect">
            <a:avLst/>
          </a:prstGeom>
        </p:spPr>
      </p:pic>
      <p:sp>
        <p:nvSpPr>
          <p:cNvPr id="1048600" name="标题 1"/>
          <p:cNvSpPr>
            <a:spLocks noGrp="1"/>
          </p:cNvSpPr>
          <p:nvPr>
            <p:ph type="title"/>
          </p:nvPr>
        </p:nvSpPr>
        <p:spPr>
          <a:xfrm>
            <a:off x="457200" y="274638"/>
            <a:ext cx="1522512" cy="1143000"/>
          </a:xfrm>
        </p:spPr>
        <p:txBody>
          <a:bodyPr>
            <a:normAutofit fontScale="90000"/>
          </a:bodyPr>
          <a:lstStyle/>
          <a:p>
            <a:r>
              <a:rPr lang="zh-CN" altLang="en-US" dirty="0" smtClean="0">
                <a:latin typeface="华文隶书" pitchFamily="2" charset="-122"/>
                <a:ea typeface="华文隶书" pitchFamily="2" charset="-122"/>
              </a:rPr>
              <a:t>译  文</a:t>
            </a:r>
            <a:endParaRPr lang="zh-CN" altLang="en-US" dirty="0">
              <a:latin typeface="华文隶书" pitchFamily="2" charset="-122"/>
              <a:ea typeface="华文隶书" pitchFamily="2" charset="-122"/>
            </a:endParaRPr>
          </a:p>
        </p:txBody>
      </p:sp>
      <p:sp>
        <p:nvSpPr>
          <p:cNvPr id="1048601" name="内容占位符 2"/>
          <p:cNvSpPr>
            <a:spLocks noGrp="1"/>
          </p:cNvSpPr>
          <p:nvPr>
            <p:ph idx="1"/>
          </p:nvPr>
        </p:nvSpPr>
        <p:spPr/>
        <p:txBody>
          <a:bodyPr/>
          <a:lstStyle/>
          <a:p>
            <a:r>
              <a:rPr lang="zh-CN" altLang="en-US" dirty="0">
                <a:latin typeface="华文隶书" pitchFamily="2" charset="-122"/>
                <a:ea typeface="华文隶书" pitchFamily="2" charset="-122"/>
              </a:rPr>
              <a:t>管子说：“可怕的是自身不善，不怕别人不了解自己</a:t>
            </a:r>
            <a:r>
              <a:rPr lang="zh-CN" altLang="en-US" dirty="0" smtClean="0">
                <a:latin typeface="华文隶书" pitchFamily="2" charset="-122"/>
                <a:ea typeface="华文隶书" pitchFamily="2" charset="-122"/>
              </a:rPr>
              <a:t>。</a:t>
            </a:r>
            <a:endParaRPr lang="en-US" altLang="zh-CN" dirty="0" smtClean="0">
              <a:latin typeface="华文隶书" pitchFamily="2" charset="-122"/>
              <a:ea typeface="华文隶书" pitchFamily="2" charset="-122"/>
            </a:endParaRPr>
          </a:p>
          <a:p>
            <a:endParaRPr lang="en-US" altLang="zh-CN" dirty="0" smtClean="0">
              <a:latin typeface="华文隶书" pitchFamily="2" charset="-122"/>
              <a:ea typeface="华文隶书" pitchFamily="2" charset="-122"/>
            </a:endParaRPr>
          </a:p>
          <a:p>
            <a:r>
              <a:rPr lang="zh-CN" altLang="en-US" dirty="0" smtClean="0">
                <a:latin typeface="华文隶书" pitchFamily="2" charset="-122"/>
                <a:ea typeface="华文隶书" pitchFamily="2" charset="-122"/>
              </a:rPr>
              <a:t>丹青</a:t>
            </a:r>
            <a:r>
              <a:rPr lang="zh-CN" altLang="en-US" dirty="0">
                <a:latin typeface="华文隶书" pitchFamily="2" charset="-122"/>
                <a:ea typeface="华文隶书" pitchFamily="2" charset="-122"/>
              </a:rPr>
              <a:t>在</a:t>
            </a:r>
            <a:r>
              <a:rPr lang="zh-CN" altLang="en-US" dirty="0" smtClean="0">
                <a:latin typeface="华文隶书" pitchFamily="2" charset="-122"/>
                <a:ea typeface="华文隶书" pitchFamily="2" charset="-122"/>
              </a:rPr>
              <a:t>深山，</a:t>
            </a:r>
            <a:r>
              <a:rPr lang="zh-CN" altLang="en-US" dirty="0">
                <a:latin typeface="华文隶书" pitchFamily="2" charset="-122"/>
                <a:ea typeface="华文隶书" pitchFamily="2" charset="-122"/>
              </a:rPr>
              <a:t>人们了解并把它取出来</a:t>
            </a:r>
            <a:r>
              <a:rPr lang="zh-CN" altLang="en-US" dirty="0" smtClean="0">
                <a:latin typeface="华文隶书" pitchFamily="2" charset="-122"/>
                <a:ea typeface="华文隶书" pitchFamily="2" charset="-122"/>
              </a:rPr>
              <a:t>；</a:t>
            </a:r>
            <a:endParaRPr lang="en-US" altLang="zh-CN" dirty="0" smtClean="0">
              <a:latin typeface="华文隶书" pitchFamily="2" charset="-122"/>
              <a:ea typeface="华文隶书" pitchFamily="2" charset="-122"/>
            </a:endParaRPr>
          </a:p>
          <a:p>
            <a:endParaRPr lang="en-US" altLang="zh-CN" dirty="0">
              <a:latin typeface="华文隶书" pitchFamily="2" charset="-122"/>
              <a:ea typeface="华文隶书" pitchFamily="2" charset="-122"/>
            </a:endParaRPr>
          </a:p>
          <a:p>
            <a:r>
              <a:rPr lang="zh-CN" altLang="en-US" dirty="0" smtClean="0">
                <a:latin typeface="华文隶书" pitchFamily="2" charset="-122"/>
                <a:ea typeface="华文隶书" pitchFamily="2" charset="-122"/>
              </a:rPr>
              <a:t>美</a:t>
            </a:r>
            <a:r>
              <a:rPr lang="zh-CN" altLang="en-US" dirty="0">
                <a:latin typeface="华文隶书" pitchFamily="2" charset="-122"/>
                <a:ea typeface="华文隶书" pitchFamily="2" charset="-122"/>
              </a:rPr>
              <a:t>珠在深渊，人们也能了解并把它取出来。</a:t>
            </a:r>
          </a:p>
        </p:txBody>
      </p:sp>
      <p:pic>
        <p:nvPicPr>
          <p:cNvPr id="2097160" name="图片 3"/>
          <p:cNvPicPr>
            <a:picLocks noChangeAspect="1"/>
          </p:cNvPicPr>
          <p:nvPr/>
        </p:nvPicPr>
        <p:blipFill>
          <a:blip r:embed="rId3"/>
          <a:stretch>
            <a:fillRect/>
          </a:stretch>
        </p:blipFill>
        <p:spPr>
          <a:xfrm>
            <a:off x="1979712" y="476672"/>
            <a:ext cx="1512168" cy="115212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62" name="图片 3"/>
          <p:cNvPicPr>
            <a:picLocks noChangeAspect="1"/>
          </p:cNvPicPr>
          <p:nvPr/>
        </p:nvPicPr>
        <p:blipFill rotWithShape="1">
          <a:blip r:embed="rId2"/>
          <a:srcRect r="1416" b="7436"/>
          <a:stretch>
            <a:fillRect/>
          </a:stretch>
        </p:blipFill>
        <p:spPr>
          <a:xfrm>
            <a:off x="0" y="-14009"/>
            <a:ext cx="9076766" cy="6885456"/>
          </a:xfrm>
          <a:prstGeom prst="rect">
            <a:avLst/>
          </a:prstGeom>
        </p:spPr>
      </p:pic>
      <p:sp>
        <p:nvSpPr>
          <p:cNvPr id="1048604" name="标题 1"/>
          <p:cNvSpPr>
            <a:spLocks noGrp="1"/>
          </p:cNvSpPr>
          <p:nvPr>
            <p:ph type="title"/>
          </p:nvPr>
        </p:nvSpPr>
        <p:spPr>
          <a:xfrm flipH="1">
            <a:off x="-1188640" y="274638"/>
            <a:ext cx="72008" cy="1143000"/>
          </a:xfrm>
        </p:spPr>
        <p:txBody>
          <a:bodyPr/>
          <a:lstStyle/>
          <a:p>
            <a:endParaRPr lang="zh-CN" altLang="en-US" dirty="0"/>
          </a:p>
        </p:txBody>
      </p:sp>
      <p:sp>
        <p:nvSpPr>
          <p:cNvPr id="1048605" name="内容占位符 2"/>
          <p:cNvSpPr>
            <a:spLocks noGrp="1"/>
          </p:cNvSpPr>
          <p:nvPr>
            <p:ph idx="1"/>
          </p:nvPr>
        </p:nvSpPr>
        <p:spPr>
          <a:xfrm>
            <a:off x="929589" y="1144033"/>
            <a:ext cx="8229600" cy="4569371"/>
          </a:xfrm>
        </p:spPr>
        <p:txBody>
          <a:bodyPr>
            <a:normAutofit/>
          </a:bodyPr>
          <a:lstStyle/>
          <a:p>
            <a:r>
              <a:rPr lang="zh-CN" altLang="en-US" sz="3600" dirty="0">
                <a:latin typeface="隶书" pitchFamily="49" charset="-122"/>
                <a:ea typeface="隶书" pitchFamily="49" charset="-122"/>
              </a:rPr>
              <a:t>一年完成的不如种</a:t>
            </a:r>
            <a:r>
              <a:rPr lang="zh-CN" altLang="en-US" sz="3600" dirty="0" smtClean="0">
                <a:latin typeface="隶书" pitchFamily="49" charset="-122"/>
                <a:ea typeface="隶书" pitchFamily="49" charset="-122"/>
              </a:rPr>
              <a:t>粮食。</a:t>
            </a:r>
            <a:endParaRPr lang="en-US" altLang="zh-CN" sz="3600" dirty="0" smtClean="0">
              <a:latin typeface="隶书" pitchFamily="49" charset="-122"/>
              <a:ea typeface="隶书" pitchFamily="49" charset="-122"/>
            </a:endParaRPr>
          </a:p>
          <a:p>
            <a:r>
              <a:rPr lang="zh-CN" altLang="en-US" sz="3600" dirty="0" smtClean="0">
                <a:latin typeface="隶书" pitchFamily="49" charset="-122"/>
                <a:ea typeface="隶书" pitchFamily="49" charset="-122"/>
              </a:rPr>
              <a:t>十年</a:t>
            </a:r>
            <a:r>
              <a:rPr lang="zh-CN" altLang="en-US" sz="3600" dirty="0">
                <a:latin typeface="隶书" pitchFamily="49" charset="-122"/>
                <a:ea typeface="隶书" pitchFamily="49" charset="-122"/>
              </a:rPr>
              <a:t>完成的不如种树</a:t>
            </a:r>
            <a:r>
              <a:rPr lang="zh-CN" altLang="en-US" sz="3600" dirty="0" smtClean="0">
                <a:latin typeface="隶书" pitchFamily="49" charset="-122"/>
                <a:ea typeface="隶书" pitchFamily="49" charset="-122"/>
              </a:rPr>
              <a:t>。</a:t>
            </a:r>
            <a:endParaRPr lang="en-US" altLang="zh-CN" sz="3600" dirty="0" smtClean="0">
              <a:latin typeface="隶书" pitchFamily="49" charset="-122"/>
              <a:ea typeface="隶书" pitchFamily="49" charset="-122"/>
            </a:endParaRPr>
          </a:p>
          <a:p>
            <a:r>
              <a:rPr lang="zh-CN" altLang="en-US" sz="3600" dirty="0" smtClean="0">
                <a:latin typeface="隶书" pitchFamily="49" charset="-122"/>
                <a:ea typeface="隶书" pitchFamily="49" charset="-122"/>
              </a:rPr>
              <a:t>一辈子</a:t>
            </a:r>
            <a:r>
              <a:rPr lang="zh-CN" altLang="en-US" sz="3600" dirty="0">
                <a:latin typeface="隶书" pitchFamily="49" charset="-122"/>
                <a:ea typeface="隶书" pitchFamily="49" charset="-122"/>
              </a:rPr>
              <a:t>完成的不如培育人才</a:t>
            </a:r>
            <a:r>
              <a:rPr lang="zh-CN" altLang="en-US" sz="3600" dirty="0" smtClean="0">
                <a:latin typeface="隶书" pitchFamily="49" charset="-122"/>
                <a:ea typeface="隶书" pitchFamily="49" charset="-122"/>
              </a:rPr>
              <a:t>。</a:t>
            </a:r>
            <a:endParaRPr lang="en-US" altLang="zh-CN" sz="3600" dirty="0" smtClean="0">
              <a:latin typeface="隶书" pitchFamily="49" charset="-122"/>
              <a:ea typeface="隶书" pitchFamily="49" charset="-122"/>
            </a:endParaRPr>
          </a:p>
          <a:p>
            <a:r>
              <a:rPr lang="zh-CN" altLang="en-US" sz="3600" dirty="0" smtClean="0">
                <a:latin typeface="隶书" pitchFamily="49" charset="-122"/>
                <a:ea typeface="隶书" pitchFamily="49" charset="-122"/>
              </a:rPr>
              <a:t>能够</a:t>
            </a:r>
            <a:r>
              <a:rPr lang="zh-CN" altLang="en-US" sz="3600" dirty="0">
                <a:latin typeface="隶书" pitchFamily="49" charset="-122"/>
                <a:ea typeface="隶书" pitchFamily="49" charset="-122"/>
              </a:rPr>
              <a:t>一年内获得的是粮食</a:t>
            </a:r>
            <a:r>
              <a:rPr lang="zh-CN" altLang="en-US" sz="3600" dirty="0" smtClean="0">
                <a:latin typeface="隶书" pitchFamily="49" charset="-122"/>
                <a:ea typeface="隶书" pitchFamily="49" charset="-122"/>
              </a:rPr>
              <a:t>，</a:t>
            </a:r>
            <a:endParaRPr lang="en-US" altLang="zh-CN" sz="3600" dirty="0" smtClean="0">
              <a:latin typeface="隶书" pitchFamily="49" charset="-122"/>
              <a:ea typeface="隶书" pitchFamily="49" charset="-122"/>
            </a:endParaRPr>
          </a:p>
          <a:p>
            <a:r>
              <a:rPr lang="zh-CN" altLang="en-US" sz="3600" dirty="0" smtClean="0">
                <a:latin typeface="隶书" pitchFamily="49" charset="-122"/>
                <a:ea typeface="隶书" pitchFamily="49" charset="-122"/>
              </a:rPr>
              <a:t>能够</a:t>
            </a:r>
            <a:r>
              <a:rPr lang="zh-CN" altLang="en-US" sz="3600" dirty="0">
                <a:latin typeface="隶书" pitchFamily="49" charset="-122"/>
                <a:ea typeface="隶书" pitchFamily="49" charset="-122"/>
              </a:rPr>
              <a:t>十年获得的是树木</a:t>
            </a:r>
            <a:r>
              <a:rPr lang="zh-CN" altLang="en-US" sz="3600" dirty="0" smtClean="0">
                <a:latin typeface="隶书" pitchFamily="49" charset="-122"/>
                <a:ea typeface="隶书" pitchFamily="49" charset="-122"/>
              </a:rPr>
              <a:t>，</a:t>
            </a:r>
            <a:endParaRPr lang="en-US" altLang="zh-CN" sz="3600" dirty="0" smtClean="0">
              <a:latin typeface="隶书" pitchFamily="49" charset="-122"/>
              <a:ea typeface="隶书" pitchFamily="49" charset="-122"/>
            </a:endParaRPr>
          </a:p>
          <a:p>
            <a:r>
              <a:rPr lang="zh-CN" altLang="en-US" sz="3600" dirty="0" smtClean="0">
                <a:latin typeface="隶书" pitchFamily="49" charset="-122"/>
                <a:ea typeface="隶书" pitchFamily="49" charset="-122"/>
              </a:rPr>
              <a:t>能够</a:t>
            </a:r>
            <a:r>
              <a:rPr lang="zh-CN" altLang="en-US" sz="3600" dirty="0">
                <a:latin typeface="隶书" pitchFamily="49" charset="-122"/>
                <a:ea typeface="隶书" pitchFamily="49" charset="-122"/>
              </a:rPr>
              <a:t>一百年才能获得的是人才。</a:t>
            </a: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1327</Words>
  <Application>Microsoft Office PowerPoint</Application>
  <PresentationFormat>全屏显示(4:3)</PresentationFormat>
  <Paragraphs>60</Paragraphs>
  <Slides>16</Slides>
  <Notes>0</Notes>
  <HiddenSlides>0</HiddenSlides>
  <MMClips>0</MMClips>
  <ScaleCrop>false</ScaleCrop>
  <HeadingPairs>
    <vt:vector size="6" baseType="variant">
      <vt:variant>
        <vt:lpstr>已用的字体</vt:lpstr>
      </vt:variant>
      <vt:variant>
        <vt:i4>9</vt:i4>
      </vt:variant>
      <vt:variant>
        <vt:lpstr>主题</vt:lpstr>
      </vt:variant>
      <vt:variant>
        <vt:i4>2</vt:i4>
      </vt:variant>
      <vt:variant>
        <vt:lpstr>幻灯片标题</vt:lpstr>
      </vt:variant>
      <vt:variant>
        <vt:i4>16</vt:i4>
      </vt:variant>
    </vt:vector>
  </HeadingPairs>
  <TitlesOfParts>
    <vt:vector size="27" baseType="lpstr">
      <vt:lpstr>方正姚体</vt:lpstr>
      <vt:lpstr>汉仪中楷简</vt:lpstr>
      <vt:lpstr>华文彩云</vt:lpstr>
      <vt:lpstr>华文隶书</vt:lpstr>
      <vt:lpstr>隶书</vt:lpstr>
      <vt:lpstr>宋体</vt:lpstr>
      <vt:lpstr>微软雅黑 Light</vt:lpstr>
      <vt:lpstr>Arial</vt:lpstr>
      <vt:lpstr>Calibri</vt:lpstr>
      <vt:lpstr>Office 主题</vt:lpstr>
      <vt:lpstr>默认设计模板</vt:lpstr>
      <vt:lpstr>临淄区实验中学 初二三班</vt:lpstr>
      <vt:lpstr>PowerPoint 演示文稿</vt:lpstr>
      <vt:lpstr>了解管仲</vt:lpstr>
      <vt:lpstr>PowerPoint 演示文稿</vt:lpstr>
      <vt:lpstr>人物剪影</vt:lpstr>
      <vt:lpstr>PowerPoint 演示文稿</vt:lpstr>
      <vt:lpstr>PowerPoint 演示文稿</vt:lpstr>
      <vt:lpstr>译  文</vt:lpstr>
      <vt:lpstr>PowerPoint 演示文稿</vt:lpstr>
      <vt:lpstr>注意事项</vt:lpstr>
      <vt:lpstr>交通安全</vt:lpstr>
      <vt:lpstr>食品安全</vt:lpstr>
      <vt:lpstr>其他安全事项</vt:lpstr>
      <vt:lpstr>游览安全</vt:lpstr>
      <vt:lpstr>PowerPoint 演示文稿</vt:lpstr>
      <vt:lpstr>同学加油！</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管         仲</dc:title>
  <dc:creator>PAR-AL00</dc:creator>
  <cp:lastModifiedBy>China</cp:lastModifiedBy>
  <cp:revision>5</cp:revision>
  <dcterms:created xsi:type="dcterms:W3CDTF">2019-10-20T20:47:34Z</dcterms:created>
  <dcterms:modified xsi:type="dcterms:W3CDTF">2019-10-24T09:35:34Z</dcterms:modified>
</cp:coreProperties>
</file>