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wdp" ContentType="image/vnd.ms-photo"/>
  <Default Extension="mp4" ContentType="video/mp4"/>
  <Default Extension="mp3" ContentType="audio/mp3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theme/theme7.xml" ContentType="application/vnd.openxmlformats-officedocument.theme+xml"/>
  <Override PartName="/ppt/theme/theme8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8" r:id="rId3"/>
    <p:sldMasterId id="2147483688" r:id="rId4"/>
    <p:sldMasterId id="2147483708" r:id="rId5"/>
    <p:sldMasterId id="2147483728" r:id="rId6"/>
    <p:sldMasterId id="2147483748" r:id="rId7"/>
    <p:sldMasterId id="2147483768" r:id="rId8"/>
  </p:sldMasterIdLst>
  <p:notesMasterIdLst>
    <p:notesMasterId r:id="rId10"/>
  </p:notesMasterIdLst>
  <p:sldIdLst>
    <p:sldId id="315" r:id="rId9"/>
    <p:sldId id="327" r:id="rId11"/>
    <p:sldId id="393" r:id="rId12"/>
    <p:sldId id="394" r:id="rId13"/>
    <p:sldId id="342" r:id="rId14"/>
    <p:sldId id="332" r:id="rId15"/>
    <p:sldId id="374" r:id="rId16"/>
    <p:sldId id="375" r:id="rId17"/>
    <p:sldId id="333" r:id="rId18"/>
    <p:sldId id="369" r:id="rId19"/>
    <p:sldId id="395" r:id="rId20"/>
    <p:sldId id="396" r:id="rId21"/>
    <p:sldId id="334" r:id="rId22"/>
    <p:sldId id="376" r:id="rId23"/>
    <p:sldId id="378" r:id="rId24"/>
    <p:sldId id="382" r:id="rId25"/>
    <p:sldId id="384" r:id="rId26"/>
    <p:sldId id="379" r:id="rId27"/>
    <p:sldId id="397" r:id="rId28"/>
    <p:sldId id="335" r:id="rId29"/>
    <p:sldId id="324" r:id="rId30"/>
    <p:sldId id="398" r:id="rId31"/>
    <p:sldId id="399" r:id="rId32"/>
    <p:sldId id="402" r:id="rId33"/>
    <p:sldId id="403" r:id="rId34"/>
    <p:sldId id="361" r:id="rId35"/>
    <p:sldId id="406" r:id="rId36"/>
    <p:sldId id="405" r:id="rId37"/>
    <p:sldId id="407" r:id="rId38"/>
    <p:sldId id="401" r:id="rId39"/>
    <p:sldId id="357" r:id="rId40"/>
    <p:sldId id="349" r:id="rId41"/>
    <p:sldId id="350" r:id="rId42"/>
    <p:sldId id="355" r:id="rId43"/>
    <p:sldId id="400" r:id="rId44"/>
    <p:sldId id="404" r:id="rId45"/>
    <p:sldId id="385" r:id="rId46"/>
  </p:sldIdLst>
  <p:sldSz cx="9144000" cy="6858000" type="screen4x3"/>
  <p:notesSz cx="6858000" cy="9144000"/>
  <p:custDataLst>
    <p:tags r:id="rId50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54B91"/>
    <a:srgbClr val="FFFFFF"/>
    <a:srgbClr val="29C7FF"/>
    <a:srgbClr val="405F79"/>
    <a:srgbClr val="EFCB59"/>
    <a:srgbClr val="F0C789"/>
    <a:srgbClr val="141311"/>
    <a:srgbClr val="F1D9BF"/>
    <a:srgbClr val="27909D"/>
    <a:srgbClr val="6C8EA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19" autoAdjust="0"/>
    <p:restoredTop sz="94660"/>
  </p:normalViewPr>
  <p:slideViewPr>
    <p:cSldViewPr snapToGrid="0">
      <p:cViewPr varScale="1">
        <p:scale>
          <a:sx n="64" d="100"/>
          <a:sy n="64" d="100"/>
        </p:scale>
        <p:origin x="648" y="7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1.xml"/><Relationship Id="rId8" Type="http://schemas.openxmlformats.org/officeDocument/2006/relationships/slideMaster" Target="slideMasters/slideMaster7.xml"/><Relationship Id="rId7" Type="http://schemas.openxmlformats.org/officeDocument/2006/relationships/slideMaster" Target="slideMasters/slideMaster6.xml"/><Relationship Id="rId6" Type="http://schemas.openxmlformats.org/officeDocument/2006/relationships/slideMaster" Target="slideMasters/slideMaster5.xml"/><Relationship Id="rId50" Type="http://schemas.openxmlformats.org/officeDocument/2006/relationships/tags" Target="tags/tag1.xml"/><Relationship Id="rId5" Type="http://schemas.openxmlformats.org/officeDocument/2006/relationships/slideMaster" Target="slideMasters/slideMaster4.xml"/><Relationship Id="rId49" Type="http://schemas.openxmlformats.org/officeDocument/2006/relationships/tableStyles" Target="tableStyles.xml"/><Relationship Id="rId48" Type="http://schemas.openxmlformats.org/officeDocument/2006/relationships/viewProps" Target="viewProps.xml"/><Relationship Id="rId47" Type="http://schemas.openxmlformats.org/officeDocument/2006/relationships/presProps" Target="presProps.xml"/><Relationship Id="rId46" Type="http://schemas.openxmlformats.org/officeDocument/2006/relationships/slide" Target="slides/slide37.xml"/><Relationship Id="rId45" Type="http://schemas.openxmlformats.org/officeDocument/2006/relationships/slide" Target="slides/slide36.xml"/><Relationship Id="rId44" Type="http://schemas.openxmlformats.org/officeDocument/2006/relationships/slide" Target="slides/slide35.xml"/><Relationship Id="rId43" Type="http://schemas.openxmlformats.org/officeDocument/2006/relationships/slide" Target="slides/slide34.xml"/><Relationship Id="rId42" Type="http://schemas.openxmlformats.org/officeDocument/2006/relationships/slide" Target="slides/slide33.xml"/><Relationship Id="rId41" Type="http://schemas.openxmlformats.org/officeDocument/2006/relationships/slide" Target="slides/slide32.xml"/><Relationship Id="rId40" Type="http://schemas.openxmlformats.org/officeDocument/2006/relationships/slide" Target="slides/slide31.xml"/><Relationship Id="rId4" Type="http://schemas.openxmlformats.org/officeDocument/2006/relationships/slideMaster" Target="slideMasters/slideMaster3.xml"/><Relationship Id="rId39" Type="http://schemas.openxmlformats.org/officeDocument/2006/relationships/slide" Target="slides/slide30.xml"/><Relationship Id="rId38" Type="http://schemas.openxmlformats.org/officeDocument/2006/relationships/slide" Target="slides/slide29.xml"/><Relationship Id="rId37" Type="http://schemas.openxmlformats.org/officeDocument/2006/relationships/slide" Target="slides/slide28.xml"/><Relationship Id="rId36" Type="http://schemas.openxmlformats.org/officeDocument/2006/relationships/slide" Target="slides/slide27.xml"/><Relationship Id="rId35" Type="http://schemas.openxmlformats.org/officeDocument/2006/relationships/slide" Target="slides/slide26.xml"/><Relationship Id="rId34" Type="http://schemas.openxmlformats.org/officeDocument/2006/relationships/slide" Target="slides/slide25.xml"/><Relationship Id="rId33" Type="http://schemas.openxmlformats.org/officeDocument/2006/relationships/slide" Target="slides/slide24.xml"/><Relationship Id="rId32" Type="http://schemas.openxmlformats.org/officeDocument/2006/relationships/slide" Target="slides/slide23.xml"/><Relationship Id="rId31" Type="http://schemas.openxmlformats.org/officeDocument/2006/relationships/slide" Target="slides/slide22.xml"/><Relationship Id="rId30" Type="http://schemas.openxmlformats.org/officeDocument/2006/relationships/slide" Target="slides/slide21.xml"/><Relationship Id="rId3" Type="http://schemas.openxmlformats.org/officeDocument/2006/relationships/slideMaster" Target="slideMasters/slideMaster2.xml"/><Relationship Id="rId29" Type="http://schemas.openxmlformats.org/officeDocument/2006/relationships/slide" Target="slides/slide20.xml"/><Relationship Id="rId28" Type="http://schemas.openxmlformats.org/officeDocument/2006/relationships/slide" Target="slides/slide19.xml"/><Relationship Id="rId27" Type="http://schemas.openxmlformats.org/officeDocument/2006/relationships/slide" Target="slides/slide18.xml"/><Relationship Id="rId26" Type="http://schemas.openxmlformats.org/officeDocument/2006/relationships/slide" Target="slides/slide17.xml"/><Relationship Id="rId25" Type="http://schemas.openxmlformats.org/officeDocument/2006/relationships/slide" Target="slides/slide16.xml"/><Relationship Id="rId24" Type="http://schemas.openxmlformats.org/officeDocument/2006/relationships/slide" Target="slides/slide15.xml"/><Relationship Id="rId23" Type="http://schemas.openxmlformats.org/officeDocument/2006/relationships/slide" Target="slides/slide14.xml"/><Relationship Id="rId22" Type="http://schemas.openxmlformats.org/officeDocument/2006/relationships/slide" Target="slides/slide13.xml"/><Relationship Id="rId21" Type="http://schemas.openxmlformats.org/officeDocument/2006/relationships/slide" Target="slides/slide12.xml"/><Relationship Id="rId20" Type="http://schemas.openxmlformats.org/officeDocument/2006/relationships/slide" Target="slides/slide11.xml"/><Relationship Id="rId2" Type="http://schemas.openxmlformats.org/officeDocument/2006/relationships/theme" Target="theme/theme1.xml"/><Relationship Id="rId19" Type="http://schemas.openxmlformats.org/officeDocument/2006/relationships/slide" Target="slides/slide10.xml"/><Relationship Id="rId18" Type="http://schemas.openxmlformats.org/officeDocument/2006/relationships/slide" Target="slides/slide9.xml"/><Relationship Id="rId17" Type="http://schemas.openxmlformats.org/officeDocument/2006/relationships/slide" Target="slides/slide8.xml"/><Relationship Id="rId16" Type="http://schemas.openxmlformats.org/officeDocument/2006/relationships/slide" Target="slides/slide7.xml"/><Relationship Id="rId15" Type="http://schemas.openxmlformats.org/officeDocument/2006/relationships/slide" Target="slides/slide6.xml"/><Relationship Id="rId14" Type="http://schemas.openxmlformats.org/officeDocument/2006/relationships/slide" Target="slides/slide5.xml"/><Relationship Id="rId13" Type="http://schemas.openxmlformats.org/officeDocument/2006/relationships/slide" Target="slides/slide4.xml"/><Relationship Id="rId12" Type="http://schemas.openxmlformats.org/officeDocument/2006/relationships/slide" Target="slides/slide3.xml"/><Relationship Id="rId11" Type="http://schemas.openxmlformats.org/officeDocument/2006/relationships/slide" Target="slides/slide2.xml"/><Relationship Id="rId1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E321869-FDA3-4BD2-86A7-F72C2C5F369F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4E560D7-5DD8-4BAD-A65B-D8B626E1F325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3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4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7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2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E560D7-5DD8-4BAD-A65B-D8B626E1F32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E560D7-5DD8-4BAD-A65B-D8B626E1F325}" type="slidenum">
              <a:rPr lang="zh-CN" altLang="en-US" smtClean="0">
                <a:solidFill>
                  <a:prstClr val="black"/>
                </a:solidFill>
              </a:rPr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E560D7-5DD8-4BAD-A65B-D8B626E1F325}" type="slidenum">
              <a:rPr lang="zh-CN" altLang="en-US" smtClean="0">
                <a:solidFill>
                  <a:prstClr val="black"/>
                </a:solidFill>
              </a:rPr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E560D7-5DD8-4BAD-A65B-D8B626E1F325}" type="slidenum">
              <a:rPr lang="zh-CN" altLang="en-US" smtClean="0">
                <a:solidFill>
                  <a:prstClr val="black"/>
                </a:solidFill>
              </a:rPr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E560D7-5DD8-4BAD-A65B-D8B626E1F32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E560D7-5DD8-4BAD-A65B-D8B626E1F325}" type="slidenum">
              <a:rPr lang="zh-CN" altLang="en-US" smtClean="0">
                <a:solidFill>
                  <a:prstClr val="black"/>
                </a:solidFill>
              </a:rPr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E560D7-5DD8-4BAD-A65B-D8B626E1F325}" type="slidenum">
              <a:rPr lang="zh-CN" altLang="en-US" smtClean="0">
                <a:solidFill>
                  <a:prstClr val="black"/>
                </a:solidFill>
              </a:rPr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E560D7-5DD8-4BAD-A65B-D8B626E1F32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E560D7-5DD8-4BAD-A65B-D8B626E1F32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E560D7-5DD8-4BAD-A65B-D8B626E1F32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E560D7-5DD8-4BAD-A65B-D8B626E1F325}" type="slidenum">
              <a:rPr lang="zh-CN" altLang="en-US" smtClean="0">
                <a:solidFill>
                  <a:prstClr val="black"/>
                </a:solidFill>
              </a:rPr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E560D7-5DD8-4BAD-A65B-D8B626E1F325}" type="slidenum">
              <a:rPr lang="zh-CN" altLang="en-US" smtClean="0">
                <a:solidFill>
                  <a:prstClr val="black"/>
                </a:solidFill>
              </a:rPr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7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</a:fld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</a:fld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</a:fld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zh-CN" altLang="en-US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C30566-20B7-44DA-889B-CF567619B3DD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52D1CA-F6E4-4BA4-8EB7-3FEEB883AB84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C30566-20B7-44DA-889B-CF567619B3DD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52D1CA-F6E4-4BA4-8EB7-3FEEB883AB84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C30566-20B7-44DA-889B-CF567619B3DD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52D1CA-F6E4-4BA4-8EB7-3FEEB883AB84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C30566-20B7-44DA-889B-CF567619B3DD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52D1CA-F6E4-4BA4-8EB7-3FEEB883AB84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C30566-20B7-44DA-889B-CF567619B3DD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52D1CA-F6E4-4BA4-8EB7-3FEEB883AB84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C30566-20B7-44DA-889B-CF567619B3DD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52D1CA-F6E4-4BA4-8EB7-3FEEB883AB84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C30566-20B7-44DA-889B-CF567619B3DD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52D1CA-F6E4-4BA4-8EB7-3FEEB883AB84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C30566-20B7-44DA-889B-CF567619B3DD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52D1CA-F6E4-4BA4-8EB7-3FEEB883AB84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C30566-20B7-44DA-889B-CF567619B3DD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52D1CA-F6E4-4BA4-8EB7-3FEEB883AB84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C30566-20B7-44DA-889B-CF567619B3DD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52D1CA-F6E4-4BA4-8EB7-3FEEB883AB84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AC30566-20B7-44DA-889B-CF567619B3DD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52D1CA-F6E4-4BA4-8EB7-3FEEB883AB84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/>
          <p:cNvPicPr>
            <a:picLocks noChangeAspect="1"/>
          </p:cNvPicPr>
          <p:nvPr userDrawn="1"/>
        </p:nvPicPr>
        <p:blipFill>
          <a:blip r:embed="rId2"/>
          <a:srcRect l="11173" t="10596"/>
          <a:stretch>
            <a:fillRect/>
          </a:stretch>
        </p:blipFill>
        <p:spPr>
          <a:xfrm>
            <a:off x="0" y="0"/>
            <a:ext cx="6806844" cy="6858000"/>
          </a:xfrm>
          <a:custGeom>
            <a:avLst/>
            <a:gdLst>
              <a:gd name="connsiteX0" fmla="*/ 0 w 9075792"/>
              <a:gd name="connsiteY0" fmla="*/ 0 h 6858000"/>
              <a:gd name="connsiteX1" fmla="*/ 9075792 w 9075792"/>
              <a:gd name="connsiteY1" fmla="*/ 0 h 6858000"/>
              <a:gd name="connsiteX2" fmla="*/ 9075792 w 9075792"/>
              <a:gd name="connsiteY2" fmla="*/ 6858000 h 6858000"/>
              <a:gd name="connsiteX3" fmla="*/ 0 w 9075792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075792" h="6858000">
                <a:moveTo>
                  <a:pt x="0" y="0"/>
                </a:moveTo>
                <a:lnTo>
                  <a:pt x="9075792" y="0"/>
                </a:lnTo>
                <a:lnTo>
                  <a:pt x="9075792" y="6858000"/>
                </a:lnTo>
                <a:lnTo>
                  <a:pt x="0" y="6858000"/>
                </a:lnTo>
                <a:close/>
              </a:path>
            </a:pathLst>
          </a:custGeom>
        </p:spPr>
      </p:pic>
      <p:pic>
        <p:nvPicPr>
          <p:cNvPr id="7" name="图片 6"/>
          <p:cNvPicPr>
            <a:picLocks noChangeAspect="1"/>
          </p:cNvPicPr>
          <p:nvPr userDrawn="1"/>
        </p:nvPicPr>
        <p:blipFill rotWithShape="1">
          <a:blip r:embed="rId2"/>
          <a:srcRect l="83893" t="10596" r="965"/>
          <a:stretch>
            <a:fillRect/>
          </a:stretch>
        </p:blipFill>
        <p:spPr>
          <a:xfrm>
            <a:off x="5572671" y="0"/>
            <a:ext cx="3571330" cy="685800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</a:fld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</a:fld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</a:fld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</a:fld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</a:fld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</a:fld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</a:fld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</a:fld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0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8.xml"/><Relationship Id="rId8" Type="http://schemas.openxmlformats.org/officeDocument/2006/relationships/slideLayout" Target="../slideLayouts/slideLayout27.xml"/><Relationship Id="rId7" Type="http://schemas.openxmlformats.org/officeDocument/2006/relationships/slideLayout" Target="../slideLayouts/slideLayout26.xml"/><Relationship Id="rId6" Type="http://schemas.openxmlformats.org/officeDocument/2006/relationships/slideLayout" Target="../slideLayouts/slideLayout25.xml"/><Relationship Id="rId5" Type="http://schemas.openxmlformats.org/officeDocument/2006/relationships/slideLayout" Target="../slideLayouts/slideLayout24.xml"/><Relationship Id="rId4" Type="http://schemas.openxmlformats.org/officeDocument/2006/relationships/slideLayout" Target="../slideLayouts/slideLayout23.xml"/><Relationship Id="rId3" Type="http://schemas.openxmlformats.org/officeDocument/2006/relationships/slideLayout" Target="../slideLayouts/slideLayout22.xml"/><Relationship Id="rId20" Type="http://schemas.openxmlformats.org/officeDocument/2006/relationships/theme" Target="../theme/theme2.xml"/><Relationship Id="rId2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8.xml"/><Relationship Id="rId18" Type="http://schemas.openxmlformats.org/officeDocument/2006/relationships/slideLayout" Target="../slideLayouts/slideLayout37.xml"/><Relationship Id="rId17" Type="http://schemas.openxmlformats.org/officeDocument/2006/relationships/slideLayout" Target="../slideLayouts/slideLayout36.xml"/><Relationship Id="rId16" Type="http://schemas.openxmlformats.org/officeDocument/2006/relationships/slideLayout" Target="../slideLayouts/slideLayout35.xml"/><Relationship Id="rId15" Type="http://schemas.openxmlformats.org/officeDocument/2006/relationships/slideLayout" Target="../slideLayouts/slideLayout34.xml"/><Relationship Id="rId14" Type="http://schemas.openxmlformats.org/officeDocument/2006/relationships/slideLayout" Target="../slideLayouts/slideLayout33.xml"/><Relationship Id="rId13" Type="http://schemas.openxmlformats.org/officeDocument/2006/relationships/slideLayout" Target="../slideLayouts/slideLayout32.xml"/><Relationship Id="rId12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29.xml"/><Relationship Id="rId1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7.xml"/><Relationship Id="rId8" Type="http://schemas.openxmlformats.org/officeDocument/2006/relationships/slideLayout" Target="../slideLayouts/slideLayout46.xml"/><Relationship Id="rId7" Type="http://schemas.openxmlformats.org/officeDocument/2006/relationships/slideLayout" Target="../slideLayouts/slideLayout45.xml"/><Relationship Id="rId6" Type="http://schemas.openxmlformats.org/officeDocument/2006/relationships/slideLayout" Target="../slideLayouts/slideLayout44.xml"/><Relationship Id="rId5" Type="http://schemas.openxmlformats.org/officeDocument/2006/relationships/slideLayout" Target="../slideLayouts/slideLayout43.xml"/><Relationship Id="rId4" Type="http://schemas.openxmlformats.org/officeDocument/2006/relationships/slideLayout" Target="../slideLayouts/slideLayout42.xml"/><Relationship Id="rId3" Type="http://schemas.openxmlformats.org/officeDocument/2006/relationships/slideLayout" Target="../slideLayouts/slideLayout41.xml"/><Relationship Id="rId20" Type="http://schemas.openxmlformats.org/officeDocument/2006/relationships/theme" Target="../theme/theme3.xml"/><Relationship Id="rId2" Type="http://schemas.openxmlformats.org/officeDocument/2006/relationships/slideLayout" Target="../slideLayouts/slideLayout40.xml"/><Relationship Id="rId19" Type="http://schemas.openxmlformats.org/officeDocument/2006/relationships/slideLayout" Target="../slideLayouts/slideLayout57.xml"/><Relationship Id="rId18" Type="http://schemas.openxmlformats.org/officeDocument/2006/relationships/slideLayout" Target="../slideLayouts/slideLayout56.xml"/><Relationship Id="rId17" Type="http://schemas.openxmlformats.org/officeDocument/2006/relationships/slideLayout" Target="../slideLayouts/slideLayout55.xml"/><Relationship Id="rId16" Type="http://schemas.openxmlformats.org/officeDocument/2006/relationships/slideLayout" Target="../slideLayouts/slideLayout54.xml"/><Relationship Id="rId15" Type="http://schemas.openxmlformats.org/officeDocument/2006/relationships/slideLayout" Target="../slideLayouts/slideLayout53.xml"/><Relationship Id="rId14" Type="http://schemas.openxmlformats.org/officeDocument/2006/relationships/slideLayout" Target="../slideLayouts/slideLayout52.xml"/><Relationship Id="rId13" Type="http://schemas.openxmlformats.org/officeDocument/2006/relationships/slideLayout" Target="../slideLayouts/slideLayout51.xml"/><Relationship Id="rId12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48.xml"/><Relationship Id="rId1" Type="http://schemas.openxmlformats.org/officeDocument/2006/relationships/slideLayout" Target="../slideLayouts/slideLayout39.xml"/></Relationships>
</file>

<file path=ppt/slideMasters/_rels/slideMaster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66.xml"/><Relationship Id="rId8" Type="http://schemas.openxmlformats.org/officeDocument/2006/relationships/slideLayout" Target="../slideLayouts/slideLayout65.xml"/><Relationship Id="rId7" Type="http://schemas.openxmlformats.org/officeDocument/2006/relationships/slideLayout" Target="../slideLayouts/slideLayout64.xml"/><Relationship Id="rId6" Type="http://schemas.openxmlformats.org/officeDocument/2006/relationships/slideLayout" Target="../slideLayouts/slideLayout63.xml"/><Relationship Id="rId5" Type="http://schemas.openxmlformats.org/officeDocument/2006/relationships/slideLayout" Target="../slideLayouts/slideLayout62.xml"/><Relationship Id="rId4" Type="http://schemas.openxmlformats.org/officeDocument/2006/relationships/slideLayout" Target="../slideLayouts/slideLayout61.xml"/><Relationship Id="rId3" Type="http://schemas.openxmlformats.org/officeDocument/2006/relationships/slideLayout" Target="../slideLayouts/slideLayout60.xml"/><Relationship Id="rId20" Type="http://schemas.openxmlformats.org/officeDocument/2006/relationships/theme" Target="../theme/theme4.xml"/><Relationship Id="rId2" Type="http://schemas.openxmlformats.org/officeDocument/2006/relationships/slideLayout" Target="../slideLayouts/slideLayout59.xml"/><Relationship Id="rId19" Type="http://schemas.openxmlformats.org/officeDocument/2006/relationships/slideLayout" Target="../slideLayouts/slideLayout76.xml"/><Relationship Id="rId18" Type="http://schemas.openxmlformats.org/officeDocument/2006/relationships/slideLayout" Target="../slideLayouts/slideLayout75.xml"/><Relationship Id="rId17" Type="http://schemas.openxmlformats.org/officeDocument/2006/relationships/slideLayout" Target="../slideLayouts/slideLayout74.xml"/><Relationship Id="rId16" Type="http://schemas.openxmlformats.org/officeDocument/2006/relationships/slideLayout" Target="../slideLayouts/slideLayout73.xml"/><Relationship Id="rId15" Type="http://schemas.openxmlformats.org/officeDocument/2006/relationships/slideLayout" Target="../slideLayouts/slideLayout72.xml"/><Relationship Id="rId14" Type="http://schemas.openxmlformats.org/officeDocument/2006/relationships/slideLayout" Target="../slideLayouts/slideLayout71.xml"/><Relationship Id="rId13" Type="http://schemas.openxmlformats.org/officeDocument/2006/relationships/slideLayout" Target="../slideLayouts/slideLayout70.xml"/><Relationship Id="rId12" Type="http://schemas.openxmlformats.org/officeDocument/2006/relationships/slideLayout" Target="../slideLayouts/slideLayout69.xml"/><Relationship Id="rId11" Type="http://schemas.openxmlformats.org/officeDocument/2006/relationships/slideLayout" Target="../slideLayouts/slideLayout68.xml"/><Relationship Id="rId10" Type="http://schemas.openxmlformats.org/officeDocument/2006/relationships/slideLayout" Target="../slideLayouts/slideLayout67.xml"/><Relationship Id="rId1" Type="http://schemas.openxmlformats.org/officeDocument/2006/relationships/slideLayout" Target="../slideLayouts/slideLayout58.xml"/></Relationships>
</file>

<file path=ppt/slideMasters/_rels/slideMaster5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85.xml"/><Relationship Id="rId8" Type="http://schemas.openxmlformats.org/officeDocument/2006/relationships/slideLayout" Target="../slideLayouts/slideLayout84.xml"/><Relationship Id="rId7" Type="http://schemas.openxmlformats.org/officeDocument/2006/relationships/slideLayout" Target="../slideLayouts/slideLayout83.xml"/><Relationship Id="rId6" Type="http://schemas.openxmlformats.org/officeDocument/2006/relationships/slideLayout" Target="../slideLayouts/slideLayout82.xml"/><Relationship Id="rId5" Type="http://schemas.openxmlformats.org/officeDocument/2006/relationships/slideLayout" Target="../slideLayouts/slideLayout81.xml"/><Relationship Id="rId4" Type="http://schemas.openxmlformats.org/officeDocument/2006/relationships/slideLayout" Target="../slideLayouts/slideLayout80.xml"/><Relationship Id="rId3" Type="http://schemas.openxmlformats.org/officeDocument/2006/relationships/slideLayout" Target="../slideLayouts/slideLayout79.xml"/><Relationship Id="rId20" Type="http://schemas.openxmlformats.org/officeDocument/2006/relationships/theme" Target="../theme/theme5.xml"/><Relationship Id="rId2" Type="http://schemas.openxmlformats.org/officeDocument/2006/relationships/slideLayout" Target="../slideLayouts/slideLayout78.xml"/><Relationship Id="rId19" Type="http://schemas.openxmlformats.org/officeDocument/2006/relationships/slideLayout" Target="../slideLayouts/slideLayout95.xml"/><Relationship Id="rId18" Type="http://schemas.openxmlformats.org/officeDocument/2006/relationships/slideLayout" Target="../slideLayouts/slideLayout94.xml"/><Relationship Id="rId17" Type="http://schemas.openxmlformats.org/officeDocument/2006/relationships/slideLayout" Target="../slideLayouts/slideLayout93.xml"/><Relationship Id="rId16" Type="http://schemas.openxmlformats.org/officeDocument/2006/relationships/slideLayout" Target="../slideLayouts/slideLayout92.xml"/><Relationship Id="rId15" Type="http://schemas.openxmlformats.org/officeDocument/2006/relationships/slideLayout" Target="../slideLayouts/slideLayout91.xml"/><Relationship Id="rId14" Type="http://schemas.openxmlformats.org/officeDocument/2006/relationships/slideLayout" Target="../slideLayouts/slideLayout90.xml"/><Relationship Id="rId13" Type="http://schemas.openxmlformats.org/officeDocument/2006/relationships/slideLayout" Target="../slideLayouts/slideLayout89.xml"/><Relationship Id="rId12" Type="http://schemas.openxmlformats.org/officeDocument/2006/relationships/slideLayout" Target="../slideLayouts/slideLayout88.xml"/><Relationship Id="rId11" Type="http://schemas.openxmlformats.org/officeDocument/2006/relationships/slideLayout" Target="../slideLayouts/slideLayout87.xml"/><Relationship Id="rId10" Type="http://schemas.openxmlformats.org/officeDocument/2006/relationships/slideLayout" Target="../slideLayouts/slideLayout86.xml"/><Relationship Id="rId1" Type="http://schemas.openxmlformats.org/officeDocument/2006/relationships/slideLayout" Target="../slideLayouts/slideLayout77.xml"/></Relationships>
</file>

<file path=ppt/slideMasters/_rels/slideMaster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04.xml"/><Relationship Id="rId8" Type="http://schemas.openxmlformats.org/officeDocument/2006/relationships/slideLayout" Target="../slideLayouts/slideLayout103.xml"/><Relationship Id="rId7" Type="http://schemas.openxmlformats.org/officeDocument/2006/relationships/slideLayout" Target="../slideLayouts/slideLayout102.xml"/><Relationship Id="rId6" Type="http://schemas.openxmlformats.org/officeDocument/2006/relationships/slideLayout" Target="../slideLayouts/slideLayout101.xml"/><Relationship Id="rId5" Type="http://schemas.openxmlformats.org/officeDocument/2006/relationships/slideLayout" Target="../slideLayouts/slideLayout100.xml"/><Relationship Id="rId4" Type="http://schemas.openxmlformats.org/officeDocument/2006/relationships/slideLayout" Target="../slideLayouts/slideLayout99.xml"/><Relationship Id="rId3" Type="http://schemas.openxmlformats.org/officeDocument/2006/relationships/slideLayout" Target="../slideLayouts/slideLayout98.xml"/><Relationship Id="rId20" Type="http://schemas.openxmlformats.org/officeDocument/2006/relationships/theme" Target="../theme/theme6.xml"/><Relationship Id="rId2" Type="http://schemas.openxmlformats.org/officeDocument/2006/relationships/slideLayout" Target="../slideLayouts/slideLayout97.xml"/><Relationship Id="rId19" Type="http://schemas.openxmlformats.org/officeDocument/2006/relationships/slideLayout" Target="../slideLayouts/slideLayout114.xml"/><Relationship Id="rId18" Type="http://schemas.openxmlformats.org/officeDocument/2006/relationships/slideLayout" Target="../slideLayouts/slideLayout113.xml"/><Relationship Id="rId17" Type="http://schemas.openxmlformats.org/officeDocument/2006/relationships/slideLayout" Target="../slideLayouts/slideLayout112.xml"/><Relationship Id="rId16" Type="http://schemas.openxmlformats.org/officeDocument/2006/relationships/slideLayout" Target="../slideLayouts/slideLayout111.xml"/><Relationship Id="rId15" Type="http://schemas.openxmlformats.org/officeDocument/2006/relationships/slideLayout" Target="../slideLayouts/slideLayout110.xml"/><Relationship Id="rId14" Type="http://schemas.openxmlformats.org/officeDocument/2006/relationships/slideLayout" Target="../slideLayouts/slideLayout109.xml"/><Relationship Id="rId13" Type="http://schemas.openxmlformats.org/officeDocument/2006/relationships/slideLayout" Target="../slideLayouts/slideLayout108.xml"/><Relationship Id="rId12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106.xml"/><Relationship Id="rId10" Type="http://schemas.openxmlformats.org/officeDocument/2006/relationships/slideLayout" Target="../slideLayouts/slideLayout105.xml"/><Relationship Id="rId1" Type="http://schemas.openxmlformats.org/officeDocument/2006/relationships/slideLayout" Target="../slideLayouts/slideLayout96.xml"/></Relationships>
</file>

<file path=ppt/slideMasters/_rels/slideMaster7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3.xml"/><Relationship Id="rId8" Type="http://schemas.openxmlformats.org/officeDocument/2006/relationships/slideLayout" Target="../slideLayouts/slideLayout122.xml"/><Relationship Id="rId7" Type="http://schemas.openxmlformats.org/officeDocument/2006/relationships/slideLayout" Target="../slideLayouts/slideLayout121.xml"/><Relationship Id="rId6" Type="http://schemas.openxmlformats.org/officeDocument/2006/relationships/slideLayout" Target="../slideLayouts/slideLayout120.xml"/><Relationship Id="rId5" Type="http://schemas.openxmlformats.org/officeDocument/2006/relationships/slideLayout" Target="../slideLayouts/slideLayout119.xml"/><Relationship Id="rId4" Type="http://schemas.openxmlformats.org/officeDocument/2006/relationships/slideLayout" Target="../slideLayouts/slideLayout118.xml"/><Relationship Id="rId3" Type="http://schemas.openxmlformats.org/officeDocument/2006/relationships/slideLayout" Target="../slideLayouts/slideLayout117.xml"/><Relationship Id="rId2" Type="http://schemas.openxmlformats.org/officeDocument/2006/relationships/slideLayout" Target="../slideLayouts/slideLayout116.xml"/><Relationship Id="rId13" Type="http://schemas.openxmlformats.org/officeDocument/2006/relationships/theme" Target="../theme/theme7.xml"/><Relationship Id="rId12" Type="http://schemas.openxmlformats.org/officeDocument/2006/relationships/slideLayout" Target="../slideLayouts/slideLayout126.xml"/><Relationship Id="rId11" Type="http://schemas.openxmlformats.org/officeDocument/2006/relationships/slideLayout" Target="../slideLayouts/slideLayout125.xml"/><Relationship Id="rId10" Type="http://schemas.openxmlformats.org/officeDocument/2006/relationships/slideLayout" Target="../slideLayouts/slideLayout124.xml"/><Relationship Id="rId1" Type="http://schemas.openxmlformats.org/officeDocument/2006/relationships/slideLayout" Target="../slideLayouts/slideLayout11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dirty="0"/>
            </a:fld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</p:sldLayoutIdLst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9" r:id="rId1"/>
    <p:sldLayoutId id="2147483670" r:id="rId2"/>
    <p:sldLayoutId id="2147483671" r:id="rId3"/>
    <p:sldLayoutId id="2147483672" r:id="rId4"/>
    <p:sldLayoutId id="2147483673" r:id="rId5"/>
    <p:sldLayoutId id="2147483674" r:id="rId6"/>
    <p:sldLayoutId id="2147483675" r:id="rId7"/>
    <p:sldLayoutId id="2147483676" r:id="rId8"/>
    <p:sldLayoutId id="2147483677" r:id="rId9"/>
    <p:sldLayoutId id="2147483678" r:id="rId10"/>
    <p:sldLayoutId id="2147483679" r:id="rId11"/>
    <p:sldLayoutId id="2147483680" r:id="rId12"/>
    <p:sldLayoutId id="2147483681" r:id="rId13"/>
    <p:sldLayoutId id="2147483682" r:id="rId14"/>
    <p:sldLayoutId id="2147483683" r:id="rId15"/>
    <p:sldLayoutId id="2147483684" r:id="rId16"/>
    <p:sldLayoutId id="2147483685" r:id="rId17"/>
    <p:sldLayoutId id="2147483686" r:id="rId18"/>
    <p:sldLayoutId id="2147483687" r:id="rId19"/>
  </p:sldLayoutIdLst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  <p:sldLayoutId id="2147483700" r:id="rId12"/>
    <p:sldLayoutId id="2147483701" r:id="rId13"/>
    <p:sldLayoutId id="2147483702" r:id="rId14"/>
    <p:sldLayoutId id="2147483703" r:id="rId15"/>
    <p:sldLayoutId id="2147483704" r:id="rId16"/>
    <p:sldLayoutId id="2147483705" r:id="rId17"/>
    <p:sldLayoutId id="2147483706" r:id="rId18"/>
    <p:sldLayoutId id="2147483707" r:id="rId19"/>
  </p:sldLayoutIdLst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  <p:sldLayoutId id="2147483720" r:id="rId12"/>
    <p:sldLayoutId id="2147483721" r:id="rId13"/>
    <p:sldLayoutId id="2147483722" r:id="rId14"/>
    <p:sldLayoutId id="2147483723" r:id="rId15"/>
    <p:sldLayoutId id="2147483724" r:id="rId16"/>
    <p:sldLayoutId id="2147483725" r:id="rId17"/>
    <p:sldLayoutId id="2147483726" r:id="rId18"/>
    <p:sldLayoutId id="2147483727" r:id="rId19"/>
  </p:sldLayoutIdLst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29" r:id="rId1"/>
    <p:sldLayoutId id="2147483730" r:id="rId2"/>
    <p:sldLayoutId id="2147483731" r:id="rId3"/>
    <p:sldLayoutId id="2147483732" r:id="rId4"/>
    <p:sldLayoutId id="2147483733" r:id="rId5"/>
    <p:sldLayoutId id="2147483734" r:id="rId6"/>
    <p:sldLayoutId id="2147483735" r:id="rId7"/>
    <p:sldLayoutId id="2147483736" r:id="rId8"/>
    <p:sldLayoutId id="2147483737" r:id="rId9"/>
    <p:sldLayoutId id="2147483738" r:id="rId10"/>
    <p:sldLayoutId id="2147483739" r:id="rId11"/>
    <p:sldLayoutId id="2147483740" r:id="rId12"/>
    <p:sldLayoutId id="2147483741" r:id="rId13"/>
    <p:sldLayoutId id="2147483742" r:id="rId14"/>
    <p:sldLayoutId id="2147483743" r:id="rId15"/>
    <p:sldLayoutId id="2147483744" r:id="rId16"/>
    <p:sldLayoutId id="2147483745" r:id="rId17"/>
    <p:sldLayoutId id="2147483746" r:id="rId18"/>
    <p:sldLayoutId id="2147483747" r:id="rId19"/>
  </p:sldLayoutIdLst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dirty="0">
                <a:solidFill>
                  <a:prstClr val="black">
                    <a:tint val="75000"/>
                  </a:prstClr>
                </a:solidFill>
              </a:rPr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49" r:id="rId1"/>
    <p:sldLayoutId id="2147483750" r:id="rId2"/>
    <p:sldLayoutId id="2147483751" r:id="rId3"/>
    <p:sldLayoutId id="2147483752" r:id="rId4"/>
    <p:sldLayoutId id="2147483753" r:id="rId5"/>
    <p:sldLayoutId id="2147483754" r:id="rId6"/>
    <p:sldLayoutId id="2147483755" r:id="rId7"/>
    <p:sldLayoutId id="2147483756" r:id="rId8"/>
    <p:sldLayoutId id="2147483757" r:id="rId9"/>
    <p:sldLayoutId id="2147483758" r:id="rId10"/>
    <p:sldLayoutId id="2147483759" r:id="rId11"/>
    <p:sldLayoutId id="2147483760" r:id="rId12"/>
    <p:sldLayoutId id="2147483761" r:id="rId13"/>
    <p:sldLayoutId id="2147483762" r:id="rId14"/>
    <p:sldLayoutId id="2147483763" r:id="rId15"/>
    <p:sldLayoutId id="2147483764" r:id="rId16"/>
    <p:sldLayoutId id="2147483765" r:id="rId17"/>
    <p:sldLayoutId id="2147483766" r:id="rId18"/>
    <p:sldLayoutId id="2147483767" r:id="rId19"/>
  </p:sldLayoutIdLst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C30566-20B7-44DA-889B-CF567619B3DD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452D1CA-F6E4-4BA4-8EB7-3FEEB883AB84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1" r:id="rId3"/>
    <p:sldLayoutId id="2147483772" r:id="rId4"/>
    <p:sldLayoutId id="2147483773" r:id="rId5"/>
    <p:sldLayoutId id="2147483774" r:id="rId6"/>
    <p:sldLayoutId id="2147483775" r:id="rId7"/>
    <p:sldLayoutId id="2147483776" r:id="rId8"/>
    <p:sldLayoutId id="2147483777" r:id="rId9"/>
    <p:sldLayoutId id="2147483778" r:id="rId10"/>
    <p:sldLayoutId id="2147483779" r:id="rId11"/>
    <p:sldLayoutId id="2147483780" r:id="rId12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.xml"/><Relationship Id="rId4" Type="http://schemas.openxmlformats.org/officeDocument/2006/relationships/slideLayout" Target="../slideLayouts/slideLayout12.xml"/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4.xml"/><Relationship Id="rId3" Type="http://schemas.openxmlformats.org/officeDocument/2006/relationships/image" Target="../media/image12.png"/><Relationship Id="rId2" Type="http://schemas.openxmlformats.org/officeDocument/2006/relationships/image" Target="../media/image3.png"/><Relationship Id="rId1" Type="http://schemas.openxmlformats.org/officeDocument/2006/relationships/image" Target="../media/image11.png"/></Relationships>
</file>

<file path=ppt/slides/_rels/slide11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32.xml"/><Relationship Id="rId4" Type="http://schemas.microsoft.com/office/2007/relationships/hdphoto" Target="../media/image22.wdp"/><Relationship Id="rId3" Type="http://schemas.openxmlformats.org/officeDocument/2006/relationships/image" Target="../media/image21.png"/><Relationship Id="rId2" Type="http://schemas.openxmlformats.org/officeDocument/2006/relationships/image" Target="../media/image20.jpeg"/><Relationship Id="rId1" Type="http://schemas.openxmlformats.org/officeDocument/2006/relationships/image" Target="../media/image19.jpeg"/></Relationships>
</file>

<file path=ppt/slides/_rels/slide12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32.xml"/><Relationship Id="rId4" Type="http://schemas.openxmlformats.org/officeDocument/2006/relationships/image" Target="../media/image26.jpeg"/><Relationship Id="rId3" Type="http://schemas.openxmlformats.org/officeDocument/2006/relationships/image" Target="../media/image25.jpeg"/><Relationship Id="rId2" Type="http://schemas.openxmlformats.org/officeDocument/2006/relationships/image" Target="../media/image24.jpeg"/><Relationship Id="rId1" Type="http://schemas.openxmlformats.org/officeDocument/2006/relationships/image" Target="../media/image23.jpe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4.xml"/><Relationship Id="rId1" Type="http://schemas.openxmlformats.org/officeDocument/2006/relationships/image" Target="../media/image16.png"/></Relationships>
</file>

<file path=ppt/slides/_rels/slide15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4.xml"/><Relationship Id="rId4" Type="http://schemas.microsoft.com/office/2007/relationships/hdphoto" Target="../media/image30.wdp"/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image" Target="../media/image27.png"/></Relationships>
</file>

<file path=ppt/slides/_rels/slide16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4.xml"/><Relationship Id="rId4" Type="http://schemas.openxmlformats.org/officeDocument/2006/relationships/image" Target="../media/image34.png"/><Relationship Id="rId3" Type="http://schemas.openxmlformats.org/officeDocument/2006/relationships/image" Target="../media/image33.png"/><Relationship Id="rId2" Type="http://schemas.microsoft.com/office/2007/relationships/hdphoto" Target="../media/image32.wdp"/><Relationship Id="rId1" Type="http://schemas.openxmlformats.org/officeDocument/2006/relationships/image" Target="../media/image31.png"/></Relationships>
</file>

<file path=ppt/slides/_rels/slide17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4.xml"/><Relationship Id="rId3" Type="http://schemas.openxmlformats.org/officeDocument/2006/relationships/image" Target="../media/image37.jpeg"/><Relationship Id="rId2" Type="http://schemas.openxmlformats.org/officeDocument/2006/relationships/image" Target="../media/image36.jpeg"/><Relationship Id="rId1" Type="http://schemas.openxmlformats.org/officeDocument/2006/relationships/image" Target="../media/image35.png"/></Relationships>
</file>

<file path=ppt/slides/_rels/slide18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4.xml"/><Relationship Id="rId5" Type="http://schemas.openxmlformats.org/officeDocument/2006/relationships/image" Target="../media/image41.png"/><Relationship Id="rId4" Type="http://schemas.openxmlformats.org/officeDocument/2006/relationships/image" Target="../media/image40.png"/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image" Target="../media/image16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2.xml"/><Relationship Id="rId1" Type="http://schemas.openxmlformats.org/officeDocument/2006/relationships/image" Target="../media/image42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3.xml"/><Relationship Id="rId4" Type="http://schemas.openxmlformats.org/officeDocument/2006/relationships/image" Target="../media/image46.png"/><Relationship Id="rId3" Type="http://schemas.openxmlformats.org/officeDocument/2006/relationships/image" Target="../media/image45.png"/><Relationship Id="rId2" Type="http://schemas.openxmlformats.org/officeDocument/2006/relationships/image" Target="../media/image44.jpeg"/><Relationship Id="rId1" Type="http://schemas.openxmlformats.org/officeDocument/2006/relationships/image" Target="../media/image43.jpeg"/></Relationships>
</file>

<file path=ppt/slides/_rels/slide21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7.xml"/><Relationship Id="rId6" Type="http://schemas.openxmlformats.org/officeDocument/2006/relationships/slideLayout" Target="../slideLayouts/slideLayout19.xml"/><Relationship Id="rId5" Type="http://schemas.openxmlformats.org/officeDocument/2006/relationships/image" Target="../media/image49.png"/><Relationship Id="rId4" Type="http://schemas.openxmlformats.org/officeDocument/2006/relationships/image" Target="../media/image48.png"/><Relationship Id="rId3" Type="http://schemas.microsoft.com/office/2007/relationships/media" Target="../media/media2.mp3"/><Relationship Id="rId2" Type="http://schemas.openxmlformats.org/officeDocument/2006/relationships/audio" Target="../media/media2.mp3"/><Relationship Id="rId1" Type="http://schemas.openxmlformats.org/officeDocument/2006/relationships/image" Target="../media/image47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1.xml"/><Relationship Id="rId2" Type="http://schemas.openxmlformats.org/officeDocument/2006/relationships/image" Target="../media/image51.png"/><Relationship Id="rId1" Type="http://schemas.openxmlformats.org/officeDocument/2006/relationships/image" Target="../media/image50.png"/></Relationships>
</file>

<file path=ppt/slides/_rels/slide23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94.xml"/><Relationship Id="rId5" Type="http://schemas.openxmlformats.org/officeDocument/2006/relationships/image" Target="../media/image56.jpeg"/><Relationship Id="rId4" Type="http://schemas.openxmlformats.org/officeDocument/2006/relationships/image" Target="../media/image55.jpeg"/><Relationship Id="rId3" Type="http://schemas.openxmlformats.org/officeDocument/2006/relationships/image" Target="../media/image54.jpeg"/><Relationship Id="rId2" Type="http://schemas.openxmlformats.org/officeDocument/2006/relationships/image" Target="../media/image53.jpeg"/><Relationship Id="rId1" Type="http://schemas.openxmlformats.org/officeDocument/2006/relationships/image" Target="../media/image52.jpe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09.xml"/><Relationship Id="rId1" Type="http://schemas.openxmlformats.org/officeDocument/2006/relationships/image" Target="../media/image57.png"/></Relationships>
</file>

<file path=ppt/slides/_rels/slide25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109.xml"/><Relationship Id="rId6" Type="http://schemas.openxmlformats.org/officeDocument/2006/relationships/image" Target="../media/image62.jpeg"/><Relationship Id="rId5" Type="http://schemas.openxmlformats.org/officeDocument/2006/relationships/image" Target="../media/image61.jpeg"/><Relationship Id="rId4" Type="http://schemas.openxmlformats.org/officeDocument/2006/relationships/image" Target="../media/image60.jpeg"/><Relationship Id="rId3" Type="http://schemas.openxmlformats.org/officeDocument/2006/relationships/image" Target="../media/image59.jpeg"/><Relationship Id="rId2" Type="http://schemas.openxmlformats.org/officeDocument/2006/relationships/image" Target="../media/image58.jpeg"/><Relationship Id="rId1" Type="http://schemas.openxmlformats.org/officeDocument/2006/relationships/image" Target="../media/image2.jpeg"/></Relationships>
</file>

<file path=ppt/slides/_rels/slide26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6.xml"/><Relationship Id="rId3" Type="http://schemas.openxmlformats.org/officeDocument/2006/relationships/image" Target="../media/image63.png"/><Relationship Id="rId2" Type="http://schemas.microsoft.com/office/2007/relationships/media" Target="../media/media3.mp4"/><Relationship Id="rId1" Type="http://schemas.openxmlformats.org/officeDocument/2006/relationships/video" Target="../media/media3.mp4"/></Relationships>
</file>

<file path=ppt/slides/_rels/slide27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6.xml"/><Relationship Id="rId3" Type="http://schemas.openxmlformats.org/officeDocument/2006/relationships/image" Target="../media/image64.png"/><Relationship Id="rId2" Type="http://schemas.microsoft.com/office/2007/relationships/media" Target="../media/media4.mp4"/><Relationship Id="rId1" Type="http://schemas.openxmlformats.org/officeDocument/2006/relationships/video" Target="../media/media4.mp4"/></Relationships>
</file>

<file path=ppt/slides/_rels/slide28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6.xml"/><Relationship Id="rId4" Type="http://schemas.openxmlformats.org/officeDocument/2006/relationships/image" Target="../media/image66.png"/><Relationship Id="rId3" Type="http://schemas.microsoft.com/office/2007/relationships/media" Target="../media/media5.mp4"/><Relationship Id="rId2" Type="http://schemas.openxmlformats.org/officeDocument/2006/relationships/video" Target="../media/media5.mp4"/><Relationship Id="rId1" Type="http://schemas.openxmlformats.org/officeDocument/2006/relationships/image" Target="../media/image65.jpeg"/></Relationships>
</file>

<file path=ppt/slides/_rels/slide29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6.xml"/><Relationship Id="rId4" Type="http://schemas.openxmlformats.org/officeDocument/2006/relationships/image" Target="../media/image70.jpeg"/><Relationship Id="rId3" Type="http://schemas.openxmlformats.org/officeDocument/2006/relationships/image" Target="../media/image69.png"/><Relationship Id="rId2" Type="http://schemas.openxmlformats.org/officeDocument/2006/relationships/image" Target="../media/image68.jpeg"/><Relationship Id="rId1" Type="http://schemas.openxmlformats.org/officeDocument/2006/relationships/image" Target="../media/image67.jpeg"/></Relationships>
</file>

<file path=ppt/slides/_rels/slide3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3.xml"/><Relationship Id="rId5" Type="http://schemas.openxmlformats.org/officeDocument/2006/relationships/slideLayout" Target="../slideLayouts/slideLayout12.xml"/><Relationship Id="rId4" Type="http://schemas.openxmlformats.org/officeDocument/2006/relationships/image" Target="../media/image7.jpeg"/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image" Target="../media/image2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2" Type="http://schemas.openxmlformats.org/officeDocument/2006/relationships/image" Target="../media/image71.jpeg"/><Relationship Id="rId1" Type="http://schemas.openxmlformats.org/officeDocument/2006/relationships/image" Target="../media/image2.jpeg"/></Relationships>
</file>

<file path=ppt/slides/_rels/slide31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8.xml"/><Relationship Id="rId5" Type="http://schemas.openxmlformats.org/officeDocument/2006/relationships/slideLayout" Target="../slideLayouts/slideLayout19.xml"/><Relationship Id="rId4" Type="http://schemas.openxmlformats.org/officeDocument/2006/relationships/image" Target="../media/image74.png"/><Relationship Id="rId3" Type="http://schemas.openxmlformats.org/officeDocument/2006/relationships/image" Target="../media/image73.png"/><Relationship Id="rId2" Type="http://schemas.openxmlformats.org/officeDocument/2006/relationships/image" Target="../media/image72.png"/><Relationship Id="rId1" Type="http://schemas.openxmlformats.org/officeDocument/2006/relationships/image" Target="../media/image50.png"/></Relationships>
</file>

<file path=ppt/slides/_rels/slide32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9.xml"/><Relationship Id="rId5" Type="http://schemas.openxmlformats.org/officeDocument/2006/relationships/slideLayout" Target="../slideLayouts/slideLayout19.xml"/><Relationship Id="rId4" Type="http://schemas.openxmlformats.org/officeDocument/2006/relationships/image" Target="../media/image77.png"/><Relationship Id="rId3" Type="http://schemas.openxmlformats.org/officeDocument/2006/relationships/image" Target="../media/image76.png"/><Relationship Id="rId2" Type="http://schemas.openxmlformats.org/officeDocument/2006/relationships/image" Target="../media/image75.png"/><Relationship Id="rId1" Type="http://schemas.openxmlformats.org/officeDocument/2006/relationships/image" Target="../media/image50.png"/></Relationships>
</file>

<file path=ppt/slides/_rels/slide33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0.xml"/><Relationship Id="rId5" Type="http://schemas.openxmlformats.org/officeDocument/2006/relationships/slideLayout" Target="../slideLayouts/slideLayout19.xml"/><Relationship Id="rId4" Type="http://schemas.openxmlformats.org/officeDocument/2006/relationships/image" Target="../media/image79.png"/><Relationship Id="rId3" Type="http://schemas.openxmlformats.org/officeDocument/2006/relationships/image" Target="../media/image78.png"/><Relationship Id="rId2" Type="http://schemas.openxmlformats.org/officeDocument/2006/relationships/image" Target="../media/image72.png"/><Relationship Id="rId1" Type="http://schemas.openxmlformats.org/officeDocument/2006/relationships/image" Target="../media/image50.png"/></Relationships>
</file>

<file path=ppt/slides/_rels/slide34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1.xml"/><Relationship Id="rId4" Type="http://schemas.openxmlformats.org/officeDocument/2006/relationships/slideLayout" Target="../slideLayouts/slideLayout19.xml"/><Relationship Id="rId3" Type="http://schemas.openxmlformats.org/officeDocument/2006/relationships/image" Target="../media/image81.png"/><Relationship Id="rId2" Type="http://schemas.openxmlformats.org/officeDocument/2006/relationships/image" Target="../media/image80.png"/><Relationship Id="rId1" Type="http://schemas.openxmlformats.org/officeDocument/2006/relationships/image" Target="../media/image50.png"/></Relationships>
</file>

<file path=ppt/slides/_rels/slide35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4.xml"/><Relationship Id="rId4" Type="http://schemas.openxmlformats.org/officeDocument/2006/relationships/image" Target="../media/image51.png"/><Relationship Id="rId3" Type="http://schemas.openxmlformats.org/officeDocument/2006/relationships/image" Target="../media/image84.png"/><Relationship Id="rId2" Type="http://schemas.openxmlformats.org/officeDocument/2006/relationships/image" Target="../media/image83.png"/><Relationship Id="rId1" Type="http://schemas.openxmlformats.org/officeDocument/2006/relationships/image" Target="../media/image82.jpeg"/></Relationships>
</file>

<file path=ppt/slides/_rels/slide36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16.xml"/><Relationship Id="rId4" Type="http://schemas.openxmlformats.org/officeDocument/2006/relationships/image" Target="../media/image86.jpeg"/><Relationship Id="rId3" Type="http://schemas.openxmlformats.org/officeDocument/2006/relationships/image" Target="../media/image85.jpeg"/><Relationship Id="rId2" Type="http://schemas.openxmlformats.org/officeDocument/2006/relationships/image" Target="../media/image34.png"/><Relationship Id="rId1" Type="http://schemas.openxmlformats.org/officeDocument/2006/relationships/image" Target="../media/image8.jpeg"/></Relationships>
</file>

<file path=ppt/slides/_rels/slide37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12.xml"/><Relationship Id="rId6" Type="http://schemas.openxmlformats.org/officeDocument/2006/relationships/slideLayout" Target="../slideLayouts/slideLayout19.xml"/><Relationship Id="rId5" Type="http://schemas.openxmlformats.org/officeDocument/2006/relationships/image" Target="../media/image91.jpeg"/><Relationship Id="rId4" Type="http://schemas.openxmlformats.org/officeDocument/2006/relationships/image" Target="../media/image90.png"/><Relationship Id="rId3" Type="http://schemas.openxmlformats.org/officeDocument/2006/relationships/image" Target="../media/image89.png"/><Relationship Id="rId2" Type="http://schemas.openxmlformats.org/officeDocument/2006/relationships/image" Target="../media/image88.png"/><Relationship Id="rId1" Type="http://schemas.openxmlformats.org/officeDocument/2006/relationships/image" Target="../media/image87.jpeg"/></Relationships>
</file>

<file path=ppt/slides/_rels/slide4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4.xml"/><Relationship Id="rId5" Type="http://schemas.openxmlformats.org/officeDocument/2006/relationships/slideLayout" Target="../slideLayouts/slideLayout12.xml"/><Relationship Id="rId4" Type="http://schemas.openxmlformats.org/officeDocument/2006/relationships/image" Target="../media/image10.jpeg"/><Relationship Id="rId3" Type="http://schemas.openxmlformats.org/officeDocument/2006/relationships/image" Target="../media/image9.jpeg"/><Relationship Id="rId2" Type="http://schemas.openxmlformats.org/officeDocument/2006/relationships/image" Target="../media/image8.jpeg"/><Relationship Id="rId1" Type="http://schemas.openxmlformats.org/officeDocument/2006/relationships/image" Target="../media/image2.jpeg"/></Relationships>
</file>

<file path=ppt/slides/_rels/slide5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4.xml"/><Relationship Id="rId3" Type="http://schemas.openxmlformats.org/officeDocument/2006/relationships/image" Target="../media/image12.png"/><Relationship Id="rId2" Type="http://schemas.openxmlformats.org/officeDocument/2006/relationships/image" Target="../media/image3.png"/><Relationship Id="rId1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5.xml"/><Relationship Id="rId4" Type="http://schemas.openxmlformats.org/officeDocument/2006/relationships/slideLayout" Target="../slideLayouts/slideLayout13.xml"/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image" Target="../media/image13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4.xml"/><Relationship Id="rId1" Type="http://schemas.openxmlformats.org/officeDocument/2006/relationships/image" Target="../media/image16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4.xml"/><Relationship Id="rId1" Type="http://schemas.openxmlformats.org/officeDocument/2006/relationships/image" Target="../media/image17.png"/></Relationships>
</file>

<file path=ppt/slides/_rels/slide9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5.xml"/><Relationship Id="rId3" Type="http://schemas.openxmlformats.org/officeDocument/2006/relationships/image" Target="../media/image18.png"/><Relationship Id="rId2" Type="http://schemas.microsoft.com/office/2007/relationships/media" Target="../media/media1.mp4"/><Relationship Id="rId1" Type="http://schemas.openxmlformats.org/officeDocument/2006/relationships/video" Target="../media/media1.mp4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0" y="-40582"/>
            <a:ext cx="9144000" cy="7123851"/>
            <a:chOff x="0" y="-40582"/>
            <a:chExt cx="9144000" cy="7123851"/>
          </a:xfrm>
        </p:grpSpPr>
        <p:pic>
          <p:nvPicPr>
            <p:cNvPr id="8" name="图片 7"/>
            <p:cNvPicPr>
              <a:picLocks noChangeAspect="1"/>
            </p:cNvPicPr>
            <p:nvPr/>
          </p:nvPicPr>
          <p:blipFill rotWithShape="1"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619" t="46439" r="16756" b="45064"/>
            <a:stretch>
              <a:fillRect/>
            </a:stretch>
          </p:blipFill>
          <p:spPr>
            <a:xfrm>
              <a:off x="0" y="-40582"/>
              <a:ext cx="9144000" cy="1284515"/>
            </a:xfrm>
            <a:prstGeom prst="rect">
              <a:avLst/>
            </a:prstGeom>
          </p:spPr>
        </p:pic>
        <p:pic>
          <p:nvPicPr>
            <p:cNvPr id="3" name="图片 2"/>
            <p:cNvPicPr>
              <a:picLocks noChangeAspect="1"/>
            </p:cNvPicPr>
            <p:nvPr/>
          </p:nvPicPr>
          <p:blipFill rotWithShape="1"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619" t="46655" r="16756" b="7735"/>
            <a:stretch>
              <a:fillRect/>
            </a:stretch>
          </p:blipFill>
          <p:spPr>
            <a:xfrm>
              <a:off x="0" y="188033"/>
              <a:ext cx="9144000" cy="6895236"/>
            </a:xfrm>
            <a:prstGeom prst="rect">
              <a:avLst/>
            </a:prstGeom>
          </p:spPr>
        </p:pic>
      </p:grpSp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16"/>
          <a:stretch>
            <a:fillRect/>
          </a:stretch>
        </p:blipFill>
        <p:spPr>
          <a:xfrm>
            <a:off x="1097101" y="1222803"/>
            <a:ext cx="6949797" cy="2360851"/>
          </a:xfrm>
          <a:prstGeom prst="rect">
            <a:avLst/>
          </a:prstGeom>
        </p:spPr>
      </p:pic>
      <p:sp>
        <p:nvSpPr>
          <p:cNvPr id="7" name="文本框 6"/>
          <p:cNvSpPr txBox="1"/>
          <p:nvPr/>
        </p:nvSpPr>
        <p:spPr>
          <a:xfrm>
            <a:off x="0" y="3273507"/>
            <a:ext cx="9144000" cy="7372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2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青岛嘉峪关学校  </a:t>
            </a:r>
            <a:endParaRPr lang="zh-CN" altLang="en-US" sz="2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" r="79718" b="1179"/>
          <a:stretch>
            <a:fillRect/>
          </a:stretch>
        </p:blipFill>
        <p:spPr>
          <a:xfrm>
            <a:off x="7692773" y="298535"/>
            <a:ext cx="1031502" cy="97537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0497" y="1528549"/>
            <a:ext cx="7613503" cy="5329452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16"/>
          <a:stretch>
            <a:fillRect/>
          </a:stretch>
        </p:blipFill>
        <p:spPr>
          <a:xfrm>
            <a:off x="1880999" y="1341886"/>
            <a:ext cx="5598669" cy="1901872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99427">
            <a:off x="406303" y="336470"/>
            <a:ext cx="2010833" cy="2010833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6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:\Users\Administrator\Desktop\汇报材料\海洋牧场网络搜集图片、视频\微信图片_20201109144150.jpg"/>
          <p:cNvPicPr>
            <a:picLocks noChangeAspect="1" noChangeArrowheads="1"/>
          </p:cNvPicPr>
          <p:nvPr/>
        </p:nvPicPr>
        <p:blipFill rotWithShape="1">
          <a:blip r:embed="rId1" cstate="print"/>
          <a:srcRect b="8331"/>
          <a:stretch>
            <a:fillRect/>
          </a:stretch>
        </p:blipFill>
        <p:spPr bwMode="auto">
          <a:xfrm rot="21253075">
            <a:off x="649651" y="563049"/>
            <a:ext cx="5393001" cy="370781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3075" name="Picture 3" descr="C:\Users\Administrator\Desktop\汇报材料\海洋牧场网络搜集图片、视频\微信图片_20201109144630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974738" y="3969062"/>
            <a:ext cx="3559308" cy="243078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  <a:reflection blurRad="6350" stA="52000" endA="300" endPos="35000" dir="5400000" sy="-100000" algn="bl" rotWithShape="0"/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3076" name="Picture 4" descr="C:\Users\Administrator\Desktop\汇报材料\海洋牧场网络搜集图片、视频\微信图片_20201109144211.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rcRect l="6188" t="12281"/>
          <a:stretch>
            <a:fillRect/>
          </a:stretch>
        </p:blipFill>
        <p:spPr bwMode="auto">
          <a:xfrm rot="252983">
            <a:off x="5203078" y="2052049"/>
            <a:ext cx="3716739" cy="251150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0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C:\Users\Administrator\Desktop\1112\微信图片_20201112104949.jpg"/>
          <p:cNvPicPr>
            <a:picLocks noChangeAspect="1" noChangeArrowheads="1"/>
          </p:cNvPicPr>
          <p:nvPr/>
        </p:nvPicPr>
        <p:blipFill>
          <a:blip r:embed="rId1"/>
          <a:srcRect l="24736" t="70352" r="54805" b="7100"/>
          <a:stretch>
            <a:fillRect/>
          </a:stretch>
        </p:blipFill>
        <p:spPr bwMode="auto">
          <a:xfrm rot="21091621">
            <a:off x="639542" y="663160"/>
            <a:ext cx="3109974" cy="231998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71"/>
          <a:stretch>
            <a:fillRect/>
          </a:stretch>
        </p:blipFill>
        <p:spPr>
          <a:xfrm>
            <a:off x="4650072" y="563130"/>
            <a:ext cx="3709338" cy="2636938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69826">
            <a:off x="1736020" y="3362669"/>
            <a:ext cx="2223093" cy="296648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14621">
            <a:off x="4752895" y="3825472"/>
            <a:ext cx="3391238" cy="254342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任意多边形 17"/>
          <p:cNvSpPr>
            <a:spLocks noChangeAspect="1"/>
          </p:cNvSpPr>
          <p:nvPr/>
        </p:nvSpPr>
        <p:spPr>
          <a:xfrm>
            <a:off x="3883300" y="4828980"/>
            <a:ext cx="592689" cy="486733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FFC00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19" name="任意多边形 18"/>
          <p:cNvSpPr>
            <a:spLocks noChangeAspect="1"/>
          </p:cNvSpPr>
          <p:nvPr/>
        </p:nvSpPr>
        <p:spPr>
          <a:xfrm>
            <a:off x="3315904" y="4998219"/>
            <a:ext cx="630610" cy="51787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92D05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23" name="任意多边形 22"/>
          <p:cNvSpPr>
            <a:spLocks noChangeAspect="1"/>
          </p:cNvSpPr>
          <p:nvPr/>
        </p:nvSpPr>
        <p:spPr>
          <a:xfrm>
            <a:off x="2470462" y="4980206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28" name="任意多边形 27"/>
          <p:cNvSpPr>
            <a:spLocks noChangeAspect="1"/>
          </p:cNvSpPr>
          <p:nvPr/>
        </p:nvSpPr>
        <p:spPr>
          <a:xfrm rot="20216702">
            <a:off x="4426970" y="3249048"/>
            <a:ext cx="818404" cy="672097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29" name="任意多边形 28"/>
          <p:cNvSpPr>
            <a:spLocks noChangeAspect="1"/>
          </p:cNvSpPr>
          <p:nvPr/>
        </p:nvSpPr>
        <p:spPr>
          <a:xfrm>
            <a:off x="2137537" y="4142960"/>
            <a:ext cx="654316" cy="537344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FFC00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32" name="任意多边形 31"/>
          <p:cNvSpPr>
            <a:spLocks noChangeAspect="1"/>
          </p:cNvSpPr>
          <p:nvPr/>
        </p:nvSpPr>
        <p:spPr>
          <a:xfrm>
            <a:off x="5006108" y="4587197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33" name="任意多边形 32"/>
          <p:cNvSpPr>
            <a:spLocks noChangeAspect="1"/>
          </p:cNvSpPr>
          <p:nvPr/>
        </p:nvSpPr>
        <p:spPr>
          <a:xfrm rot="20573781">
            <a:off x="3212526" y="3463362"/>
            <a:ext cx="818404" cy="672097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92D05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34" name="任意多边形 33"/>
          <p:cNvSpPr>
            <a:spLocks noChangeAspect="1"/>
          </p:cNvSpPr>
          <p:nvPr/>
        </p:nvSpPr>
        <p:spPr>
          <a:xfrm>
            <a:off x="4546379" y="5075316"/>
            <a:ext cx="592689" cy="486733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35" name="任意多边形 34"/>
          <p:cNvSpPr>
            <a:spLocks noChangeAspect="1"/>
          </p:cNvSpPr>
          <p:nvPr/>
        </p:nvSpPr>
        <p:spPr>
          <a:xfrm>
            <a:off x="5585196" y="4312326"/>
            <a:ext cx="471349" cy="38708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36" name="任意多边形 35"/>
          <p:cNvSpPr>
            <a:spLocks noChangeAspect="1"/>
          </p:cNvSpPr>
          <p:nvPr/>
        </p:nvSpPr>
        <p:spPr>
          <a:xfrm>
            <a:off x="4485441" y="5456643"/>
            <a:ext cx="630610" cy="51787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37" name="任意多边形 36"/>
          <p:cNvSpPr>
            <a:spLocks noChangeAspect="1"/>
          </p:cNvSpPr>
          <p:nvPr/>
        </p:nvSpPr>
        <p:spPr>
          <a:xfrm>
            <a:off x="5434735" y="4872949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38" name="任意多边形 37"/>
          <p:cNvSpPr>
            <a:spLocks noChangeAspect="1"/>
          </p:cNvSpPr>
          <p:nvPr/>
        </p:nvSpPr>
        <p:spPr>
          <a:xfrm rot="20080092">
            <a:off x="5284228" y="5392188"/>
            <a:ext cx="818404" cy="672097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39" name="任意多边形 38"/>
          <p:cNvSpPr>
            <a:spLocks noChangeAspect="1"/>
          </p:cNvSpPr>
          <p:nvPr/>
        </p:nvSpPr>
        <p:spPr>
          <a:xfrm>
            <a:off x="5791924" y="4872950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42" name="任意多边形 41"/>
          <p:cNvSpPr>
            <a:spLocks noChangeAspect="1"/>
          </p:cNvSpPr>
          <p:nvPr/>
        </p:nvSpPr>
        <p:spPr>
          <a:xfrm rot="20030105">
            <a:off x="5284228" y="3534800"/>
            <a:ext cx="818404" cy="672097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92D05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43" name="任意多边形 42"/>
          <p:cNvSpPr>
            <a:spLocks noChangeAspect="1"/>
          </p:cNvSpPr>
          <p:nvPr/>
        </p:nvSpPr>
        <p:spPr>
          <a:xfrm>
            <a:off x="4178865" y="3819252"/>
            <a:ext cx="471349" cy="38708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44" name="任意多边形 43"/>
          <p:cNvSpPr>
            <a:spLocks noChangeAspect="1"/>
          </p:cNvSpPr>
          <p:nvPr/>
        </p:nvSpPr>
        <p:spPr>
          <a:xfrm rot="20161940">
            <a:off x="3401631" y="5337273"/>
            <a:ext cx="1030589" cy="846350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45" name="任意多边形 44"/>
          <p:cNvSpPr>
            <a:spLocks noChangeAspect="1"/>
          </p:cNvSpPr>
          <p:nvPr/>
        </p:nvSpPr>
        <p:spPr>
          <a:xfrm>
            <a:off x="2874358" y="4098085"/>
            <a:ext cx="1030589" cy="846350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46" name="任意多边形 45"/>
          <p:cNvSpPr>
            <a:spLocks noChangeAspect="1"/>
          </p:cNvSpPr>
          <p:nvPr/>
        </p:nvSpPr>
        <p:spPr>
          <a:xfrm rot="20339266">
            <a:off x="3808210" y="3991462"/>
            <a:ext cx="1148277" cy="94299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FFC00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47" name="任意多边形 46"/>
          <p:cNvSpPr>
            <a:spLocks noChangeAspect="1"/>
          </p:cNvSpPr>
          <p:nvPr/>
        </p:nvSpPr>
        <p:spPr>
          <a:xfrm rot="20328540">
            <a:off x="4997194" y="5237883"/>
            <a:ext cx="654316" cy="537344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92D05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48" name="任意多边形 47"/>
          <p:cNvSpPr>
            <a:spLocks noChangeAspect="1"/>
          </p:cNvSpPr>
          <p:nvPr/>
        </p:nvSpPr>
        <p:spPr>
          <a:xfrm rot="20059022">
            <a:off x="6094224" y="3920024"/>
            <a:ext cx="1148277" cy="94299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49" name="文本框 48"/>
          <p:cNvSpPr txBox="1"/>
          <p:nvPr/>
        </p:nvSpPr>
        <p:spPr>
          <a:xfrm>
            <a:off x="1736596" y="1742521"/>
            <a:ext cx="5827236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hangingPunct="0">
              <a:defRPr/>
            </a:pPr>
            <a:r>
              <a:rPr lang="zh-CN" altLang="en-US" sz="8800" kern="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探索实践篇</a:t>
            </a:r>
            <a:endParaRPr lang="zh-CN" altLang="en-US" sz="8800" kern="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" name="图片 61"/>
          <p:cNvPicPr>
            <a:picLocks noChangeAspect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36833" y="3072984"/>
            <a:ext cx="5407167" cy="3785017"/>
          </a:xfrm>
          <a:prstGeom prst="rect">
            <a:avLst/>
          </a:prstGeom>
        </p:spPr>
      </p:pic>
      <p:sp>
        <p:nvSpPr>
          <p:cNvPr id="4" name="矩形 3"/>
          <p:cNvSpPr/>
          <p:nvPr/>
        </p:nvSpPr>
        <p:spPr>
          <a:xfrm>
            <a:off x="67133" y="807814"/>
            <a:ext cx="9076867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hangingPunct="0">
              <a:defRPr/>
            </a:pPr>
            <a:r>
              <a:rPr lang="zh-CN" altLang="en-US" sz="5400" b="1" kern="0" dirty="0">
                <a:solidFill>
                  <a:srgbClr val="FFFF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（一</a:t>
            </a:r>
            <a:r>
              <a:rPr lang="zh-CN" altLang="en-US" sz="5400" b="1" kern="0" dirty="0" smtClean="0">
                <a:solidFill>
                  <a:srgbClr val="FFFF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）理论组</a:t>
            </a:r>
            <a:endParaRPr lang="en-US" altLang="zh-CN" sz="5400" b="1" kern="0" dirty="0" smtClean="0">
              <a:solidFill>
                <a:srgbClr val="FFFF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0" hangingPunct="0">
              <a:defRPr/>
            </a:pPr>
            <a:r>
              <a:rPr lang="en-US" altLang="zh-CN" sz="5400" b="1" kern="0" dirty="0" smtClea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4400" b="1" kern="0" dirty="0" smtClea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——</a:t>
            </a:r>
            <a:r>
              <a:rPr lang="zh-CN" altLang="en-US" sz="4400" b="1" kern="0" dirty="0" smtClean="0">
                <a:solidFill>
                  <a:prstClr val="white"/>
                </a:solidFill>
                <a:latin typeface="华文彩云" panose="02010800040101010101" pitchFamily="2" charset="-122"/>
                <a:ea typeface="华文彩云" panose="02010800040101010101" pitchFamily="2" charset="-122"/>
              </a:rPr>
              <a:t>了解海洋牧场 </a:t>
            </a:r>
            <a:endParaRPr lang="zh-CN" altLang="en-US" sz="4400" b="1" kern="0" dirty="0">
              <a:solidFill>
                <a:prstClr val="white"/>
              </a:solidFill>
              <a:latin typeface="华文彩云" panose="02010800040101010101" pitchFamily="2" charset="-122"/>
              <a:ea typeface="华文彩云" panose="02010800040101010101" pitchFamily="2" charset="-122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1055961" y="2941414"/>
            <a:ext cx="7324267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hangingPunct="0">
              <a:defRPr/>
            </a:pPr>
            <a:r>
              <a:rPr lang="zh-CN" altLang="en-US" sz="4000" b="1" kern="0" dirty="0" smtClean="0">
                <a:solidFill>
                  <a:schemeClr val="bg1"/>
                </a:solidFill>
                <a:latin typeface="华文楷体" panose="02010600040101010101" pitchFamily="2" charset="-122"/>
                <a:ea typeface="华文楷体" panose="02010600040101010101" pitchFamily="2" charset="-122"/>
              </a:rPr>
              <a:t>海洋牧场生态系统包括什么？</a:t>
            </a:r>
            <a:endParaRPr lang="zh-CN" altLang="en-US" sz="4000" b="1" kern="0" dirty="0">
              <a:solidFill>
                <a:schemeClr val="bg1"/>
              </a:solidFill>
              <a:latin typeface="华文楷体" panose="02010600040101010101" pitchFamily="2" charset="-122"/>
              <a:ea typeface="华文楷体" panose="02010600040101010101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124113"/>
            <a:ext cx="9076867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0" hangingPunct="0">
              <a:lnSpc>
                <a:spcPct val="200000"/>
              </a:lnSpc>
              <a:defRPr/>
            </a:pPr>
            <a:r>
              <a:rPr lang="zh-CN" altLang="en-US" sz="4800" b="1" kern="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海洋生态系统的组成</a:t>
            </a:r>
            <a:endParaRPr lang="zh-CN" altLang="en-US" sz="4800" b="1" kern="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30" name="组合 29"/>
          <p:cNvGrpSpPr/>
          <p:nvPr/>
        </p:nvGrpSpPr>
        <p:grpSpPr>
          <a:xfrm>
            <a:off x="670237" y="2271600"/>
            <a:ext cx="2027375" cy="2027903"/>
            <a:chOff x="1550662" y="2637706"/>
            <a:chExt cx="1667805" cy="1668244"/>
          </a:xfrm>
          <a:solidFill>
            <a:srgbClr val="E45B13"/>
          </a:solidFill>
        </p:grpSpPr>
        <p:sp>
          <p:nvSpPr>
            <p:cNvPr id="31" name="1"/>
            <p:cNvSpPr/>
            <p:nvPr/>
          </p:nvSpPr>
          <p:spPr bwMode="auto">
            <a:xfrm>
              <a:off x="1791390" y="2808035"/>
              <a:ext cx="1148950" cy="1149248"/>
            </a:xfrm>
            <a:prstGeom prst="ellipse">
              <a:avLst/>
            </a:prstGeom>
            <a:blipFill>
              <a:blip r:embed="rId1"/>
              <a:stretch>
                <a:fillRect/>
              </a:stretch>
            </a:blip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prstClr val="black">
                    <a:lumMod val="65000"/>
                    <a:lumOff val="35000"/>
                  </a:prst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endParaRPr>
            </a:p>
          </p:txBody>
        </p:sp>
        <p:sp>
          <p:nvSpPr>
            <p:cNvPr id="32" name="1"/>
            <p:cNvSpPr/>
            <p:nvPr/>
          </p:nvSpPr>
          <p:spPr bwMode="auto">
            <a:xfrm>
              <a:off x="2778952" y="2760370"/>
              <a:ext cx="317865" cy="316967"/>
            </a:xfrm>
            <a:custGeom>
              <a:avLst/>
              <a:gdLst>
                <a:gd name="T0" fmla="*/ 207 w 207"/>
                <a:gd name="T1" fmla="*/ 181 h 206"/>
                <a:gd name="T2" fmla="*/ 26 w 207"/>
                <a:gd name="T3" fmla="*/ 0 h 206"/>
                <a:gd name="T4" fmla="*/ 0 w 207"/>
                <a:gd name="T5" fmla="*/ 44 h 206"/>
                <a:gd name="T6" fmla="*/ 163 w 207"/>
                <a:gd name="T7" fmla="*/ 206 h 206"/>
                <a:gd name="T8" fmla="*/ 207 w 207"/>
                <a:gd name="T9" fmla="*/ 18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06">
                  <a:moveTo>
                    <a:pt x="207" y="181"/>
                  </a:moveTo>
                  <a:cubicBezTo>
                    <a:pt x="162" y="107"/>
                    <a:pt x="100" y="45"/>
                    <a:pt x="26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66" y="85"/>
                    <a:pt x="122" y="140"/>
                    <a:pt x="163" y="206"/>
                  </a:cubicBezTo>
                  <a:lnTo>
                    <a:pt x="207" y="1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prstClr val="black">
                    <a:lumMod val="65000"/>
                    <a:lumOff val="35000"/>
                  </a:prst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endParaRPr>
            </a:p>
          </p:txBody>
        </p:sp>
        <p:sp>
          <p:nvSpPr>
            <p:cNvPr id="33" name="1"/>
            <p:cNvSpPr/>
            <p:nvPr/>
          </p:nvSpPr>
          <p:spPr bwMode="auto">
            <a:xfrm>
              <a:off x="2404185" y="2637706"/>
              <a:ext cx="381633" cy="170750"/>
            </a:xfrm>
            <a:custGeom>
              <a:avLst/>
              <a:gdLst>
                <a:gd name="T0" fmla="*/ 0 w 248"/>
                <a:gd name="T1" fmla="*/ 0 h 111"/>
                <a:gd name="T2" fmla="*/ 0 w 248"/>
                <a:gd name="T3" fmla="*/ 51 h 111"/>
                <a:gd name="T4" fmla="*/ 222 w 248"/>
                <a:gd name="T5" fmla="*/ 111 h 111"/>
                <a:gd name="T6" fmla="*/ 248 w 248"/>
                <a:gd name="T7" fmla="*/ 67 h 111"/>
                <a:gd name="T8" fmla="*/ 0 w 248"/>
                <a:gd name="T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111">
                  <a:moveTo>
                    <a:pt x="0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80" y="53"/>
                    <a:pt x="156" y="75"/>
                    <a:pt x="222" y="111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174" y="26"/>
                    <a:pt x="90" y="2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prstClr val="black">
                    <a:lumMod val="65000"/>
                    <a:lumOff val="35000"/>
                  </a:prst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endParaRPr>
            </a:p>
          </p:txBody>
        </p:sp>
        <p:sp>
          <p:nvSpPr>
            <p:cNvPr id="34" name="1"/>
            <p:cNvSpPr/>
            <p:nvPr/>
          </p:nvSpPr>
          <p:spPr bwMode="auto">
            <a:xfrm>
              <a:off x="3047763" y="3072432"/>
              <a:ext cx="170704" cy="379771"/>
            </a:xfrm>
            <a:custGeom>
              <a:avLst/>
              <a:gdLst>
                <a:gd name="T0" fmla="*/ 45 w 111"/>
                <a:gd name="T1" fmla="*/ 0 h 247"/>
                <a:gd name="T2" fmla="*/ 0 w 111"/>
                <a:gd name="T3" fmla="*/ 26 h 247"/>
                <a:gd name="T4" fmla="*/ 60 w 111"/>
                <a:gd name="T5" fmla="*/ 247 h 247"/>
                <a:gd name="T6" fmla="*/ 111 w 111"/>
                <a:gd name="T7" fmla="*/ 247 h 247"/>
                <a:gd name="T8" fmla="*/ 45 w 111"/>
                <a:gd name="T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7">
                  <a:moveTo>
                    <a:pt x="45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7" y="92"/>
                    <a:pt x="58" y="167"/>
                    <a:pt x="60" y="247"/>
                  </a:cubicBezTo>
                  <a:cubicBezTo>
                    <a:pt x="111" y="247"/>
                    <a:pt x="111" y="247"/>
                    <a:pt x="111" y="247"/>
                  </a:cubicBezTo>
                  <a:cubicBezTo>
                    <a:pt x="109" y="158"/>
                    <a:pt x="85" y="74"/>
                    <a:pt x="4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prstClr val="black">
                    <a:lumMod val="65000"/>
                    <a:lumOff val="35000"/>
                  </a:prst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endParaRPr>
            </a:p>
          </p:txBody>
        </p:sp>
        <p:sp>
          <p:nvSpPr>
            <p:cNvPr id="35" name="1"/>
            <p:cNvSpPr/>
            <p:nvPr/>
          </p:nvSpPr>
          <p:spPr bwMode="auto">
            <a:xfrm>
              <a:off x="3047763" y="3491455"/>
              <a:ext cx="170704" cy="381733"/>
            </a:xfrm>
            <a:custGeom>
              <a:avLst/>
              <a:gdLst>
                <a:gd name="T0" fmla="*/ 60 w 111"/>
                <a:gd name="T1" fmla="*/ 0 h 248"/>
                <a:gd name="T2" fmla="*/ 0 w 111"/>
                <a:gd name="T3" fmla="*/ 222 h 248"/>
                <a:gd name="T4" fmla="*/ 45 w 111"/>
                <a:gd name="T5" fmla="*/ 248 h 248"/>
                <a:gd name="T6" fmla="*/ 111 w 111"/>
                <a:gd name="T7" fmla="*/ 0 h 248"/>
                <a:gd name="T8" fmla="*/ 60 w 111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8">
                  <a:moveTo>
                    <a:pt x="60" y="0"/>
                  </a:moveTo>
                  <a:cubicBezTo>
                    <a:pt x="58" y="80"/>
                    <a:pt x="37" y="156"/>
                    <a:pt x="0" y="222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85" y="174"/>
                    <a:pt x="109" y="90"/>
                    <a:pt x="111" y="0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prstClr val="black">
                    <a:lumMod val="65000"/>
                    <a:lumOff val="35000"/>
                  </a:prst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endParaRPr>
            </a:p>
          </p:txBody>
        </p:sp>
        <p:sp>
          <p:nvSpPr>
            <p:cNvPr id="36" name="1"/>
            <p:cNvSpPr/>
            <p:nvPr/>
          </p:nvSpPr>
          <p:spPr bwMode="auto">
            <a:xfrm>
              <a:off x="2778952" y="3866318"/>
              <a:ext cx="317865" cy="317949"/>
            </a:xfrm>
            <a:custGeom>
              <a:avLst/>
              <a:gdLst>
                <a:gd name="T0" fmla="*/ 207 w 207"/>
                <a:gd name="T1" fmla="*/ 26 h 207"/>
                <a:gd name="T2" fmla="*/ 163 w 207"/>
                <a:gd name="T3" fmla="*/ 0 h 207"/>
                <a:gd name="T4" fmla="*/ 0 w 207"/>
                <a:gd name="T5" fmla="*/ 163 h 207"/>
                <a:gd name="T6" fmla="*/ 26 w 207"/>
                <a:gd name="T7" fmla="*/ 207 h 207"/>
                <a:gd name="T8" fmla="*/ 207 w 207"/>
                <a:gd name="T9" fmla="*/ 2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07">
                  <a:moveTo>
                    <a:pt x="207" y="26"/>
                  </a:moveTo>
                  <a:cubicBezTo>
                    <a:pt x="163" y="0"/>
                    <a:pt x="163" y="0"/>
                    <a:pt x="163" y="0"/>
                  </a:cubicBezTo>
                  <a:cubicBezTo>
                    <a:pt x="122" y="66"/>
                    <a:pt x="66" y="122"/>
                    <a:pt x="0" y="163"/>
                  </a:cubicBezTo>
                  <a:cubicBezTo>
                    <a:pt x="26" y="207"/>
                    <a:pt x="26" y="207"/>
                    <a:pt x="26" y="207"/>
                  </a:cubicBezTo>
                  <a:cubicBezTo>
                    <a:pt x="100" y="162"/>
                    <a:pt x="162" y="100"/>
                    <a:pt x="207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prstClr val="black">
                    <a:lumMod val="65000"/>
                    <a:lumOff val="35000"/>
                  </a:prst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endParaRPr>
            </a:p>
          </p:txBody>
        </p:sp>
        <p:sp>
          <p:nvSpPr>
            <p:cNvPr id="37" name="1"/>
            <p:cNvSpPr/>
            <p:nvPr/>
          </p:nvSpPr>
          <p:spPr bwMode="auto">
            <a:xfrm>
              <a:off x="2404185" y="4137162"/>
              <a:ext cx="381633" cy="168788"/>
            </a:xfrm>
            <a:custGeom>
              <a:avLst/>
              <a:gdLst>
                <a:gd name="T0" fmla="*/ 248 w 248"/>
                <a:gd name="T1" fmla="*/ 44 h 110"/>
                <a:gd name="T2" fmla="*/ 222 w 248"/>
                <a:gd name="T3" fmla="*/ 0 h 110"/>
                <a:gd name="T4" fmla="*/ 0 w 248"/>
                <a:gd name="T5" fmla="*/ 59 h 110"/>
                <a:gd name="T6" fmla="*/ 0 w 248"/>
                <a:gd name="T7" fmla="*/ 110 h 110"/>
                <a:gd name="T8" fmla="*/ 248 w 248"/>
                <a:gd name="T9" fmla="*/ 4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110">
                  <a:moveTo>
                    <a:pt x="248" y="44"/>
                  </a:moveTo>
                  <a:cubicBezTo>
                    <a:pt x="222" y="0"/>
                    <a:pt x="222" y="0"/>
                    <a:pt x="222" y="0"/>
                  </a:cubicBezTo>
                  <a:cubicBezTo>
                    <a:pt x="156" y="36"/>
                    <a:pt x="80" y="57"/>
                    <a:pt x="0" y="59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90" y="108"/>
                    <a:pt x="174" y="84"/>
                    <a:pt x="248" y="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prstClr val="black">
                    <a:lumMod val="65000"/>
                    <a:lumOff val="35000"/>
                  </a:prst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endParaRPr>
            </a:p>
          </p:txBody>
        </p:sp>
        <p:sp>
          <p:nvSpPr>
            <p:cNvPr id="38" name="1"/>
            <p:cNvSpPr/>
            <p:nvPr/>
          </p:nvSpPr>
          <p:spPr bwMode="auto">
            <a:xfrm>
              <a:off x="1985272" y="4137162"/>
              <a:ext cx="379671" cy="168788"/>
            </a:xfrm>
            <a:custGeom>
              <a:avLst/>
              <a:gdLst>
                <a:gd name="T0" fmla="*/ 0 w 247"/>
                <a:gd name="T1" fmla="*/ 44 h 110"/>
                <a:gd name="T2" fmla="*/ 247 w 247"/>
                <a:gd name="T3" fmla="*/ 110 h 110"/>
                <a:gd name="T4" fmla="*/ 247 w 247"/>
                <a:gd name="T5" fmla="*/ 59 h 110"/>
                <a:gd name="T6" fmla="*/ 26 w 247"/>
                <a:gd name="T7" fmla="*/ 0 h 110"/>
                <a:gd name="T8" fmla="*/ 0 w 247"/>
                <a:gd name="T9" fmla="*/ 4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110">
                  <a:moveTo>
                    <a:pt x="0" y="44"/>
                  </a:moveTo>
                  <a:cubicBezTo>
                    <a:pt x="74" y="84"/>
                    <a:pt x="158" y="108"/>
                    <a:pt x="247" y="110"/>
                  </a:cubicBezTo>
                  <a:cubicBezTo>
                    <a:pt x="247" y="59"/>
                    <a:pt x="247" y="59"/>
                    <a:pt x="247" y="59"/>
                  </a:cubicBezTo>
                  <a:cubicBezTo>
                    <a:pt x="167" y="57"/>
                    <a:pt x="92" y="36"/>
                    <a:pt x="26" y="0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prstClr val="black">
                    <a:lumMod val="65000"/>
                    <a:lumOff val="35000"/>
                  </a:prst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endParaRPr>
            </a:p>
          </p:txBody>
        </p:sp>
        <p:sp>
          <p:nvSpPr>
            <p:cNvPr id="39" name="1"/>
            <p:cNvSpPr/>
            <p:nvPr/>
          </p:nvSpPr>
          <p:spPr bwMode="auto">
            <a:xfrm>
              <a:off x="1673294" y="3866318"/>
              <a:ext cx="316883" cy="317949"/>
            </a:xfrm>
            <a:custGeom>
              <a:avLst/>
              <a:gdLst>
                <a:gd name="T0" fmla="*/ 44 w 206"/>
                <a:gd name="T1" fmla="*/ 0 h 207"/>
                <a:gd name="T2" fmla="*/ 0 w 206"/>
                <a:gd name="T3" fmla="*/ 26 h 207"/>
                <a:gd name="T4" fmla="*/ 181 w 206"/>
                <a:gd name="T5" fmla="*/ 207 h 207"/>
                <a:gd name="T6" fmla="*/ 206 w 206"/>
                <a:gd name="T7" fmla="*/ 163 h 207"/>
                <a:gd name="T8" fmla="*/ 44 w 206"/>
                <a:gd name="T9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7">
                  <a:moveTo>
                    <a:pt x="44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45" y="100"/>
                    <a:pt x="107" y="162"/>
                    <a:pt x="181" y="207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140" y="122"/>
                    <a:pt x="85" y="66"/>
                    <a:pt x="4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prstClr val="black">
                    <a:lumMod val="65000"/>
                    <a:lumOff val="35000"/>
                  </a:prst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endParaRPr>
            </a:p>
          </p:txBody>
        </p:sp>
        <p:sp>
          <p:nvSpPr>
            <p:cNvPr id="40" name="1"/>
            <p:cNvSpPr/>
            <p:nvPr/>
          </p:nvSpPr>
          <p:spPr bwMode="auto">
            <a:xfrm>
              <a:off x="1550662" y="3491455"/>
              <a:ext cx="170704" cy="381733"/>
            </a:xfrm>
            <a:custGeom>
              <a:avLst/>
              <a:gdLst>
                <a:gd name="T0" fmla="*/ 0 w 111"/>
                <a:gd name="T1" fmla="*/ 0 h 248"/>
                <a:gd name="T2" fmla="*/ 67 w 111"/>
                <a:gd name="T3" fmla="*/ 248 h 248"/>
                <a:gd name="T4" fmla="*/ 111 w 111"/>
                <a:gd name="T5" fmla="*/ 222 h 248"/>
                <a:gd name="T6" fmla="*/ 51 w 111"/>
                <a:gd name="T7" fmla="*/ 0 h 248"/>
                <a:gd name="T8" fmla="*/ 0 w 111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8">
                  <a:moveTo>
                    <a:pt x="0" y="0"/>
                  </a:moveTo>
                  <a:cubicBezTo>
                    <a:pt x="2" y="90"/>
                    <a:pt x="26" y="174"/>
                    <a:pt x="67" y="248"/>
                  </a:cubicBezTo>
                  <a:cubicBezTo>
                    <a:pt x="111" y="222"/>
                    <a:pt x="111" y="222"/>
                    <a:pt x="111" y="222"/>
                  </a:cubicBezTo>
                  <a:cubicBezTo>
                    <a:pt x="75" y="156"/>
                    <a:pt x="53" y="80"/>
                    <a:pt x="5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prstClr val="black">
                    <a:lumMod val="65000"/>
                    <a:lumOff val="35000"/>
                  </a:prst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endParaRPr>
            </a:p>
          </p:txBody>
        </p:sp>
        <p:sp>
          <p:nvSpPr>
            <p:cNvPr id="41" name="1"/>
            <p:cNvSpPr/>
            <p:nvPr/>
          </p:nvSpPr>
          <p:spPr bwMode="auto">
            <a:xfrm>
              <a:off x="1550662" y="3072432"/>
              <a:ext cx="170704" cy="379771"/>
            </a:xfrm>
            <a:custGeom>
              <a:avLst/>
              <a:gdLst>
                <a:gd name="T0" fmla="*/ 51 w 111"/>
                <a:gd name="T1" fmla="*/ 247 h 247"/>
                <a:gd name="T2" fmla="*/ 111 w 111"/>
                <a:gd name="T3" fmla="*/ 26 h 247"/>
                <a:gd name="T4" fmla="*/ 67 w 111"/>
                <a:gd name="T5" fmla="*/ 0 h 247"/>
                <a:gd name="T6" fmla="*/ 0 w 111"/>
                <a:gd name="T7" fmla="*/ 247 h 247"/>
                <a:gd name="T8" fmla="*/ 51 w 111"/>
                <a:gd name="T9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7">
                  <a:moveTo>
                    <a:pt x="51" y="247"/>
                  </a:moveTo>
                  <a:cubicBezTo>
                    <a:pt x="53" y="167"/>
                    <a:pt x="75" y="92"/>
                    <a:pt x="111" y="26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26" y="74"/>
                    <a:pt x="2" y="158"/>
                    <a:pt x="0" y="247"/>
                  </a:cubicBezTo>
                  <a:lnTo>
                    <a:pt x="51" y="24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prstClr val="black">
                    <a:lumMod val="65000"/>
                    <a:lumOff val="35000"/>
                  </a:prst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endParaRPr>
            </a:p>
          </p:txBody>
        </p:sp>
        <p:sp>
          <p:nvSpPr>
            <p:cNvPr id="42" name="1"/>
            <p:cNvSpPr/>
            <p:nvPr/>
          </p:nvSpPr>
          <p:spPr bwMode="auto">
            <a:xfrm>
              <a:off x="1673294" y="2760370"/>
              <a:ext cx="316883" cy="316967"/>
            </a:xfrm>
            <a:custGeom>
              <a:avLst/>
              <a:gdLst>
                <a:gd name="T0" fmla="*/ 0 w 206"/>
                <a:gd name="T1" fmla="*/ 181 h 206"/>
                <a:gd name="T2" fmla="*/ 44 w 206"/>
                <a:gd name="T3" fmla="*/ 206 h 206"/>
                <a:gd name="T4" fmla="*/ 206 w 206"/>
                <a:gd name="T5" fmla="*/ 44 h 206"/>
                <a:gd name="T6" fmla="*/ 181 w 206"/>
                <a:gd name="T7" fmla="*/ 0 h 206"/>
                <a:gd name="T8" fmla="*/ 0 w 206"/>
                <a:gd name="T9" fmla="*/ 18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6">
                  <a:moveTo>
                    <a:pt x="0" y="181"/>
                  </a:moveTo>
                  <a:cubicBezTo>
                    <a:pt x="44" y="206"/>
                    <a:pt x="44" y="206"/>
                    <a:pt x="44" y="206"/>
                  </a:cubicBezTo>
                  <a:cubicBezTo>
                    <a:pt x="85" y="140"/>
                    <a:pt x="140" y="85"/>
                    <a:pt x="206" y="44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07" y="45"/>
                    <a:pt x="45" y="107"/>
                    <a:pt x="0" y="18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prstClr val="black">
                    <a:lumMod val="65000"/>
                    <a:lumOff val="35000"/>
                  </a:prst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endParaRPr>
            </a:p>
          </p:txBody>
        </p:sp>
        <p:sp>
          <p:nvSpPr>
            <p:cNvPr id="43" name="1"/>
            <p:cNvSpPr/>
            <p:nvPr/>
          </p:nvSpPr>
          <p:spPr bwMode="auto">
            <a:xfrm>
              <a:off x="1985272" y="2637706"/>
              <a:ext cx="379671" cy="170750"/>
            </a:xfrm>
            <a:custGeom>
              <a:avLst/>
              <a:gdLst>
                <a:gd name="T0" fmla="*/ 0 w 247"/>
                <a:gd name="T1" fmla="*/ 67 h 111"/>
                <a:gd name="T2" fmla="*/ 25 w 247"/>
                <a:gd name="T3" fmla="*/ 111 h 111"/>
                <a:gd name="T4" fmla="*/ 247 w 247"/>
                <a:gd name="T5" fmla="*/ 51 h 111"/>
                <a:gd name="T6" fmla="*/ 247 w 247"/>
                <a:gd name="T7" fmla="*/ 0 h 111"/>
                <a:gd name="T8" fmla="*/ 0 w 247"/>
                <a:gd name="T9" fmla="*/ 6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111">
                  <a:moveTo>
                    <a:pt x="0" y="67"/>
                  </a:moveTo>
                  <a:cubicBezTo>
                    <a:pt x="25" y="111"/>
                    <a:pt x="25" y="111"/>
                    <a:pt x="25" y="111"/>
                  </a:cubicBezTo>
                  <a:cubicBezTo>
                    <a:pt x="92" y="75"/>
                    <a:pt x="167" y="53"/>
                    <a:pt x="247" y="51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158" y="2"/>
                    <a:pt x="74" y="26"/>
                    <a:pt x="0" y="6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prstClr val="black">
                    <a:lumMod val="65000"/>
                    <a:lumOff val="35000"/>
                  </a:prst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endParaRPr>
            </a:p>
          </p:txBody>
        </p:sp>
      </p:grpSp>
      <p:sp>
        <p:nvSpPr>
          <p:cNvPr id="44" name="1"/>
          <p:cNvSpPr txBox="1"/>
          <p:nvPr/>
        </p:nvSpPr>
        <p:spPr bwMode="auto">
          <a:xfrm>
            <a:off x="364721" y="4774635"/>
            <a:ext cx="2590704" cy="497580"/>
          </a:xfrm>
          <a:prstGeom prst="rect">
            <a:avLst/>
          </a:prstGeom>
          <a:noFill/>
        </p:spPr>
        <p:txBody>
          <a:bodyPr wrap="none" lIns="0" tIns="0" rIns="0" bIns="0" anchor="b" anchorCtr="1">
            <a:noAutofit/>
          </a:bodyPr>
          <a:lstStyle/>
          <a:p>
            <a:r>
              <a:rPr lang="zh-CN" altLang="en-US" sz="4400" b="1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消费者</a:t>
            </a:r>
            <a:endParaRPr lang="zh-CN" altLang="en-US" sz="4400" b="1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65" name="图片 6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113893">
            <a:off x="3362737" y="1823805"/>
            <a:ext cx="3827586" cy="2706707"/>
          </a:xfrm>
          <a:prstGeom prst="round2DiagRect">
            <a:avLst>
              <a:gd name="adj1" fmla="val 16667"/>
              <a:gd name="adj2" fmla="val 11242"/>
            </a:avLst>
          </a:prstGeom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63" name="图片 62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25557">
            <a:off x="5101240" y="3693506"/>
            <a:ext cx="3708540" cy="2659838"/>
          </a:xfrm>
          <a:prstGeom prst="round2DiagRect">
            <a:avLst>
              <a:gd name="adj1" fmla="val 16667"/>
              <a:gd name="adj2" fmla="val 2320"/>
            </a:avLst>
          </a:prstGeom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图片 62"/>
          <p:cNvPicPr>
            <a:picLocks noChangeAspect="1"/>
          </p:cNvPicPr>
          <p:nvPr/>
        </p:nvPicPr>
        <p:blipFill rotWithShape="1">
          <a:blip r:embed="rId1" cstate="print"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9312" t="10048" r="3805" b="2479"/>
          <a:stretch>
            <a:fillRect/>
          </a:stretch>
        </p:blipFill>
        <p:spPr>
          <a:xfrm rot="21317481">
            <a:off x="2322728" y="4189661"/>
            <a:ext cx="3573145" cy="2452277"/>
          </a:xfrm>
          <a:prstGeom prst="round2DiagRect">
            <a:avLst>
              <a:gd name="adj1" fmla="val 16667"/>
              <a:gd name="adj2" fmla="val 0"/>
            </a:avLst>
          </a:prstGeom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</p:spPr>
      </p:pic>
      <p:sp>
        <p:nvSpPr>
          <p:cNvPr id="2" name="矩形 1"/>
          <p:cNvSpPr/>
          <p:nvPr/>
        </p:nvSpPr>
        <p:spPr>
          <a:xfrm>
            <a:off x="0" y="129009"/>
            <a:ext cx="9076867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0" hangingPunct="0">
              <a:lnSpc>
                <a:spcPct val="200000"/>
              </a:lnSpc>
              <a:defRPr/>
            </a:pPr>
            <a:r>
              <a:rPr lang="zh-CN" altLang="en-US" sz="4800" b="1" kern="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海洋生态系统的组成</a:t>
            </a:r>
            <a:endParaRPr lang="zh-CN" altLang="en-US" sz="4800" b="1" kern="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3" name="组合 12"/>
          <p:cNvGrpSpPr/>
          <p:nvPr/>
        </p:nvGrpSpPr>
        <p:grpSpPr>
          <a:xfrm>
            <a:off x="6293050" y="2361631"/>
            <a:ext cx="2027375" cy="2027904"/>
            <a:chOff x="4026000" y="2637706"/>
            <a:chExt cx="1667805" cy="1668245"/>
          </a:xfrm>
          <a:solidFill>
            <a:srgbClr val="456690"/>
          </a:solidFill>
        </p:grpSpPr>
        <p:sp>
          <p:nvSpPr>
            <p:cNvPr id="14" name="2"/>
            <p:cNvSpPr/>
            <p:nvPr/>
          </p:nvSpPr>
          <p:spPr bwMode="auto">
            <a:xfrm>
              <a:off x="4180528" y="2792756"/>
              <a:ext cx="1358774" cy="1359128"/>
            </a:xfrm>
            <a:prstGeom prst="ellipse">
              <a:avLst/>
            </a:prstGeom>
            <a:blipFill>
              <a:blip r:embed="rId3"/>
              <a:stretch>
                <a:fillRect/>
              </a:stretch>
            </a:blip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prstClr val="black">
                    <a:lumMod val="65000"/>
                    <a:lumOff val="35000"/>
                  </a:prst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endParaRPr>
            </a:p>
          </p:txBody>
        </p:sp>
        <p:grpSp>
          <p:nvGrpSpPr>
            <p:cNvPr id="15" name="2"/>
            <p:cNvGrpSpPr/>
            <p:nvPr/>
          </p:nvGrpSpPr>
          <p:grpSpPr>
            <a:xfrm>
              <a:off x="4026000" y="2637706"/>
              <a:ext cx="1667805" cy="1668245"/>
              <a:chOff x="3800237" y="2257147"/>
              <a:chExt cx="1868076" cy="1868076"/>
            </a:xfrm>
            <a:grpFill/>
          </p:grpSpPr>
          <p:sp>
            <p:nvSpPr>
              <p:cNvPr id="16" name="2"/>
              <p:cNvSpPr/>
              <p:nvPr/>
            </p:nvSpPr>
            <p:spPr bwMode="auto">
              <a:xfrm>
                <a:off x="5176020" y="2394505"/>
                <a:ext cx="356034" cy="354935"/>
              </a:xfrm>
              <a:custGeom>
                <a:avLst/>
                <a:gdLst>
                  <a:gd name="T0" fmla="*/ 207 w 207"/>
                  <a:gd name="T1" fmla="*/ 181 h 206"/>
                  <a:gd name="T2" fmla="*/ 26 w 207"/>
                  <a:gd name="T3" fmla="*/ 0 h 206"/>
                  <a:gd name="T4" fmla="*/ 0 w 207"/>
                  <a:gd name="T5" fmla="*/ 44 h 206"/>
                  <a:gd name="T6" fmla="*/ 163 w 207"/>
                  <a:gd name="T7" fmla="*/ 206 h 206"/>
                  <a:gd name="T8" fmla="*/ 207 w 207"/>
                  <a:gd name="T9" fmla="*/ 181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7" h="206">
                    <a:moveTo>
                      <a:pt x="207" y="181"/>
                    </a:moveTo>
                    <a:cubicBezTo>
                      <a:pt x="162" y="107"/>
                      <a:pt x="100" y="45"/>
                      <a:pt x="26" y="0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66" y="85"/>
                      <a:pt x="122" y="140"/>
                      <a:pt x="163" y="206"/>
                    </a:cubicBezTo>
                    <a:lnTo>
                      <a:pt x="207" y="18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solidFill>
                    <a:prstClr val="black">
                      <a:lumMod val="65000"/>
                      <a:lumOff val="35000"/>
                    </a:prstClr>
                  </a:solidFill>
                  <a:latin typeface="字魂59号-创粗黑" panose="00000500000000000000" pitchFamily="2" charset="-122"/>
                  <a:ea typeface="字魂59号-创粗黑" panose="00000500000000000000" pitchFamily="2" charset="-122"/>
                </a:endParaRPr>
              </a:p>
            </p:txBody>
          </p:sp>
          <p:sp>
            <p:nvSpPr>
              <p:cNvPr id="17" name="2"/>
              <p:cNvSpPr/>
              <p:nvPr/>
            </p:nvSpPr>
            <p:spPr bwMode="auto">
              <a:xfrm>
                <a:off x="4756252" y="2257147"/>
                <a:ext cx="427460" cy="191203"/>
              </a:xfrm>
              <a:custGeom>
                <a:avLst/>
                <a:gdLst>
                  <a:gd name="T0" fmla="*/ 0 w 248"/>
                  <a:gd name="T1" fmla="*/ 0 h 111"/>
                  <a:gd name="T2" fmla="*/ 0 w 248"/>
                  <a:gd name="T3" fmla="*/ 51 h 111"/>
                  <a:gd name="T4" fmla="*/ 222 w 248"/>
                  <a:gd name="T5" fmla="*/ 111 h 111"/>
                  <a:gd name="T6" fmla="*/ 248 w 248"/>
                  <a:gd name="T7" fmla="*/ 67 h 111"/>
                  <a:gd name="T8" fmla="*/ 0 w 248"/>
                  <a:gd name="T9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8" h="111">
                    <a:moveTo>
                      <a:pt x="0" y="0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80" y="53"/>
                      <a:pt x="156" y="75"/>
                      <a:pt x="222" y="111"/>
                    </a:cubicBezTo>
                    <a:cubicBezTo>
                      <a:pt x="248" y="67"/>
                      <a:pt x="248" y="67"/>
                      <a:pt x="248" y="67"/>
                    </a:cubicBezTo>
                    <a:cubicBezTo>
                      <a:pt x="174" y="26"/>
                      <a:pt x="90" y="2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solidFill>
                    <a:prstClr val="black">
                      <a:lumMod val="65000"/>
                      <a:lumOff val="35000"/>
                    </a:prstClr>
                  </a:solidFill>
                  <a:latin typeface="字魂59号-创粗黑" panose="00000500000000000000" pitchFamily="2" charset="-122"/>
                  <a:ea typeface="字魂59号-创粗黑" panose="00000500000000000000" pitchFamily="2" charset="-122"/>
                </a:endParaRPr>
              </a:p>
            </p:txBody>
          </p:sp>
          <p:sp>
            <p:nvSpPr>
              <p:cNvPr id="18" name="2"/>
              <p:cNvSpPr/>
              <p:nvPr/>
            </p:nvSpPr>
            <p:spPr bwMode="auto">
              <a:xfrm>
                <a:off x="5477110" y="2743946"/>
                <a:ext cx="191203" cy="425262"/>
              </a:xfrm>
              <a:custGeom>
                <a:avLst/>
                <a:gdLst>
                  <a:gd name="T0" fmla="*/ 45 w 111"/>
                  <a:gd name="T1" fmla="*/ 0 h 247"/>
                  <a:gd name="T2" fmla="*/ 0 w 111"/>
                  <a:gd name="T3" fmla="*/ 26 h 247"/>
                  <a:gd name="T4" fmla="*/ 60 w 111"/>
                  <a:gd name="T5" fmla="*/ 247 h 247"/>
                  <a:gd name="T6" fmla="*/ 111 w 111"/>
                  <a:gd name="T7" fmla="*/ 247 h 247"/>
                  <a:gd name="T8" fmla="*/ 45 w 111"/>
                  <a:gd name="T9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247">
                    <a:moveTo>
                      <a:pt x="45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7" y="92"/>
                      <a:pt x="58" y="167"/>
                      <a:pt x="60" y="247"/>
                    </a:cubicBezTo>
                    <a:cubicBezTo>
                      <a:pt x="111" y="247"/>
                      <a:pt x="111" y="247"/>
                      <a:pt x="111" y="247"/>
                    </a:cubicBezTo>
                    <a:cubicBezTo>
                      <a:pt x="109" y="158"/>
                      <a:pt x="85" y="74"/>
                      <a:pt x="4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solidFill>
                    <a:prstClr val="black">
                      <a:lumMod val="65000"/>
                      <a:lumOff val="35000"/>
                    </a:prstClr>
                  </a:solidFill>
                  <a:latin typeface="字魂59号-创粗黑" panose="00000500000000000000" pitchFamily="2" charset="-122"/>
                  <a:ea typeface="字魂59号-创粗黑" panose="00000500000000000000" pitchFamily="2" charset="-122"/>
                </a:endParaRPr>
              </a:p>
            </p:txBody>
          </p:sp>
          <p:sp>
            <p:nvSpPr>
              <p:cNvPr id="19" name="2"/>
              <p:cNvSpPr/>
              <p:nvPr/>
            </p:nvSpPr>
            <p:spPr bwMode="auto">
              <a:xfrm>
                <a:off x="5477110" y="3213162"/>
                <a:ext cx="191203" cy="427460"/>
              </a:xfrm>
              <a:custGeom>
                <a:avLst/>
                <a:gdLst>
                  <a:gd name="T0" fmla="*/ 60 w 111"/>
                  <a:gd name="T1" fmla="*/ 0 h 248"/>
                  <a:gd name="T2" fmla="*/ 0 w 111"/>
                  <a:gd name="T3" fmla="*/ 222 h 248"/>
                  <a:gd name="T4" fmla="*/ 45 w 111"/>
                  <a:gd name="T5" fmla="*/ 248 h 248"/>
                  <a:gd name="T6" fmla="*/ 111 w 111"/>
                  <a:gd name="T7" fmla="*/ 0 h 248"/>
                  <a:gd name="T8" fmla="*/ 60 w 111"/>
                  <a:gd name="T9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248">
                    <a:moveTo>
                      <a:pt x="60" y="0"/>
                    </a:moveTo>
                    <a:cubicBezTo>
                      <a:pt x="58" y="80"/>
                      <a:pt x="37" y="156"/>
                      <a:pt x="0" y="222"/>
                    </a:cubicBezTo>
                    <a:cubicBezTo>
                      <a:pt x="45" y="248"/>
                      <a:pt x="45" y="248"/>
                      <a:pt x="45" y="248"/>
                    </a:cubicBezTo>
                    <a:cubicBezTo>
                      <a:pt x="85" y="174"/>
                      <a:pt x="109" y="90"/>
                      <a:pt x="111" y="0"/>
                    </a:cubicBezTo>
                    <a:lnTo>
                      <a:pt x="6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solidFill>
                    <a:prstClr val="black">
                      <a:lumMod val="65000"/>
                      <a:lumOff val="35000"/>
                    </a:prstClr>
                  </a:solidFill>
                  <a:latin typeface="字魂59号-创粗黑" panose="00000500000000000000" pitchFamily="2" charset="-122"/>
                  <a:ea typeface="字魂59号-创粗黑" panose="00000500000000000000" pitchFamily="2" charset="-122"/>
                </a:endParaRPr>
              </a:p>
            </p:txBody>
          </p:sp>
          <p:sp>
            <p:nvSpPr>
              <p:cNvPr id="20" name="2"/>
              <p:cNvSpPr/>
              <p:nvPr/>
            </p:nvSpPr>
            <p:spPr bwMode="auto">
              <a:xfrm>
                <a:off x="5176020" y="3632930"/>
                <a:ext cx="356034" cy="356034"/>
              </a:xfrm>
              <a:custGeom>
                <a:avLst/>
                <a:gdLst>
                  <a:gd name="T0" fmla="*/ 207 w 207"/>
                  <a:gd name="T1" fmla="*/ 26 h 207"/>
                  <a:gd name="T2" fmla="*/ 163 w 207"/>
                  <a:gd name="T3" fmla="*/ 0 h 207"/>
                  <a:gd name="T4" fmla="*/ 0 w 207"/>
                  <a:gd name="T5" fmla="*/ 163 h 207"/>
                  <a:gd name="T6" fmla="*/ 26 w 207"/>
                  <a:gd name="T7" fmla="*/ 207 h 207"/>
                  <a:gd name="T8" fmla="*/ 207 w 207"/>
                  <a:gd name="T9" fmla="*/ 2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7" h="207">
                    <a:moveTo>
                      <a:pt x="207" y="26"/>
                    </a:moveTo>
                    <a:cubicBezTo>
                      <a:pt x="163" y="0"/>
                      <a:pt x="163" y="0"/>
                      <a:pt x="163" y="0"/>
                    </a:cubicBezTo>
                    <a:cubicBezTo>
                      <a:pt x="122" y="66"/>
                      <a:pt x="66" y="122"/>
                      <a:pt x="0" y="163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100" y="162"/>
                      <a:pt x="162" y="100"/>
                      <a:pt x="207" y="2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solidFill>
                    <a:prstClr val="black">
                      <a:lumMod val="65000"/>
                      <a:lumOff val="35000"/>
                    </a:prstClr>
                  </a:solidFill>
                  <a:latin typeface="字魂59号-创粗黑" panose="00000500000000000000" pitchFamily="2" charset="-122"/>
                  <a:ea typeface="字魂59号-创粗黑" panose="00000500000000000000" pitchFamily="2" charset="-122"/>
                </a:endParaRPr>
              </a:p>
            </p:txBody>
          </p:sp>
          <p:sp>
            <p:nvSpPr>
              <p:cNvPr id="21" name="2"/>
              <p:cNvSpPr/>
              <p:nvPr/>
            </p:nvSpPr>
            <p:spPr bwMode="auto">
              <a:xfrm>
                <a:off x="4756252" y="3936217"/>
                <a:ext cx="427460" cy="189006"/>
              </a:xfrm>
              <a:custGeom>
                <a:avLst/>
                <a:gdLst>
                  <a:gd name="T0" fmla="*/ 248 w 248"/>
                  <a:gd name="T1" fmla="*/ 44 h 110"/>
                  <a:gd name="T2" fmla="*/ 222 w 248"/>
                  <a:gd name="T3" fmla="*/ 0 h 110"/>
                  <a:gd name="T4" fmla="*/ 0 w 248"/>
                  <a:gd name="T5" fmla="*/ 59 h 110"/>
                  <a:gd name="T6" fmla="*/ 0 w 248"/>
                  <a:gd name="T7" fmla="*/ 110 h 110"/>
                  <a:gd name="T8" fmla="*/ 248 w 248"/>
                  <a:gd name="T9" fmla="*/ 44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8" h="110">
                    <a:moveTo>
                      <a:pt x="248" y="44"/>
                    </a:moveTo>
                    <a:cubicBezTo>
                      <a:pt x="222" y="0"/>
                      <a:pt x="222" y="0"/>
                      <a:pt x="222" y="0"/>
                    </a:cubicBezTo>
                    <a:cubicBezTo>
                      <a:pt x="156" y="36"/>
                      <a:pt x="80" y="57"/>
                      <a:pt x="0" y="59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90" y="108"/>
                      <a:pt x="174" y="84"/>
                      <a:pt x="248" y="4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solidFill>
                    <a:prstClr val="black">
                      <a:lumMod val="65000"/>
                      <a:lumOff val="35000"/>
                    </a:prstClr>
                  </a:solidFill>
                  <a:latin typeface="字魂59号-创粗黑" panose="00000500000000000000" pitchFamily="2" charset="-122"/>
                  <a:ea typeface="字魂59号-创粗黑" panose="00000500000000000000" pitchFamily="2" charset="-122"/>
                </a:endParaRPr>
              </a:p>
            </p:txBody>
          </p:sp>
          <p:sp>
            <p:nvSpPr>
              <p:cNvPr id="22" name="2"/>
              <p:cNvSpPr/>
              <p:nvPr/>
            </p:nvSpPr>
            <p:spPr bwMode="auto">
              <a:xfrm>
                <a:off x="4287036" y="3936217"/>
                <a:ext cx="425262" cy="189006"/>
              </a:xfrm>
              <a:custGeom>
                <a:avLst/>
                <a:gdLst>
                  <a:gd name="T0" fmla="*/ 0 w 247"/>
                  <a:gd name="T1" fmla="*/ 44 h 110"/>
                  <a:gd name="T2" fmla="*/ 247 w 247"/>
                  <a:gd name="T3" fmla="*/ 110 h 110"/>
                  <a:gd name="T4" fmla="*/ 247 w 247"/>
                  <a:gd name="T5" fmla="*/ 59 h 110"/>
                  <a:gd name="T6" fmla="*/ 26 w 247"/>
                  <a:gd name="T7" fmla="*/ 0 h 110"/>
                  <a:gd name="T8" fmla="*/ 0 w 247"/>
                  <a:gd name="T9" fmla="*/ 44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110">
                    <a:moveTo>
                      <a:pt x="0" y="44"/>
                    </a:moveTo>
                    <a:cubicBezTo>
                      <a:pt x="74" y="84"/>
                      <a:pt x="158" y="108"/>
                      <a:pt x="247" y="110"/>
                    </a:cubicBezTo>
                    <a:cubicBezTo>
                      <a:pt x="247" y="59"/>
                      <a:pt x="247" y="59"/>
                      <a:pt x="247" y="59"/>
                    </a:cubicBezTo>
                    <a:cubicBezTo>
                      <a:pt x="167" y="57"/>
                      <a:pt x="92" y="36"/>
                      <a:pt x="26" y="0"/>
                    </a:cubicBez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solidFill>
                    <a:prstClr val="black">
                      <a:lumMod val="65000"/>
                      <a:lumOff val="35000"/>
                    </a:prstClr>
                  </a:solidFill>
                  <a:latin typeface="字魂59号-创粗黑" panose="00000500000000000000" pitchFamily="2" charset="-122"/>
                  <a:ea typeface="字魂59号-创粗黑" panose="00000500000000000000" pitchFamily="2" charset="-122"/>
                </a:endParaRPr>
              </a:p>
            </p:txBody>
          </p:sp>
          <p:sp>
            <p:nvSpPr>
              <p:cNvPr id="23" name="2"/>
              <p:cNvSpPr/>
              <p:nvPr/>
            </p:nvSpPr>
            <p:spPr bwMode="auto">
              <a:xfrm>
                <a:off x="3937595" y="3632930"/>
                <a:ext cx="354935" cy="356034"/>
              </a:xfrm>
              <a:custGeom>
                <a:avLst/>
                <a:gdLst>
                  <a:gd name="T0" fmla="*/ 44 w 206"/>
                  <a:gd name="T1" fmla="*/ 0 h 207"/>
                  <a:gd name="T2" fmla="*/ 0 w 206"/>
                  <a:gd name="T3" fmla="*/ 26 h 207"/>
                  <a:gd name="T4" fmla="*/ 181 w 206"/>
                  <a:gd name="T5" fmla="*/ 207 h 207"/>
                  <a:gd name="T6" fmla="*/ 206 w 206"/>
                  <a:gd name="T7" fmla="*/ 163 h 207"/>
                  <a:gd name="T8" fmla="*/ 44 w 206"/>
                  <a:gd name="T9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07">
                    <a:moveTo>
                      <a:pt x="44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45" y="100"/>
                      <a:pt x="107" y="162"/>
                      <a:pt x="181" y="207"/>
                    </a:cubicBezTo>
                    <a:cubicBezTo>
                      <a:pt x="206" y="163"/>
                      <a:pt x="206" y="163"/>
                      <a:pt x="206" y="163"/>
                    </a:cubicBezTo>
                    <a:cubicBezTo>
                      <a:pt x="140" y="122"/>
                      <a:pt x="85" y="66"/>
                      <a:pt x="4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solidFill>
                    <a:prstClr val="black">
                      <a:lumMod val="65000"/>
                      <a:lumOff val="35000"/>
                    </a:prstClr>
                  </a:solidFill>
                  <a:latin typeface="字魂59号-创粗黑" panose="00000500000000000000" pitchFamily="2" charset="-122"/>
                  <a:ea typeface="字魂59号-创粗黑" panose="00000500000000000000" pitchFamily="2" charset="-122"/>
                </a:endParaRPr>
              </a:p>
            </p:txBody>
          </p:sp>
          <p:sp>
            <p:nvSpPr>
              <p:cNvPr id="24" name="2"/>
              <p:cNvSpPr/>
              <p:nvPr/>
            </p:nvSpPr>
            <p:spPr bwMode="auto">
              <a:xfrm>
                <a:off x="3800237" y="3213162"/>
                <a:ext cx="191203" cy="427460"/>
              </a:xfrm>
              <a:custGeom>
                <a:avLst/>
                <a:gdLst>
                  <a:gd name="T0" fmla="*/ 0 w 111"/>
                  <a:gd name="T1" fmla="*/ 0 h 248"/>
                  <a:gd name="T2" fmla="*/ 67 w 111"/>
                  <a:gd name="T3" fmla="*/ 248 h 248"/>
                  <a:gd name="T4" fmla="*/ 111 w 111"/>
                  <a:gd name="T5" fmla="*/ 222 h 248"/>
                  <a:gd name="T6" fmla="*/ 51 w 111"/>
                  <a:gd name="T7" fmla="*/ 0 h 248"/>
                  <a:gd name="T8" fmla="*/ 0 w 111"/>
                  <a:gd name="T9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248">
                    <a:moveTo>
                      <a:pt x="0" y="0"/>
                    </a:moveTo>
                    <a:cubicBezTo>
                      <a:pt x="2" y="90"/>
                      <a:pt x="26" y="174"/>
                      <a:pt x="67" y="248"/>
                    </a:cubicBezTo>
                    <a:cubicBezTo>
                      <a:pt x="111" y="222"/>
                      <a:pt x="111" y="222"/>
                      <a:pt x="111" y="222"/>
                    </a:cubicBezTo>
                    <a:cubicBezTo>
                      <a:pt x="75" y="156"/>
                      <a:pt x="53" y="80"/>
                      <a:pt x="5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solidFill>
                    <a:prstClr val="black">
                      <a:lumMod val="65000"/>
                      <a:lumOff val="35000"/>
                    </a:prstClr>
                  </a:solidFill>
                  <a:latin typeface="字魂59号-创粗黑" panose="00000500000000000000" pitchFamily="2" charset="-122"/>
                  <a:ea typeface="字魂59号-创粗黑" panose="00000500000000000000" pitchFamily="2" charset="-122"/>
                </a:endParaRPr>
              </a:p>
            </p:txBody>
          </p:sp>
          <p:sp>
            <p:nvSpPr>
              <p:cNvPr id="25" name="2"/>
              <p:cNvSpPr/>
              <p:nvPr/>
            </p:nvSpPr>
            <p:spPr bwMode="auto">
              <a:xfrm>
                <a:off x="3800237" y="2743946"/>
                <a:ext cx="191203" cy="425262"/>
              </a:xfrm>
              <a:custGeom>
                <a:avLst/>
                <a:gdLst>
                  <a:gd name="T0" fmla="*/ 51 w 111"/>
                  <a:gd name="T1" fmla="*/ 247 h 247"/>
                  <a:gd name="T2" fmla="*/ 111 w 111"/>
                  <a:gd name="T3" fmla="*/ 26 h 247"/>
                  <a:gd name="T4" fmla="*/ 67 w 111"/>
                  <a:gd name="T5" fmla="*/ 0 h 247"/>
                  <a:gd name="T6" fmla="*/ 0 w 111"/>
                  <a:gd name="T7" fmla="*/ 247 h 247"/>
                  <a:gd name="T8" fmla="*/ 51 w 111"/>
                  <a:gd name="T9" fmla="*/ 24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247">
                    <a:moveTo>
                      <a:pt x="51" y="247"/>
                    </a:moveTo>
                    <a:cubicBezTo>
                      <a:pt x="53" y="167"/>
                      <a:pt x="75" y="92"/>
                      <a:pt x="111" y="26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26" y="74"/>
                      <a:pt x="2" y="158"/>
                      <a:pt x="0" y="247"/>
                    </a:cubicBezTo>
                    <a:lnTo>
                      <a:pt x="51" y="24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solidFill>
                    <a:prstClr val="black">
                      <a:lumMod val="65000"/>
                      <a:lumOff val="35000"/>
                    </a:prstClr>
                  </a:solidFill>
                  <a:latin typeface="字魂59号-创粗黑" panose="00000500000000000000" pitchFamily="2" charset="-122"/>
                  <a:ea typeface="字魂59号-创粗黑" panose="00000500000000000000" pitchFamily="2" charset="-122"/>
                </a:endParaRPr>
              </a:p>
            </p:txBody>
          </p:sp>
          <p:sp>
            <p:nvSpPr>
              <p:cNvPr id="26" name="2"/>
              <p:cNvSpPr/>
              <p:nvPr/>
            </p:nvSpPr>
            <p:spPr bwMode="auto">
              <a:xfrm>
                <a:off x="3937595" y="2394505"/>
                <a:ext cx="354935" cy="354935"/>
              </a:xfrm>
              <a:custGeom>
                <a:avLst/>
                <a:gdLst>
                  <a:gd name="T0" fmla="*/ 0 w 206"/>
                  <a:gd name="T1" fmla="*/ 181 h 206"/>
                  <a:gd name="T2" fmla="*/ 44 w 206"/>
                  <a:gd name="T3" fmla="*/ 206 h 206"/>
                  <a:gd name="T4" fmla="*/ 206 w 206"/>
                  <a:gd name="T5" fmla="*/ 44 h 206"/>
                  <a:gd name="T6" fmla="*/ 181 w 206"/>
                  <a:gd name="T7" fmla="*/ 0 h 206"/>
                  <a:gd name="T8" fmla="*/ 0 w 206"/>
                  <a:gd name="T9" fmla="*/ 181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06">
                    <a:moveTo>
                      <a:pt x="0" y="181"/>
                    </a:moveTo>
                    <a:cubicBezTo>
                      <a:pt x="44" y="206"/>
                      <a:pt x="44" y="206"/>
                      <a:pt x="44" y="206"/>
                    </a:cubicBezTo>
                    <a:cubicBezTo>
                      <a:pt x="85" y="140"/>
                      <a:pt x="140" y="85"/>
                      <a:pt x="206" y="44"/>
                    </a:cubicBezTo>
                    <a:cubicBezTo>
                      <a:pt x="181" y="0"/>
                      <a:pt x="181" y="0"/>
                      <a:pt x="181" y="0"/>
                    </a:cubicBezTo>
                    <a:cubicBezTo>
                      <a:pt x="107" y="45"/>
                      <a:pt x="45" y="107"/>
                      <a:pt x="0" y="18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solidFill>
                    <a:prstClr val="black">
                      <a:lumMod val="65000"/>
                      <a:lumOff val="35000"/>
                    </a:prstClr>
                  </a:solidFill>
                  <a:latin typeface="字魂59号-创粗黑" panose="00000500000000000000" pitchFamily="2" charset="-122"/>
                  <a:ea typeface="字魂59号-创粗黑" panose="00000500000000000000" pitchFamily="2" charset="-122"/>
                </a:endParaRPr>
              </a:p>
            </p:txBody>
          </p:sp>
          <p:sp>
            <p:nvSpPr>
              <p:cNvPr id="27" name="2"/>
              <p:cNvSpPr/>
              <p:nvPr/>
            </p:nvSpPr>
            <p:spPr bwMode="auto">
              <a:xfrm>
                <a:off x="4287036" y="2257147"/>
                <a:ext cx="425262" cy="191203"/>
              </a:xfrm>
              <a:custGeom>
                <a:avLst/>
                <a:gdLst>
                  <a:gd name="T0" fmla="*/ 0 w 247"/>
                  <a:gd name="T1" fmla="*/ 67 h 111"/>
                  <a:gd name="T2" fmla="*/ 25 w 247"/>
                  <a:gd name="T3" fmla="*/ 111 h 111"/>
                  <a:gd name="T4" fmla="*/ 247 w 247"/>
                  <a:gd name="T5" fmla="*/ 51 h 111"/>
                  <a:gd name="T6" fmla="*/ 247 w 247"/>
                  <a:gd name="T7" fmla="*/ 0 h 111"/>
                  <a:gd name="T8" fmla="*/ 0 w 247"/>
                  <a:gd name="T9" fmla="*/ 6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111">
                    <a:moveTo>
                      <a:pt x="0" y="67"/>
                    </a:moveTo>
                    <a:cubicBezTo>
                      <a:pt x="25" y="111"/>
                      <a:pt x="25" y="111"/>
                      <a:pt x="25" y="111"/>
                    </a:cubicBezTo>
                    <a:cubicBezTo>
                      <a:pt x="92" y="75"/>
                      <a:pt x="167" y="53"/>
                      <a:pt x="247" y="51"/>
                    </a:cubicBezTo>
                    <a:cubicBezTo>
                      <a:pt x="247" y="0"/>
                      <a:pt x="247" y="0"/>
                      <a:pt x="247" y="0"/>
                    </a:cubicBezTo>
                    <a:cubicBezTo>
                      <a:pt x="158" y="2"/>
                      <a:pt x="74" y="26"/>
                      <a:pt x="0" y="6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solidFill>
                    <a:prstClr val="black">
                      <a:lumMod val="65000"/>
                      <a:lumOff val="35000"/>
                    </a:prstClr>
                  </a:solidFill>
                  <a:latin typeface="字魂59号-创粗黑" panose="00000500000000000000" pitchFamily="2" charset="-122"/>
                  <a:ea typeface="字魂59号-创粗黑" panose="00000500000000000000" pitchFamily="2" charset="-122"/>
                </a:endParaRPr>
              </a:p>
            </p:txBody>
          </p:sp>
        </p:grpSp>
      </p:grpSp>
      <p:sp>
        <p:nvSpPr>
          <p:cNvPr id="28" name="3"/>
          <p:cNvSpPr txBox="1"/>
          <p:nvPr/>
        </p:nvSpPr>
        <p:spPr bwMode="auto">
          <a:xfrm>
            <a:off x="6047504" y="4864666"/>
            <a:ext cx="2590704" cy="497580"/>
          </a:xfrm>
          <a:prstGeom prst="rect">
            <a:avLst/>
          </a:prstGeom>
          <a:noFill/>
        </p:spPr>
        <p:txBody>
          <a:bodyPr wrap="none" lIns="0" tIns="0" rIns="0" bIns="0" anchor="b" anchorCtr="1">
            <a:noAutofit/>
          </a:bodyPr>
          <a:lstStyle/>
          <a:p>
            <a:r>
              <a:rPr lang="zh-CN" altLang="en-US" sz="4400" b="1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生产者</a:t>
            </a:r>
            <a:endParaRPr lang="zh-CN" altLang="en-US" sz="4400" b="1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60" name="图片 5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96012">
            <a:off x="888929" y="1781387"/>
            <a:ext cx="3481768" cy="2462994"/>
          </a:xfrm>
          <a:prstGeom prst="roundRect">
            <a:avLst>
              <a:gd name="adj" fmla="val 4167"/>
            </a:avLst>
          </a:prstGeom>
          <a:solidFill>
            <a:srgbClr val="FFFFFF"/>
          </a:solidFill>
          <a:ln w="76200" cap="sq">
            <a:solidFill>
              <a:srgbClr val="EAEAEA"/>
            </a:solidFill>
            <a:miter lim="800000"/>
            <a:headEnd/>
            <a:tailEnd/>
          </a:ln>
          <a:effectLst>
            <a:reflection blurRad="12700" stA="33000" endPos="28000" dist="5000" dir="5400000" sy="-100000" algn="bl" rotWithShape="0"/>
          </a:effectLst>
          <a:scene3d>
            <a:camera prst="orthographicFront"/>
            <a:lightRig rig="threePt" dir="t">
              <a:rot lat="0" lon="0" rev="2700000"/>
            </a:lightRig>
          </a:scene3d>
          <a:sp3d contourW="6350">
            <a:bevelT h="38100"/>
            <a:contourClr>
              <a:srgbClr val="C0C0C0"/>
            </a:contourClr>
          </a:sp3d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129009"/>
            <a:ext cx="9076867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0" hangingPunct="0">
              <a:lnSpc>
                <a:spcPct val="200000"/>
              </a:lnSpc>
              <a:defRPr/>
            </a:pPr>
            <a:r>
              <a:rPr lang="zh-CN" altLang="en-US" sz="4800" b="1" kern="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海洋生态系统的组成</a:t>
            </a:r>
            <a:endParaRPr lang="zh-CN" altLang="en-US" sz="4800" b="1" kern="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" name="3"/>
          <p:cNvSpPr txBox="1"/>
          <p:nvPr/>
        </p:nvSpPr>
        <p:spPr bwMode="auto">
          <a:xfrm>
            <a:off x="3117264" y="4601415"/>
            <a:ext cx="2590704" cy="497580"/>
          </a:xfrm>
          <a:prstGeom prst="rect">
            <a:avLst/>
          </a:prstGeom>
          <a:noFill/>
        </p:spPr>
        <p:txBody>
          <a:bodyPr wrap="none" lIns="0" tIns="0" rIns="0" bIns="0" anchor="b" anchorCtr="1">
            <a:noAutofit/>
          </a:bodyPr>
          <a:lstStyle/>
          <a:p>
            <a:r>
              <a:rPr lang="zh-CN" altLang="en-US" sz="4400" b="1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分解者</a:t>
            </a:r>
            <a:endParaRPr lang="zh-CN" altLang="en-US" sz="4400" b="1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47" name="3"/>
          <p:cNvGrpSpPr/>
          <p:nvPr/>
        </p:nvGrpSpPr>
        <p:grpSpPr>
          <a:xfrm>
            <a:off x="3375077" y="2064172"/>
            <a:ext cx="2027375" cy="2027904"/>
            <a:chOff x="6546413" y="2257147"/>
            <a:chExt cx="1868076" cy="1868076"/>
          </a:xfrm>
          <a:solidFill>
            <a:srgbClr val="E45B13"/>
          </a:solidFill>
        </p:grpSpPr>
        <p:sp>
          <p:nvSpPr>
            <p:cNvPr id="48" name="3"/>
            <p:cNvSpPr/>
            <p:nvPr/>
          </p:nvSpPr>
          <p:spPr bwMode="auto">
            <a:xfrm>
              <a:off x="7922196" y="2394505"/>
              <a:ext cx="356034" cy="354935"/>
            </a:xfrm>
            <a:custGeom>
              <a:avLst/>
              <a:gdLst>
                <a:gd name="T0" fmla="*/ 207 w 207"/>
                <a:gd name="T1" fmla="*/ 181 h 206"/>
                <a:gd name="T2" fmla="*/ 26 w 207"/>
                <a:gd name="T3" fmla="*/ 0 h 206"/>
                <a:gd name="T4" fmla="*/ 0 w 207"/>
                <a:gd name="T5" fmla="*/ 44 h 206"/>
                <a:gd name="T6" fmla="*/ 163 w 207"/>
                <a:gd name="T7" fmla="*/ 206 h 206"/>
                <a:gd name="T8" fmla="*/ 207 w 207"/>
                <a:gd name="T9" fmla="*/ 18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06">
                  <a:moveTo>
                    <a:pt x="207" y="181"/>
                  </a:moveTo>
                  <a:cubicBezTo>
                    <a:pt x="162" y="107"/>
                    <a:pt x="100" y="45"/>
                    <a:pt x="26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66" y="85"/>
                    <a:pt x="122" y="140"/>
                    <a:pt x="163" y="206"/>
                  </a:cubicBezTo>
                  <a:lnTo>
                    <a:pt x="207" y="18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prstClr val="black">
                    <a:lumMod val="65000"/>
                    <a:lumOff val="35000"/>
                  </a:prst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endParaRPr>
            </a:p>
          </p:txBody>
        </p:sp>
        <p:sp>
          <p:nvSpPr>
            <p:cNvPr id="49" name="3"/>
            <p:cNvSpPr/>
            <p:nvPr/>
          </p:nvSpPr>
          <p:spPr bwMode="auto">
            <a:xfrm>
              <a:off x="7502428" y="2257147"/>
              <a:ext cx="427460" cy="191203"/>
            </a:xfrm>
            <a:custGeom>
              <a:avLst/>
              <a:gdLst>
                <a:gd name="T0" fmla="*/ 0 w 248"/>
                <a:gd name="T1" fmla="*/ 0 h 111"/>
                <a:gd name="T2" fmla="*/ 0 w 248"/>
                <a:gd name="T3" fmla="*/ 51 h 111"/>
                <a:gd name="T4" fmla="*/ 222 w 248"/>
                <a:gd name="T5" fmla="*/ 111 h 111"/>
                <a:gd name="T6" fmla="*/ 248 w 248"/>
                <a:gd name="T7" fmla="*/ 67 h 111"/>
                <a:gd name="T8" fmla="*/ 0 w 248"/>
                <a:gd name="T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111">
                  <a:moveTo>
                    <a:pt x="0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80" y="53"/>
                    <a:pt x="156" y="75"/>
                    <a:pt x="222" y="111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174" y="26"/>
                    <a:pt x="90" y="2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prstClr val="black">
                    <a:lumMod val="65000"/>
                    <a:lumOff val="35000"/>
                  </a:prst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endParaRPr>
            </a:p>
          </p:txBody>
        </p:sp>
        <p:sp>
          <p:nvSpPr>
            <p:cNvPr id="50" name="3"/>
            <p:cNvSpPr/>
            <p:nvPr/>
          </p:nvSpPr>
          <p:spPr bwMode="auto">
            <a:xfrm>
              <a:off x="8223286" y="2743946"/>
              <a:ext cx="191203" cy="425262"/>
            </a:xfrm>
            <a:custGeom>
              <a:avLst/>
              <a:gdLst>
                <a:gd name="T0" fmla="*/ 45 w 111"/>
                <a:gd name="T1" fmla="*/ 0 h 247"/>
                <a:gd name="T2" fmla="*/ 0 w 111"/>
                <a:gd name="T3" fmla="*/ 26 h 247"/>
                <a:gd name="T4" fmla="*/ 60 w 111"/>
                <a:gd name="T5" fmla="*/ 247 h 247"/>
                <a:gd name="T6" fmla="*/ 111 w 111"/>
                <a:gd name="T7" fmla="*/ 247 h 247"/>
                <a:gd name="T8" fmla="*/ 45 w 111"/>
                <a:gd name="T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7">
                  <a:moveTo>
                    <a:pt x="45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7" y="92"/>
                    <a:pt x="58" y="167"/>
                    <a:pt x="60" y="247"/>
                  </a:cubicBezTo>
                  <a:cubicBezTo>
                    <a:pt x="111" y="247"/>
                    <a:pt x="111" y="247"/>
                    <a:pt x="111" y="247"/>
                  </a:cubicBezTo>
                  <a:cubicBezTo>
                    <a:pt x="109" y="158"/>
                    <a:pt x="85" y="74"/>
                    <a:pt x="4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prstClr val="black">
                    <a:lumMod val="65000"/>
                    <a:lumOff val="35000"/>
                  </a:prst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endParaRPr>
            </a:p>
          </p:txBody>
        </p:sp>
        <p:sp>
          <p:nvSpPr>
            <p:cNvPr id="51" name="3"/>
            <p:cNvSpPr/>
            <p:nvPr/>
          </p:nvSpPr>
          <p:spPr bwMode="auto">
            <a:xfrm>
              <a:off x="8223286" y="3213162"/>
              <a:ext cx="191203" cy="427460"/>
            </a:xfrm>
            <a:custGeom>
              <a:avLst/>
              <a:gdLst>
                <a:gd name="T0" fmla="*/ 60 w 111"/>
                <a:gd name="T1" fmla="*/ 0 h 248"/>
                <a:gd name="T2" fmla="*/ 0 w 111"/>
                <a:gd name="T3" fmla="*/ 222 h 248"/>
                <a:gd name="T4" fmla="*/ 45 w 111"/>
                <a:gd name="T5" fmla="*/ 248 h 248"/>
                <a:gd name="T6" fmla="*/ 111 w 111"/>
                <a:gd name="T7" fmla="*/ 0 h 248"/>
                <a:gd name="T8" fmla="*/ 60 w 111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8">
                  <a:moveTo>
                    <a:pt x="60" y="0"/>
                  </a:moveTo>
                  <a:cubicBezTo>
                    <a:pt x="58" y="80"/>
                    <a:pt x="37" y="156"/>
                    <a:pt x="0" y="222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85" y="174"/>
                    <a:pt x="109" y="90"/>
                    <a:pt x="111" y="0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prstClr val="black">
                    <a:lumMod val="65000"/>
                    <a:lumOff val="35000"/>
                  </a:prst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endParaRPr>
            </a:p>
          </p:txBody>
        </p:sp>
        <p:sp>
          <p:nvSpPr>
            <p:cNvPr id="52" name="3"/>
            <p:cNvSpPr/>
            <p:nvPr/>
          </p:nvSpPr>
          <p:spPr bwMode="auto">
            <a:xfrm>
              <a:off x="7922196" y="3632930"/>
              <a:ext cx="356034" cy="356034"/>
            </a:xfrm>
            <a:custGeom>
              <a:avLst/>
              <a:gdLst>
                <a:gd name="T0" fmla="*/ 207 w 207"/>
                <a:gd name="T1" fmla="*/ 26 h 207"/>
                <a:gd name="T2" fmla="*/ 163 w 207"/>
                <a:gd name="T3" fmla="*/ 0 h 207"/>
                <a:gd name="T4" fmla="*/ 0 w 207"/>
                <a:gd name="T5" fmla="*/ 163 h 207"/>
                <a:gd name="T6" fmla="*/ 26 w 207"/>
                <a:gd name="T7" fmla="*/ 207 h 207"/>
                <a:gd name="T8" fmla="*/ 207 w 207"/>
                <a:gd name="T9" fmla="*/ 2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07">
                  <a:moveTo>
                    <a:pt x="207" y="26"/>
                  </a:moveTo>
                  <a:cubicBezTo>
                    <a:pt x="163" y="0"/>
                    <a:pt x="163" y="0"/>
                    <a:pt x="163" y="0"/>
                  </a:cubicBezTo>
                  <a:cubicBezTo>
                    <a:pt x="122" y="66"/>
                    <a:pt x="66" y="122"/>
                    <a:pt x="0" y="163"/>
                  </a:cubicBezTo>
                  <a:cubicBezTo>
                    <a:pt x="26" y="207"/>
                    <a:pt x="26" y="207"/>
                    <a:pt x="26" y="207"/>
                  </a:cubicBezTo>
                  <a:cubicBezTo>
                    <a:pt x="100" y="162"/>
                    <a:pt x="162" y="100"/>
                    <a:pt x="207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prstClr val="black">
                    <a:lumMod val="65000"/>
                    <a:lumOff val="35000"/>
                  </a:prst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endParaRPr>
            </a:p>
          </p:txBody>
        </p:sp>
        <p:sp>
          <p:nvSpPr>
            <p:cNvPr id="53" name="3"/>
            <p:cNvSpPr/>
            <p:nvPr/>
          </p:nvSpPr>
          <p:spPr bwMode="auto">
            <a:xfrm>
              <a:off x="7502428" y="3936217"/>
              <a:ext cx="427460" cy="189006"/>
            </a:xfrm>
            <a:custGeom>
              <a:avLst/>
              <a:gdLst>
                <a:gd name="T0" fmla="*/ 248 w 248"/>
                <a:gd name="T1" fmla="*/ 44 h 110"/>
                <a:gd name="T2" fmla="*/ 222 w 248"/>
                <a:gd name="T3" fmla="*/ 0 h 110"/>
                <a:gd name="T4" fmla="*/ 0 w 248"/>
                <a:gd name="T5" fmla="*/ 59 h 110"/>
                <a:gd name="T6" fmla="*/ 0 w 248"/>
                <a:gd name="T7" fmla="*/ 110 h 110"/>
                <a:gd name="T8" fmla="*/ 248 w 248"/>
                <a:gd name="T9" fmla="*/ 4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110">
                  <a:moveTo>
                    <a:pt x="248" y="44"/>
                  </a:moveTo>
                  <a:cubicBezTo>
                    <a:pt x="222" y="0"/>
                    <a:pt x="222" y="0"/>
                    <a:pt x="222" y="0"/>
                  </a:cubicBezTo>
                  <a:cubicBezTo>
                    <a:pt x="156" y="36"/>
                    <a:pt x="80" y="57"/>
                    <a:pt x="0" y="59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90" y="108"/>
                    <a:pt x="174" y="84"/>
                    <a:pt x="248" y="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prstClr val="black">
                    <a:lumMod val="65000"/>
                    <a:lumOff val="35000"/>
                  </a:prst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endParaRPr>
            </a:p>
          </p:txBody>
        </p:sp>
        <p:sp>
          <p:nvSpPr>
            <p:cNvPr id="54" name="3"/>
            <p:cNvSpPr/>
            <p:nvPr/>
          </p:nvSpPr>
          <p:spPr bwMode="auto">
            <a:xfrm>
              <a:off x="7033212" y="3936217"/>
              <a:ext cx="425262" cy="189006"/>
            </a:xfrm>
            <a:custGeom>
              <a:avLst/>
              <a:gdLst>
                <a:gd name="T0" fmla="*/ 0 w 247"/>
                <a:gd name="T1" fmla="*/ 44 h 110"/>
                <a:gd name="T2" fmla="*/ 247 w 247"/>
                <a:gd name="T3" fmla="*/ 110 h 110"/>
                <a:gd name="T4" fmla="*/ 247 w 247"/>
                <a:gd name="T5" fmla="*/ 59 h 110"/>
                <a:gd name="T6" fmla="*/ 26 w 247"/>
                <a:gd name="T7" fmla="*/ 0 h 110"/>
                <a:gd name="T8" fmla="*/ 0 w 247"/>
                <a:gd name="T9" fmla="*/ 4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110">
                  <a:moveTo>
                    <a:pt x="0" y="44"/>
                  </a:moveTo>
                  <a:cubicBezTo>
                    <a:pt x="74" y="84"/>
                    <a:pt x="158" y="108"/>
                    <a:pt x="247" y="110"/>
                  </a:cubicBezTo>
                  <a:cubicBezTo>
                    <a:pt x="247" y="59"/>
                    <a:pt x="247" y="59"/>
                    <a:pt x="247" y="59"/>
                  </a:cubicBezTo>
                  <a:cubicBezTo>
                    <a:pt x="167" y="57"/>
                    <a:pt x="92" y="36"/>
                    <a:pt x="26" y="0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prstClr val="black">
                    <a:lumMod val="65000"/>
                    <a:lumOff val="35000"/>
                  </a:prst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endParaRPr>
            </a:p>
          </p:txBody>
        </p:sp>
        <p:sp>
          <p:nvSpPr>
            <p:cNvPr id="55" name="3"/>
            <p:cNvSpPr/>
            <p:nvPr/>
          </p:nvSpPr>
          <p:spPr bwMode="auto">
            <a:xfrm>
              <a:off x="6683771" y="3632930"/>
              <a:ext cx="354935" cy="356034"/>
            </a:xfrm>
            <a:custGeom>
              <a:avLst/>
              <a:gdLst>
                <a:gd name="T0" fmla="*/ 44 w 206"/>
                <a:gd name="T1" fmla="*/ 0 h 207"/>
                <a:gd name="T2" fmla="*/ 0 w 206"/>
                <a:gd name="T3" fmla="*/ 26 h 207"/>
                <a:gd name="T4" fmla="*/ 181 w 206"/>
                <a:gd name="T5" fmla="*/ 207 h 207"/>
                <a:gd name="T6" fmla="*/ 206 w 206"/>
                <a:gd name="T7" fmla="*/ 163 h 207"/>
                <a:gd name="T8" fmla="*/ 44 w 206"/>
                <a:gd name="T9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7">
                  <a:moveTo>
                    <a:pt x="44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45" y="100"/>
                    <a:pt x="107" y="162"/>
                    <a:pt x="181" y="207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140" y="122"/>
                    <a:pt x="85" y="66"/>
                    <a:pt x="4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prstClr val="black">
                    <a:lumMod val="65000"/>
                    <a:lumOff val="35000"/>
                  </a:prst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endParaRPr>
            </a:p>
          </p:txBody>
        </p:sp>
        <p:sp>
          <p:nvSpPr>
            <p:cNvPr id="56" name="3"/>
            <p:cNvSpPr/>
            <p:nvPr/>
          </p:nvSpPr>
          <p:spPr bwMode="auto">
            <a:xfrm>
              <a:off x="6546413" y="3213162"/>
              <a:ext cx="191203" cy="427460"/>
            </a:xfrm>
            <a:custGeom>
              <a:avLst/>
              <a:gdLst>
                <a:gd name="T0" fmla="*/ 0 w 111"/>
                <a:gd name="T1" fmla="*/ 0 h 248"/>
                <a:gd name="T2" fmla="*/ 67 w 111"/>
                <a:gd name="T3" fmla="*/ 248 h 248"/>
                <a:gd name="T4" fmla="*/ 111 w 111"/>
                <a:gd name="T5" fmla="*/ 222 h 248"/>
                <a:gd name="T6" fmla="*/ 51 w 111"/>
                <a:gd name="T7" fmla="*/ 0 h 248"/>
                <a:gd name="T8" fmla="*/ 0 w 111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8">
                  <a:moveTo>
                    <a:pt x="0" y="0"/>
                  </a:moveTo>
                  <a:cubicBezTo>
                    <a:pt x="2" y="90"/>
                    <a:pt x="26" y="174"/>
                    <a:pt x="67" y="248"/>
                  </a:cubicBezTo>
                  <a:cubicBezTo>
                    <a:pt x="111" y="222"/>
                    <a:pt x="111" y="222"/>
                    <a:pt x="111" y="222"/>
                  </a:cubicBezTo>
                  <a:cubicBezTo>
                    <a:pt x="75" y="156"/>
                    <a:pt x="53" y="80"/>
                    <a:pt x="5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prstClr val="black">
                    <a:lumMod val="65000"/>
                    <a:lumOff val="35000"/>
                  </a:prst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endParaRPr>
            </a:p>
          </p:txBody>
        </p:sp>
        <p:sp>
          <p:nvSpPr>
            <p:cNvPr id="57" name="3"/>
            <p:cNvSpPr/>
            <p:nvPr/>
          </p:nvSpPr>
          <p:spPr bwMode="auto">
            <a:xfrm>
              <a:off x="6546413" y="2743946"/>
              <a:ext cx="191203" cy="425262"/>
            </a:xfrm>
            <a:custGeom>
              <a:avLst/>
              <a:gdLst>
                <a:gd name="T0" fmla="*/ 51 w 111"/>
                <a:gd name="T1" fmla="*/ 247 h 247"/>
                <a:gd name="T2" fmla="*/ 111 w 111"/>
                <a:gd name="T3" fmla="*/ 26 h 247"/>
                <a:gd name="T4" fmla="*/ 67 w 111"/>
                <a:gd name="T5" fmla="*/ 0 h 247"/>
                <a:gd name="T6" fmla="*/ 0 w 111"/>
                <a:gd name="T7" fmla="*/ 247 h 247"/>
                <a:gd name="T8" fmla="*/ 51 w 111"/>
                <a:gd name="T9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7">
                  <a:moveTo>
                    <a:pt x="51" y="247"/>
                  </a:moveTo>
                  <a:cubicBezTo>
                    <a:pt x="53" y="167"/>
                    <a:pt x="75" y="92"/>
                    <a:pt x="111" y="26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26" y="74"/>
                    <a:pt x="2" y="158"/>
                    <a:pt x="0" y="247"/>
                  </a:cubicBezTo>
                  <a:lnTo>
                    <a:pt x="51" y="24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prstClr val="black">
                    <a:lumMod val="65000"/>
                    <a:lumOff val="35000"/>
                  </a:prst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endParaRPr>
            </a:p>
          </p:txBody>
        </p:sp>
        <p:sp>
          <p:nvSpPr>
            <p:cNvPr id="58" name="3"/>
            <p:cNvSpPr/>
            <p:nvPr/>
          </p:nvSpPr>
          <p:spPr bwMode="auto">
            <a:xfrm>
              <a:off x="6683771" y="2394505"/>
              <a:ext cx="354935" cy="354935"/>
            </a:xfrm>
            <a:custGeom>
              <a:avLst/>
              <a:gdLst>
                <a:gd name="T0" fmla="*/ 0 w 206"/>
                <a:gd name="T1" fmla="*/ 181 h 206"/>
                <a:gd name="T2" fmla="*/ 44 w 206"/>
                <a:gd name="T3" fmla="*/ 206 h 206"/>
                <a:gd name="T4" fmla="*/ 206 w 206"/>
                <a:gd name="T5" fmla="*/ 44 h 206"/>
                <a:gd name="T6" fmla="*/ 181 w 206"/>
                <a:gd name="T7" fmla="*/ 0 h 206"/>
                <a:gd name="T8" fmla="*/ 0 w 206"/>
                <a:gd name="T9" fmla="*/ 18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6">
                  <a:moveTo>
                    <a:pt x="0" y="181"/>
                  </a:moveTo>
                  <a:cubicBezTo>
                    <a:pt x="44" y="206"/>
                    <a:pt x="44" y="206"/>
                    <a:pt x="44" y="206"/>
                  </a:cubicBezTo>
                  <a:cubicBezTo>
                    <a:pt x="85" y="140"/>
                    <a:pt x="140" y="85"/>
                    <a:pt x="206" y="44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07" y="45"/>
                    <a:pt x="45" y="107"/>
                    <a:pt x="0" y="18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prstClr val="black">
                    <a:lumMod val="65000"/>
                    <a:lumOff val="35000"/>
                  </a:prst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endParaRPr>
            </a:p>
          </p:txBody>
        </p:sp>
        <p:sp>
          <p:nvSpPr>
            <p:cNvPr id="59" name="3"/>
            <p:cNvSpPr/>
            <p:nvPr/>
          </p:nvSpPr>
          <p:spPr bwMode="auto">
            <a:xfrm>
              <a:off x="7033212" y="2257147"/>
              <a:ext cx="425262" cy="191203"/>
            </a:xfrm>
            <a:custGeom>
              <a:avLst/>
              <a:gdLst>
                <a:gd name="T0" fmla="*/ 0 w 247"/>
                <a:gd name="T1" fmla="*/ 67 h 111"/>
                <a:gd name="T2" fmla="*/ 25 w 247"/>
                <a:gd name="T3" fmla="*/ 111 h 111"/>
                <a:gd name="T4" fmla="*/ 247 w 247"/>
                <a:gd name="T5" fmla="*/ 51 h 111"/>
                <a:gd name="T6" fmla="*/ 247 w 247"/>
                <a:gd name="T7" fmla="*/ 0 h 111"/>
                <a:gd name="T8" fmla="*/ 0 w 247"/>
                <a:gd name="T9" fmla="*/ 6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111">
                  <a:moveTo>
                    <a:pt x="0" y="67"/>
                  </a:moveTo>
                  <a:cubicBezTo>
                    <a:pt x="25" y="111"/>
                    <a:pt x="25" y="111"/>
                    <a:pt x="25" y="111"/>
                  </a:cubicBezTo>
                  <a:cubicBezTo>
                    <a:pt x="92" y="75"/>
                    <a:pt x="167" y="53"/>
                    <a:pt x="247" y="51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158" y="2"/>
                    <a:pt x="74" y="26"/>
                    <a:pt x="0" y="6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solidFill>
                  <a:prstClr val="black">
                    <a:lumMod val="65000"/>
                    <a:lumOff val="35000"/>
                  </a:prst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endParaRPr>
            </a:p>
          </p:txBody>
        </p:sp>
      </p:grpSp>
      <p:pic>
        <p:nvPicPr>
          <p:cNvPr id="61" name="图片 60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196" r="48256" b="35921"/>
          <a:stretch>
            <a:fillRect/>
          </a:stretch>
        </p:blipFill>
        <p:spPr>
          <a:xfrm>
            <a:off x="3397481" y="2215621"/>
            <a:ext cx="1723415" cy="1261731"/>
          </a:xfrm>
          <a:prstGeom prst="rect">
            <a:avLst/>
          </a:prstGeom>
        </p:spPr>
      </p:pic>
      <p:pic>
        <p:nvPicPr>
          <p:cNvPr id="60" name="图片 59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43"/>
          <a:stretch>
            <a:fillRect/>
          </a:stretch>
        </p:blipFill>
        <p:spPr>
          <a:xfrm rot="221084">
            <a:off x="5464058" y="3399978"/>
            <a:ext cx="3375835" cy="2338368"/>
          </a:xfrm>
          <a:prstGeom prst="roundRect">
            <a:avLst>
              <a:gd name="adj" fmla="val 4167"/>
            </a:avLst>
          </a:prstGeom>
          <a:solidFill>
            <a:srgbClr val="FFFFFF"/>
          </a:solidFill>
          <a:ln w="76200" cap="sq">
            <a:solidFill>
              <a:srgbClr val="EAEAEA"/>
            </a:solidFill>
            <a:miter lim="800000"/>
            <a:headEnd/>
            <a:tailEnd/>
          </a:ln>
          <a:effectLst>
            <a:reflection blurRad="12700" stA="33000" endPos="28000" dist="5000" dir="5400000" sy="-100000" algn="bl" rotWithShape="0"/>
          </a:effectLst>
          <a:scene3d>
            <a:camera prst="orthographicFront"/>
            <a:lightRig rig="threePt" dir="t">
              <a:rot lat="0" lon="0" rev="2700000"/>
            </a:lightRig>
          </a:scene3d>
          <a:sp3d contourW="6350">
            <a:bevelT h="38100"/>
            <a:contourClr>
              <a:srgbClr val="C0C0C0"/>
            </a:contourClr>
          </a:sp3d>
        </p:spPr>
      </p:pic>
      <p:pic>
        <p:nvPicPr>
          <p:cNvPr id="62" name="图片 6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304559">
            <a:off x="202312" y="1981869"/>
            <a:ext cx="3383847" cy="2398434"/>
          </a:xfrm>
          <a:prstGeom prst="rect">
            <a:avLst/>
          </a:prstGeom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>
              <a:rot lat="300000" lon="19800000" rev="0"/>
            </a:camera>
            <a:lightRig rig="threePt" dir="t">
              <a:rot lat="0" lon="0" rev="2700000"/>
            </a:lightRig>
          </a:scene3d>
          <a:sp3d>
            <a:bevelT w="63500" h="50800"/>
          </a:sp3d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" name="图片 61"/>
          <p:cNvPicPr>
            <a:picLocks noChangeAspect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36833" y="3072984"/>
            <a:ext cx="5407167" cy="3785017"/>
          </a:xfrm>
          <a:prstGeom prst="rect">
            <a:avLst/>
          </a:prstGeom>
        </p:spPr>
      </p:pic>
      <p:sp>
        <p:nvSpPr>
          <p:cNvPr id="4" name="矩形 3"/>
          <p:cNvSpPr/>
          <p:nvPr/>
        </p:nvSpPr>
        <p:spPr>
          <a:xfrm>
            <a:off x="67133" y="807814"/>
            <a:ext cx="9076867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hangingPunct="0">
              <a:defRPr/>
            </a:pPr>
            <a:r>
              <a:rPr lang="zh-CN" altLang="en-US" sz="5400" b="1" kern="0" dirty="0" smtClean="0">
                <a:solidFill>
                  <a:srgbClr val="FFFF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（二）实践组</a:t>
            </a:r>
            <a:endParaRPr lang="en-US" altLang="zh-CN" sz="5400" b="1" kern="0" dirty="0" smtClean="0">
              <a:solidFill>
                <a:srgbClr val="FFFF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ctr" eaLnBrk="0" hangingPunct="0">
              <a:defRPr/>
            </a:pPr>
            <a:r>
              <a:rPr lang="en-US" altLang="zh-CN" sz="5400" b="1" kern="0" dirty="0" smtClea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4400" b="1" kern="0" dirty="0" smtClea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——</a:t>
            </a:r>
            <a:r>
              <a:rPr lang="zh-CN" altLang="en-US" sz="4400" b="1" kern="0" dirty="0" smtClean="0">
                <a:solidFill>
                  <a:prstClr val="white"/>
                </a:solidFill>
                <a:latin typeface="华文彩云" panose="02010800040101010101" pitchFamily="2" charset="-122"/>
                <a:ea typeface="华文彩云" panose="02010800040101010101" pitchFamily="2" charset="-122"/>
              </a:rPr>
              <a:t>搭建海洋牧场</a:t>
            </a:r>
            <a:endParaRPr lang="zh-CN" altLang="en-US" sz="4400" b="1" kern="0" dirty="0">
              <a:solidFill>
                <a:prstClr val="white"/>
              </a:solidFill>
              <a:latin typeface="华文彩云" panose="02010800040101010101" pitchFamily="2" charset="-122"/>
              <a:ea typeface="华文彩云" panose="02010800040101010101" pitchFamily="2" charset="-122"/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929200" y="3030217"/>
            <a:ext cx="377598" cy="377598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3" cstate="email"/>
          <a:stretch>
            <a:fillRect/>
          </a:stretch>
        </p:blipFill>
        <p:spPr>
          <a:xfrm>
            <a:off x="918290" y="5580592"/>
            <a:ext cx="413441" cy="413441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4" cstate="email"/>
          <a:stretch>
            <a:fillRect/>
          </a:stretch>
        </p:blipFill>
        <p:spPr>
          <a:xfrm>
            <a:off x="929200" y="4770183"/>
            <a:ext cx="306288" cy="287593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5" cstate="email"/>
          <a:stretch>
            <a:fillRect/>
          </a:stretch>
        </p:blipFill>
        <p:spPr>
          <a:xfrm>
            <a:off x="929200" y="3872771"/>
            <a:ext cx="389924" cy="389924"/>
          </a:xfrm>
          <a:prstGeom prst="rect">
            <a:avLst/>
          </a:prstGeom>
        </p:spPr>
      </p:pic>
      <p:sp>
        <p:nvSpPr>
          <p:cNvPr id="9" name="矩形 8"/>
          <p:cNvSpPr/>
          <p:nvPr/>
        </p:nvSpPr>
        <p:spPr>
          <a:xfrm>
            <a:off x="1417624" y="2562140"/>
            <a:ext cx="3148507" cy="928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hangingPunct="0">
              <a:lnSpc>
                <a:spcPct val="200000"/>
              </a:lnSpc>
              <a:defRPr/>
            </a:pPr>
            <a:r>
              <a:rPr lang="zh-CN" altLang="en-US" sz="3200" b="1" i="1" kern="0" dirty="0" smtClea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海草小组 </a:t>
            </a:r>
            <a:endParaRPr lang="en-US" altLang="zh-CN" sz="3200" b="1" i="1" kern="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1417623" y="3449889"/>
            <a:ext cx="3148507" cy="928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hangingPunct="0">
              <a:lnSpc>
                <a:spcPct val="200000"/>
              </a:lnSpc>
              <a:defRPr/>
            </a:pPr>
            <a:r>
              <a:rPr lang="zh-CN" altLang="en-US" sz="3200" b="1" i="1" kern="0" dirty="0" smtClea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鱼礁小组</a:t>
            </a:r>
            <a:r>
              <a:rPr lang="en-US" altLang="en-US" sz="3200" b="1" i="1" kern="0" dirty="0" smtClea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endParaRPr lang="en-US" altLang="zh-CN" sz="3200" b="1" i="1" kern="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1405329" y="4288500"/>
            <a:ext cx="3148507" cy="928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hangingPunct="0">
              <a:lnSpc>
                <a:spcPct val="200000"/>
              </a:lnSpc>
              <a:defRPr/>
            </a:pPr>
            <a:r>
              <a:rPr lang="zh-CN" altLang="en-US" sz="3200" b="1" i="1" kern="0" dirty="0" smtClea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海洋动物小组 </a:t>
            </a:r>
            <a:endParaRPr lang="en-US" altLang="zh-CN" sz="3200" b="1" i="1" kern="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1417623" y="5125433"/>
            <a:ext cx="3148507" cy="928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hangingPunct="0">
              <a:lnSpc>
                <a:spcPct val="200000"/>
              </a:lnSpc>
              <a:defRPr/>
            </a:pPr>
            <a:r>
              <a:rPr lang="zh-CN" altLang="en-US" sz="3200" b="1" i="1" kern="0" dirty="0" smtClea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监测小组 </a:t>
            </a:r>
            <a:endParaRPr lang="en-US" altLang="zh-CN" sz="3200" b="1" i="1" kern="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9" grpId="0"/>
      <p:bldP spid="10" grpId="0"/>
      <p:bldP spid="11" grpId="0"/>
      <p:bldP spid="1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任意多边形 4"/>
          <p:cNvSpPr>
            <a:spLocks noChangeAspect="1"/>
          </p:cNvSpPr>
          <p:nvPr/>
        </p:nvSpPr>
        <p:spPr>
          <a:xfrm rot="20408153">
            <a:off x="1662467" y="5295919"/>
            <a:ext cx="592689" cy="486733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FFC00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6" name="任意多边形 5"/>
          <p:cNvSpPr>
            <a:spLocks noChangeAspect="1"/>
          </p:cNvSpPr>
          <p:nvPr/>
        </p:nvSpPr>
        <p:spPr>
          <a:xfrm>
            <a:off x="2785275" y="5054136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7" name="任意多边形 6"/>
          <p:cNvSpPr>
            <a:spLocks noChangeAspect="1"/>
          </p:cNvSpPr>
          <p:nvPr/>
        </p:nvSpPr>
        <p:spPr>
          <a:xfrm>
            <a:off x="2325546" y="5542255"/>
            <a:ext cx="592689" cy="486733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8" name="任意多边形 7"/>
          <p:cNvSpPr>
            <a:spLocks noChangeAspect="1"/>
          </p:cNvSpPr>
          <p:nvPr/>
        </p:nvSpPr>
        <p:spPr>
          <a:xfrm rot="19999199">
            <a:off x="3364363" y="4779265"/>
            <a:ext cx="471349" cy="38708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9" name="任意多边形 8"/>
          <p:cNvSpPr>
            <a:spLocks noChangeAspect="1"/>
          </p:cNvSpPr>
          <p:nvPr/>
        </p:nvSpPr>
        <p:spPr>
          <a:xfrm rot="19736308">
            <a:off x="2264608" y="5923582"/>
            <a:ext cx="630610" cy="51787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0" name="任意多边形 9"/>
          <p:cNvSpPr>
            <a:spLocks noChangeAspect="1"/>
          </p:cNvSpPr>
          <p:nvPr/>
        </p:nvSpPr>
        <p:spPr>
          <a:xfrm>
            <a:off x="3213902" y="5339888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1" name="任意多边形 10"/>
          <p:cNvSpPr>
            <a:spLocks noChangeAspect="1"/>
          </p:cNvSpPr>
          <p:nvPr/>
        </p:nvSpPr>
        <p:spPr>
          <a:xfrm rot="20137948">
            <a:off x="3063395" y="5859127"/>
            <a:ext cx="818404" cy="672097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2" name="任意多边形 11"/>
          <p:cNvSpPr>
            <a:spLocks noChangeAspect="1"/>
          </p:cNvSpPr>
          <p:nvPr/>
        </p:nvSpPr>
        <p:spPr>
          <a:xfrm rot="20241559">
            <a:off x="3571091" y="5339889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3" name="任意多边形 12"/>
          <p:cNvSpPr>
            <a:spLocks noChangeAspect="1"/>
          </p:cNvSpPr>
          <p:nvPr/>
        </p:nvSpPr>
        <p:spPr>
          <a:xfrm rot="20119801">
            <a:off x="1958032" y="4286191"/>
            <a:ext cx="471349" cy="38708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4" name="任意多边形 13"/>
          <p:cNvSpPr>
            <a:spLocks noChangeAspect="1"/>
          </p:cNvSpPr>
          <p:nvPr/>
        </p:nvSpPr>
        <p:spPr>
          <a:xfrm rot="19821047">
            <a:off x="653525" y="4565024"/>
            <a:ext cx="1030589" cy="846350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5" name="任意多边形 14"/>
          <p:cNvSpPr>
            <a:spLocks noChangeAspect="1"/>
          </p:cNvSpPr>
          <p:nvPr/>
        </p:nvSpPr>
        <p:spPr>
          <a:xfrm>
            <a:off x="2776361" y="5704822"/>
            <a:ext cx="654316" cy="537344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92D05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2" name="云形标注 1"/>
          <p:cNvSpPr/>
          <p:nvPr/>
        </p:nvSpPr>
        <p:spPr>
          <a:xfrm>
            <a:off x="467000" y="559557"/>
            <a:ext cx="4869275" cy="2347587"/>
          </a:xfrm>
          <a:prstGeom prst="cloudCallout">
            <a:avLst>
              <a:gd name="adj1" fmla="val 37893"/>
              <a:gd name="adj2" fmla="val 72960"/>
            </a:avLst>
          </a:prstGeom>
          <a:solidFill>
            <a:srgbClr val="FFFF00"/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eaLnBrk="0" hangingPunct="0">
              <a:defRPr/>
            </a:pPr>
            <a:endParaRPr lang="en-US" altLang="zh-CN" sz="2800" b="1" kern="0" dirty="0" smtClean="0">
              <a:solidFill>
                <a:schemeClr val="tx1">
                  <a:lumMod val="95000"/>
                  <a:lumOff val="5000"/>
                </a:schemeClr>
              </a:solidFill>
              <a:latin typeface="华文楷体" panose="02010600040101010101" pitchFamily="2" charset="-122"/>
              <a:ea typeface="华文楷体" panose="02010600040101010101" pitchFamily="2" charset="-122"/>
            </a:endParaRPr>
          </a:p>
          <a:p>
            <a:pPr eaLnBrk="0" hangingPunct="0">
              <a:defRPr/>
            </a:pPr>
            <a:r>
              <a:rPr lang="zh-CN" altLang="en-US" sz="2800" b="1" kern="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华文楷体" panose="02010600040101010101" pitchFamily="2" charset="-122"/>
                <a:ea typeface="华文楷体" panose="02010600040101010101" pitchFamily="2" charset="-122"/>
              </a:rPr>
              <a:t>     海底</a:t>
            </a:r>
            <a:r>
              <a:rPr lang="zh-CN" altLang="en-US" sz="2800" b="1" kern="0" dirty="0">
                <a:solidFill>
                  <a:schemeClr val="tx1">
                    <a:lumMod val="95000"/>
                    <a:lumOff val="5000"/>
                  </a:schemeClr>
                </a:solidFill>
                <a:latin typeface="华文楷体" panose="02010600040101010101" pitchFamily="2" charset="-122"/>
                <a:ea typeface="华文楷体" panose="02010600040101010101" pitchFamily="2" charset="-122"/>
              </a:rPr>
              <a:t>只有沙子，我可不想呆！</a:t>
            </a:r>
            <a:endParaRPr lang="en-US" altLang="zh-CN" sz="2800" b="1" kern="0" dirty="0">
              <a:solidFill>
                <a:schemeClr val="tx1">
                  <a:lumMod val="95000"/>
                  <a:lumOff val="5000"/>
                </a:schemeClr>
              </a:solidFill>
              <a:latin typeface="华文楷体" panose="02010600040101010101" pitchFamily="2" charset="-122"/>
              <a:ea typeface="华文楷体" panose="02010600040101010101" pitchFamily="2" charset="-122"/>
            </a:endParaRPr>
          </a:p>
          <a:p>
            <a:pPr eaLnBrk="0" hangingPunct="0">
              <a:defRPr/>
            </a:pPr>
            <a:r>
              <a:rPr lang="zh-CN" altLang="en-US" sz="2800" b="1" kern="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华文楷体" panose="02010600040101010101" pitchFamily="2" charset="-122"/>
                <a:ea typeface="华文楷体" panose="02010600040101010101" pitchFamily="2" charset="-122"/>
              </a:rPr>
              <a:t>    你</a:t>
            </a:r>
            <a:r>
              <a:rPr lang="zh-CN" altLang="en-US" sz="2800" b="1" kern="0" dirty="0">
                <a:solidFill>
                  <a:schemeClr val="tx1">
                    <a:lumMod val="95000"/>
                    <a:lumOff val="5000"/>
                  </a:schemeClr>
                </a:solidFill>
                <a:latin typeface="华文楷体" panose="02010600040101010101" pitchFamily="2" charset="-122"/>
                <a:ea typeface="华文楷体" panose="02010600040101010101" pitchFamily="2" charset="-122"/>
              </a:rPr>
              <a:t>想怎么邀请我们来？  </a:t>
            </a:r>
            <a:endParaRPr lang="zh-CN" altLang="en-US" sz="2800" b="1" kern="0" dirty="0">
              <a:solidFill>
                <a:schemeClr val="tx1">
                  <a:lumMod val="95000"/>
                  <a:lumOff val="5000"/>
                </a:schemeClr>
              </a:solidFill>
              <a:latin typeface="华文楷体" panose="02010600040101010101" pitchFamily="2" charset="-122"/>
              <a:ea typeface="华文楷体" panose="02010600040101010101" pitchFamily="2" charset="-122"/>
            </a:endParaRPr>
          </a:p>
          <a:p>
            <a:pPr algn="ctr"/>
            <a:endParaRPr lang="zh-CN" altLang="en-US" sz="2800" dirty="0">
              <a:solidFill>
                <a:schemeClr val="bg1"/>
              </a:solidFill>
            </a:endParaRPr>
          </a:p>
        </p:txBody>
      </p:sp>
      <p:pic>
        <p:nvPicPr>
          <p:cNvPr id="17" name="图片 16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68013">
            <a:off x="4872132" y="2063577"/>
            <a:ext cx="4337571" cy="463119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9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911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32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332" tmFilter="0, 0; 0.125,0.2665; 0.25,0.4; 0.375,0.465; 0.5,0.5;  0.625,0.535; 0.75,0.6; 0.875,0.7335; 1,1">
                                          <p:stCondLst>
                                            <p:cond delay="332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66" tmFilter="0, 0; 0.125,0.2665; 0.25,0.4; 0.375,0.465; 0.5,0.5;  0.625,0.535; 0.75,0.6; 0.875,0.7335; 1,1">
                                          <p:stCondLst>
                                            <p:cond delay="662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82" tmFilter="0, 0; 0.125,0.2665; 0.25,0.4; 0.375,0.465; 0.5,0.5;  0.625,0.535; 0.75,0.6; 0.875,0.7335; 1,1">
                                          <p:stCondLst>
                                            <p:cond delay="828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13">
                                          <p:stCondLst>
                                            <p:cond delay="325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83" decel="50000">
                                          <p:stCondLst>
                                            <p:cond delay="338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13">
                                          <p:stCondLst>
                                            <p:cond delay="656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83" decel="50000">
                                          <p:stCondLst>
                                            <p:cond delay="66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13">
                                          <p:stCondLst>
                                            <p:cond delay="821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83" decel="50000">
                                          <p:stCondLst>
                                            <p:cond delay="834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13">
                                          <p:stCondLst>
                                            <p:cond delay="904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83" decel="50000">
                                          <p:stCondLst>
                                            <p:cond delay="917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任意多边形 17"/>
          <p:cNvSpPr>
            <a:spLocks noChangeAspect="1"/>
          </p:cNvSpPr>
          <p:nvPr/>
        </p:nvSpPr>
        <p:spPr>
          <a:xfrm>
            <a:off x="3877270" y="4536199"/>
            <a:ext cx="592689" cy="486733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FFC00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19" name="任意多边形 18"/>
          <p:cNvSpPr>
            <a:spLocks noChangeAspect="1"/>
          </p:cNvSpPr>
          <p:nvPr/>
        </p:nvSpPr>
        <p:spPr>
          <a:xfrm>
            <a:off x="3309874" y="4705438"/>
            <a:ext cx="630610" cy="51787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92D05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23" name="任意多边形 22"/>
          <p:cNvSpPr>
            <a:spLocks noChangeAspect="1"/>
          </p:cNvSpPr>
          <p:nvPr/>
        </p:nvSpPr>
        <p:spPr>
          <a:xfrm rot="20646812">
            <a:off x="2464432" y="4687425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28" name="任意多边形 27"/>
          <p:cNvSpPr>
            <a:spLocks noChangeAspect="1"/>
          </p:cNvSpPr>
          <p:nvPr/>
        </p:nvSpPr>
        <p:spPr>
          <a:xfrm rot="20365072">
            <a:off x="4420940" y="2956267"/>
            <a:ext cx="818404" cy="672097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29" name="任意多边形 28"/>
          <p:cNvSpPr>
            <a:spLocks noChangeAspect="1"/>
          </p:cNvSpPr>
          <p:nvPr/>
        </p:nvSpPr>
        <p:spPr>
          <a:xfrm>
            <a:off x="2131507" y="3850179"/>
            <a:ext cx="654316" cy="537344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FFC00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32" name="任意多边形 31"/>
          <p:cNvSpPr>
            <a:spLocks noChangeAspect="1"/>
          </p:cNvSpPr>
          <p:nvPr/>
        </p:nvSpPr>
        <p:spPr>
          <a:xfrm>
            <a:off x="5000078" y="4294416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33" name="任意多边形 32"/>
          <p:cNvSpPr>
            <a:spLocks noChangeAspect="1"/>
          </p:cNvSpPr>
          <p:nvPr/>
        </p:nvSpPr>
        <p:spPr>
          <a:xfrm rot="20154439">
            <a:off x="3206496" y="3170581"/>
            <a:ext cx="818404" cy="672097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92D05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34" name="任意多边形 33"/>
          <p:cNvSpPr>
            <a:spLocks noChangeAspect="1"/>
          </p:cNvSpPr>
          <p:nvPr/>
        </p:nvSpPr>
        <p:spPr>
          <a:xfrm>
            <a:off x="4540349" y="4782535"/>
            <a:ext cx="592689" cy="486733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35" name="任意多边形 34"/>
          <p:cNvSpPr>
            <a:spLocks noChangeAspect="1"/>
          </p:cNvSpPr>
          <p:nvPr/>
        </p:nvSpPr>
        <p:spPr>
          <a:xfrm>
            <a:off x="5579166" y="4019545"/>
            <a:ext cx="471349" cy="38708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36" name="任意多边形 35"/>
          <p:cNvSpPr>
            <a:spLocks noChangeAspect="1"/>
          </p:cNvSpPr>
          <p:nvPr/>
        </p:nvSpPr>
        <p:spPr>
          <a:xfrm>
            <a:off x="4479411" y="5163862"/>
            <a:ext cx="630610" cy="51787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37" name="任意多边形 36"/>
          <p:cNvSpPr>
            <a:spLocks noChangeAspect="1"/>
          </p:cNvSpPr>
          <p:nvPr/>
        </p:nvSpPr>
        <p:spPr>
          <a:xfrm>
            <a:off x="5428705" y="4580168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38" name="任意多边形 37"/>
          <p:cNvSpPr>
            <a:spLocks noChangeAspect="1"/>
          </p:cNvSpPr>
          <p:nvPr/>
        </p:nvSpPr>
        <p:spPr>
          <a:xfrm rot="20043604">
            <a:off x="5278198" y="5099407"/>
            <a:ext cx="818404" cy="672097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39" name="任意多边形 38"/>
          <p:cNvSpPr>
            <a:spLocks noChangeAspect="1"/>
          </p:cNvSpPr>
          <p:nvPr/>
        </p:nvSpPr>
        <p:spPr>
          <a:xfrm>
            <a:off x="5785894" y="4580169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42" name="任意多边形 41"/>
          <p:cNvSpPr>
            <a:spLocks noChangeAspect="1"/>
          </p:cNvSpPr>
          <p:nvPr/>
        </p:nvSpPr>
        <p:spPr>
          <a:xfrm>
            <a:off x="5278198" y="3242019"/>
            <a:ext cx="818404" cy="672097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92D05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43" name="任意多边形 42"/>
          <p:cNvSpPr>
            <a:spLocks noChangeAspect="1"/>
          </p:cNvSpPr>
          <p:nvPr/>
        </p:nvSpPr>
        <p:spPr>
          <a:xfrm>
            <a:off x="4172835" y="3526471"/>
            <a:ext cx="471349" cy="38708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44" name="任意多边形 43"/>
          <p:cNvSpPr>
            <a:spLocks noChangeAspect="1"/>
          </p:cNvSpPr>
          <p:nvPr/>
        </p:nvSpPr>
        <p:spPr>
          <a:xfrm rot="20246379">
            <a:off x="3395601" y="5044492"/>
            <a:ext cx="1030589" cy="846350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45" name="任意多边形 44"/>
          <p:cNvSpPr>
            <a:spLocks noChangeAspect="1"/>
          </p:cNvSpPr>
          <p:nvPr/>
        </p:nvSpPr>
        <p:spPr>
          <a:xfrm rot="19932297">
            <a:off x="2868328" y="3805304"/>
            <a:ext cx="1030589" cy="846350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46" name="任意多边形 45"/>
          <p:cNvSpPr>
            <a:spLocks noChangeAspect="1"/>
          </p:cNvSpPr>
          <p:nvPr/>
        </p:nvSpPr>
        <p:spPr>
          <a:xfrm rot="19606817">
            <a:off x="3802180" y="3698681"/>
            <a:ext cx="1148277" cy="94299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FFC00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47" name="任意多边形 46"/>
          <p:cNvSpPr>
            <a:spLocks noChangeAspect="1"/>
          </p:cNvSpPr>
          <p:nvPr/>
        </p:nvSpPr>
        <p:spPr>
          <a:xfrm>
            <a:off x="4991164" y="4945102"/>
            <a:ext cx="654316" cy="537344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92D05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48" name="任意多边形 47"/>
          <p:cNvSpPr>
            <a:spLocks noChangeAspect="1"/>
          </p:cNvSpPr>
          <p:nvPr/>
        </p:nvSpPr>
        <p:spPr>
          <a:xfrm rot="20304545">
            <a:off x="6088194" y="3627243"/>
            <a:ext cx="1148277" cy="94299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49" name="文本框 48"/>
          <p:cNvSpPr txBox="1"/>
          <p:nvPr/>
        </p:nvSpPr>
        <p:spPr>
          <a:xfrm>
            <a:off x="2942250" y="1901199"/>
            <a:ext cx="357020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8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开场篇</a:t>
            </a:r>
            <a:endParaRPr lang="zh-CN" altLang="en-US" sz="8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1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2430720" y="0"/>
            <a:ext cx="443798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hangingPunct="0">
              <a:lnSpc>
                <a:spcPct val="200000"/>
              </a:lnSpc>
              <a:defRPr/>
            </a:pPr>
            <a:r>
              <a:rPr lang="zh-CN" altLang="en-US" sz="3600" b="1" kern="0" dirty="0" smtClea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海草小组</a:t>
            </a:r>
            <a:r>
              <a:rPr lang="en-US" altLang="zh-CN" sz="3600" b="1" kern="0" dirty="0" smtClea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——</a:t>
            </a:r>
            <a:r>
              <a:rPr lang="zh-CN" altLang="en-US" sz="3600" b="1" kern="0" dirty="0" smtClea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铺海草</a:t>
            </a:r>
            <a:endParaRPr lang="en-US" altLang="zh-CN" sz="3600" b="1" kern="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026" name="Picture 2" descr="https://timgsa.baidu.com/timg?image&amp;quality=80&amp;size=b9999_10000&amp;sec=1605263088953&amp;di=8d7ed875a7d83e193b1ba6bc39a9d897&amp;imgtype=0&amp;src=http%3A%2F%2F5b0988e595225.cdn.sohucs.com%2Fimages%2F20180422%2F8f00b88759dc418baac239464036bbe2.jpeg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168786">
            <a:off x="754272" y="3753540"/>
            <a:ext cx="3891769" cy="256613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028" name="Picture 4" descr="https://timgsa.baidu.com/timg?image&amp;quality=80&amp;size=b9999_10000&amp;sec=1605263250414&amp;di=70e318a70fa854c205b53c72f78a1728&amp;imgtype=0&amp;src=http%3A%2F%2Fgss0.baidu.com%2F9vo3dSag_xI4khGko9WTAnF6hhy%2Fzhidao%2Fpic%2Fitem%2F63d0f703918fa0ec096f796a209759ee3d6ddb28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350249">
            <a:off x="4829109" y="3695076"/>
            <a:ext cx="3861034" cy="259118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3"/>
          <a:srcRect t="1995" r="2210"/>
          <a:stretch>
            <a:fillRect/>
          </a:stretch>
        </p:blipFill>
        <p:spPr>
          <a:xfrm rot="260860">
            <a:off x="5126009" y="1711399"/>
            <a:ext cx="2632429" cy="239001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168786">
            <a:off x="806912" y="1646745"/>
            <a:ext cx="2845081" cy="231439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图片 20"/>
          <p:cNvPicPr>
            <a:picLocks noChangeAspect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03932" y="4490112"/>
            <a:ext cx="2537551" cy="2537551"/>
          </a:xfrm>
          <a:prstGeom prst="rect">
            <a:avLst/>
          </a:prstGeom>
        </p:spPr>
      </p:pic>
      <p:pic>
        <p:nvPicPr>
          <p:cNvPr id="3" name="海草舞朗诵片段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8839200" y="5957414"/>
            <a:ext cx="609600" cy="609600"/>
          </a:xfrm>
          <a:prstGeom prst="rect">
            <a:avLst/>
          </a:prstGeom>
        </p:spPr>
      </p:pic>
      <p:sp>
        <p:nvSpPr>
          <p:cNvPr id="19" name="文本框 18"/>
          <p:cNvSpPr txBox="1"/>
          <p:nvPr/>
        </p:nvSpPr>
        <p:spPr>
          <a:xfrm>
            <a:off x="1" y="277505"/>
            <a:ext cx="904846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4000" dirty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《</a:t>
            </a:r>
            <a:r>
              <a:rPr lang="zh-CN" altLang="en-US" sz="4000" dirty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海草舞</a:t>
            </a:r>
            <a:r>
              <a:rPr lang="en-US" altLang="zh-CN" sz="4000" dirty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》</a:t>
            </a:r>
            <a:r>
              <a:rPr lang="zh-CN" altLang="en-US" sz="4000" dirty="0" smtClean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改编</a:t>
            </a:r>
            <a:endParaRPr lang="en-US" altLang="zh-CN" sz="4000" dirty="0" smtClean="0">
              <a:solidFill>
                <a:schemeClr val="bg1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 algn="ctr">
              <a:lnSpc>
                <a:spcPct val="150000"/>
              </a:lnSpc>
            </a:pPr>
            <a:r>
              <a:rPr lang="en-US" altLang="zh-CN" sz="4000" dirty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 </a:t>
            </a:r>
            <a:r>
              <a:rPr lang="en-US" altLang="zh-CN" sz="4000" dirty="0" smtClean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       </a:t>
            </a:r>
            <a:endParaRPr lang="zh-CN" altLang="zh-CN" sz="3200" dirty="0">
              <a:solidFill>
                <a:schemeClr val="bg1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0" y="1062335"/>
            <a:ext cx="9143999" cy="559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2400" dirty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四六中队 </a:t>
            </a:r>
            <a:r>
              <a:rPr lang="zh-CN" altLang="en-US" sz="2400" dirty="0" smtClean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阚美宁及其家长</a:t>
            </a:r>
            <a:endParaRPr lang="zh-CN" altLang="zh-CN" sz="2400" dirty="0">
              <a:solidFill>
                <a:schemeClr val="bg1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6854" y="1699347"/>
            <a:ext cx="9679872" cy="425806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1055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19" grpId="0"/>
      <p:bldP spid="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任意多边形 4"/>
          <p:cNvSpPr>
            <a:spLocks noChangeAspect="1"/>
          </p:cNvSpPr>
          <p:nvPr/>
        </p:nvSpPr>
        <p:spPr>
          <a:xfrm rot="20408153">
            <a:off x="6310668" y="5006359"/>
            <a:ext cx="592689" cy="486733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FFC00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6" name="任意多边形 5"/>
          <p:cNvSpPr>
            <a:spLocks noChangeAspect="1"/>
          </p:cNvSpPr>
          <p:nvPr/>
        </p:nvSpPr>
        <p:spPr>
          <a:xfrm>
            <a:off x="7433476" y="4764576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7" name="任意多边形 6"/>
          <p:cNvSpPr>
            <a:spLocks noChangeAspect="1"/>
          </p:cNvSpPr>
          <p:nvPr/>
        </p:nvSpPr>
        <p:spPr>
          <a:xfrm>
            <a:off x="6973747" y="5252695"/>
            <a:ext cx="592689" cy="486733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8" name="任意多边形 7"/>
          <p:cNvSpPr>
            <a:spLocks noChangeAspect="1"/>
          </p:cNvSpPr>
          <p:nvPr/>
        </p:nvSpPr>
        <p:spPr>
          <a:xfrm rot="19999199">
            <a:off x="8012564" y="4489705"/>
            <a:ext cx="471349" cy="38708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9" name="任意多边形 8"/>
          <p:cNvSpPr>
            <a:spLocks noChangeAspect="1"/>
          </p:cNvSpPr>
          <p:nvPr/>
        </p:nvSpPr>
        <p:spPr>
          <a:xfrm rot="19736308">
            <a:off x="6912809" y="5634022"/>
            <a:ext cx="630610" cy="51787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0" name="任意多边形 9"/>
          <p:cNvSpPr>
            <a:spLocks noChangeAspect="1"/>
          </p:cNvSpPr>
          <p:nvPr/>
        </p:nvSpPr>
        <p:spPr>
          <a:xfrm>
            <a:off x="7862103" y="5050328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1" name="任意多边形 10"/>
          <p:cNvSpPr>
            <a:spLocks noChangeAspect="1"/>
          </p:cNvSpPr>
          <p:nvPr/>
        </p:nvSpPr>
        <p:spPr>
          <a:xfrm rot="20137948">
            <a:off x="7711596" y="5569567"/>
            <a:ext cx="818404" cy="672097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2" name="任意多边形 11"/>
          <p:cNvSpPr>
            <a:spLocks noChangeAspect="1"/>
          </p:cNvSpPr>
          <p:nvPr/>
        </p:nvSpPr>
        <p:spPr>
          <a:xfrm rot="20241559">
            <a:off x="8219292" y="5050329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3" name="任意多边形 12"/>
          <p:cNvSpPr>
            <a:spLocks noChangeAspect="1"/>
          </p:cNvSpPr>
          <p:nvPr/>
        </p:nvSpPr>
        <p:spPr>
          <a:xfrm rot="20119801">
            <a:off x="6606233" y="3996631"/>
            <a:ext cx="471349" cy="38708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4" name="任意多边形 13"/>
          <p:cNvSpPr>
            <a:spLocks noChangeAspect="1"/>
          </p:cNvSpPr>
          <p:nvPr/>
        </p:nvSpPr>
        <p:spPr>
          <a:xfrm rot="19821047">
            <a:off x="5301726" y="4275464"/>
            <a:ext cx="1030589" cy="846350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5" name="任意多边形 14"/>
          <p:cNvSpPr>
            <a:spLocks noChangeAspect="1"/>
          </p:cNvSpPr>
          <p:nvPr/>
        </p:nvSpPr>
        <p:spPr>
          <a:xfrm>
            <a:off x="7424562" y="5415262"/>
            <a:ext cx="654316" cy="537344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92D05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pic>
        <p:nvPicPr>
          <p:cNvPr id="16" name="图片 15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731" r="66681" b="3227"/>
          <a:stretch>
            <a:fillRect/>
          </a:stretch>
        </p:blipFill>
        <p:spPr>
          <a:xfrm>
            <a:off x="-65208" y="3945811"/>
            <a:ext cx="4028437" cy="2927255"/>
          </a:xfrm>
          <a:prstGeom prst="rect">
            <a:avLst/>
          </a:prstGeom>
        </p:spPr>
      </p:pic>
      <p:pic>
        <p:nvPicPr>
          <p:cNvPr id="2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56006" y="2158313"/>
            <a:ext cx="2989948" cy="2329668"/>
          </a:xfrm>
          <a:prstGeom prst="rect">
            <a:avLst/>
          </a:prstGeom>
        </p:spPr>
      </p:pic>
      <p:sp>
        <p:nvSpPr>
          <p:cNvPr id="19" name="云形标注 18"/>
          <p:cNvSpPr/>
          <p:nvPr/>
        </p:nvSpPr>
        <p:spPr>
          <a:xfrm>
            <a:off x="4442990" y="635673"/>
            <a:ext cx="4102733" cy="1945509"/>
          </a:xfrm>
          <a:prstGeom prst="cloudCallout">
            <a:avLst>
              <a:gd name="adj1" fmla="val -59407"/>
              <a:gd name="adj2" fmla="val 41392"/>
            </a:avLst>
          </a:prstGeom>
          <a:solidFill>
            <a:srgbClr val="FFFF00"/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eaLnBrk="0" hangingPunct="0">
              <a:defRPr/>
            </a:pPr>
            <a:endParaRPr lang="en-US" altLang="zh-CN" sz="2800" b="1" kern="0" dirty="0" smtClean="0">
              <a:solidFill>
                <a:schemeClr val="tx1">
                  <a:lumMod val="95000"/>
                  <a:lumOff val="5000"/>
                </a:schemeClr>
              </a:solidFill>
              <a:latin typeface="华文楷体" panose="02010600040101010101" pitchFamily="2" charset="-122"/>
              <a:ea typeface="华文楷体" panose="02010600040101010101" pitchFamily="2" charset="-122"/>
            </a:endParaRPr>
          </a:p>
          <a:p>
            <a:pPr eaLnBrk="0" hangingPunct="0">
              <a:defRPr/>
            </a:pPr>
            <a:r>
              <a:rPr lang="zh-CN" altLang="en-US" sz="2800" b="1" kern="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华文楷体" panose="02010600040101010101" pitchFamily="2" charset="-122"/>
                <a:ea typeface="华文楷体" panose="02010600040101010101" pitchFamily="2" charset="-122"/>
              </a:rPr>
              <a:t>水流</a:t>
            </a:r>
            <a:r>
              <a:rPr lang="zh-CN" altLang="en-US" sz="2800" b="1" kern="0" dirty="0">
                <a:solidFill>
                  <a:schemeClr val="tx1">
                    <a:lumMod val="95000"/>
                    <a:lumOff val="5000"/>
                  </a:schemeClr>
                </a:solidFill>
                <a:latin typeface="华文楷体" panose="02010600040101010101" pitchFamily="2" charset="-122"/>
                <a:ea typeface="华文楷体" panose="02010600040101010101" pitchFamily="2" charset="-122"/>
              </a:rPr>
              <a:t>太急了，咱们还是太难安家了。   </a:t>
            </a:r>
            <a:endParaRPr lang="zh-CN" altLang="en-US" sz="2800" b="1" kern="0" dirty="0">
              <a:solidFill>
                <a:schemeClr val="tx1">
                  <a:lumMod val="95000"/>
                  <a:lumOff val="5000"/>
                </a:schemeClr>
              </a:solidFill>
              <a:latin typeface="华文楷体" panose="02010600040101010101" pitchFamily="2" charset="-122"/>
              <a:ea typeface="华文楷体" panose="02010600040101010101" pitchFamily="2" charset="-122"/>
            </a:endParaRPr>
          </a:p>
          <a:p>
            <a:pPr algn="ctr"/>
            <a:endParaRPr lang="zh-CN" altLang="en-US" sz="28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0" y="0"/>
            <a:ext cx="914399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0" hangingPunct="0">
              <a:lnSpc>
                <a:spcPct val="200000"/>
              </a:lnSpc>
              <a:defRPr/>
            </a:pPr>
            <a:r>
              <a:rPr lang="zh-CN" altLang="en-US" sz="3600" b="1" kern="0" dirty="0" smtClea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鱼礁小组</a:t>
            </a:r>
            <a:r>
              <a:rPr lang="en-US" altLang="zh-CN" sz="3600" b="1" kern="0" dirty="0" smtClea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——</a:t>
            </a:r>
            <a:r>
              <a:rPr lang="zh-CN" altLang="en-US" sz="3600" b="1" kern="0" dirty="0" smtClea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建鱼礁</a:t>
            </a:r>
            <a:endParaRPr lang="en-US" altLang="zh-CN" sz="3600" b="1" kern="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7170" name="Picture 2" descr="C:\Users\Administrator\Desktop\1112\微信图片_20201112112204.jpg"/>
          <p:cNvPicPr>
            <a:picLocks noChangeAspect="1" noChangeArrowheads="1"/>
          </p:cNvPicPr>
          <p:nvPr/>
        </p:nvPicPr>
        <p:blipFill>
          <a:blip r:embed="rId1"/>
          <a:srcRect/>
          <a:stretch>
            <a:fillRect/>
          </a:stretch>
        </p:blipFill>
        <p:spPr bwMode="auto">
          <a:xfrm rot="565481">
            <a:off x="5553447" y="1703080"/>
            <a:ext cx="3102795" cy="205694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  <a:reflection blurRad="6350" stA="52000" endA="300" endPos="35000" dir="5400000" sy="-100000" algn="bl" rotWithShape="0"/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7171" name="Picture 3" descr="C:\Users\Administrator\Desktop\1112\微信图片_20201112112155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 rot="261153">
            <a:off x="707204" y="4250761"/>
            <a:ext cx="3102796" cy="179380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  <a:reflection blurRad="6350" stA="52000" endA="300" endPos="35000" dir="5400000" sy="-100000" algn="bl" rotWithShape="0"/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7172" name="Picture 4" descr="C:\Users\Administrator\Desktop\1112\微信图片_20201112112158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21126047">
            <a:off x="526010" y="1411592"/>
            <a:ext cx="3102795" cy="168714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  <a:reflection blurRad="6350" stA="52000" endA="300" endPos="35000" dir="5400000" sy="-100000" algn="bl" rotWithShape="0"/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7173" name="Picture 5" descr="C:\Users\Administrator\Desktop\1112\微信图片_20201112112201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rot="21107298">
            <a:off x="5553446" y="4525226"/>
            <a:ext cx="3102796" cy="188811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  <a:reflection blurRad="6350" stA="52000" endA="300" endPos="35000" dir="5400000" sy="-100000" algn="bl" rotWithShape="0"/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7174" name="Picture 6" descr="C:\Users\Administrator\Desktop\1112\b1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257968" y="2084074"/>
            <a:ext cx="2453553" cy="327140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  <a:reflection blurRad="6350" stA="52000" endA="300" endPos="35000" dir="5400000" sy="-100000" algn="bl" rotWithShape="0"/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7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7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7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7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7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任意多边形 4"/>
          <p:cNvSpPr>
            <a:spLocks noChangeAspect="1"/>
          </p:cNvSpPr>
          <p:nvPr/>
        </p:nvSpPr>
        <p:spPr>
          <a:xfrm rot="20408153">
            <a:off x="1662467" y="5295919"/>
            <a:ext cx="592689" cy="486733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FFC00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6" name="任意多边形 5"/>
          <p:cNvSpPr>
            <a:spLocks noChangeAspect="1"/>
          </p:cNvSpPr>
          <p:nvPr/>
        </p:nvSpPr>
        <p:spPr>
          <a:xfrm>
            <a:off x="2785275" y="5054136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7" name="任意多边形 6"/>
          <p:cNvSpPr>
            <a:spLocks noChangeAspect="1"/>
          </p:cNvSpPr>
          <p:nvPr/>
        </p:nvSpPr>
        <p:spPr>
          <a:xfrm>
            <a:off x="2325546" y="5542255"/>
            <a:ext cx="592689" cy="486733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8" name="任意多边形 7"/>
          <p:cNvSpPr>
            <a:spLocks noChangeAspect="1"/>
          </p:cNvSpPr>
          <p:nvPr/>
        </p:nvSpPr>
        <p:spPr>
          <a:xfrm rot="19999199">
            <a:off x="3364363" y="4779265"/>
            <a:ext cx="471349" cy="38708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9" name="任意多边形 8"/>
          <p:cNvSpPr>
            <a:spLocks noChangeAspect="1"/>
          </p:cNvSpPr>
          <p:nvPr/>
        </p:nvSpPr>
        <p:spPr>
          <a:xfrm rot="19736308">
            <a:off x="2264608" y="5923582"/>
            <a:ext cx="630610" cy="51787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0" name="任意多边形 9"/>
          <p:cNvSpPr>
            <a:spLocks noChangeAspect="1"/>
          </p:cNvSpPr>
          <p:nvPr/>
        </p:nvSpPr>
        <p:spPr>
          <a:xfrm>
            <a:off x="3213902" y="5339888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1" name="任意多边形 10"/>
          <p:cNvSpPr>
            <a:spLocks noChangeAspect="1"/>
          </p:cNvSpPr>
          <p:nvPr/>
        </p:nvSpPr>
        <p:spPr>
          <a:xfrm rot="20137948">
            <a:off x="3063395" y="5859127"/>
            <a:ext cx="818404" cy="672097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2" name="任意多边形 11"/>
          <p:cNvSpPr>
            <a:spLocks noChangeAspect="1"/>
          </p:cNvSpPr>
          <p:nvPr/>
        </p:nvSpPr>
        <p:spPr>
          <a:xfrm rot="20241559">
            <a:off x="3571091" y="5339889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3" name="任意多边形 12"/>
          <p:cNvSpPr>
            <a:spLocks noChangeAspect="1"/>
          </p:cNvSpPr>
          <p:nvPr/>
        </p:nvSpPr>
        <p:spPr>
          <a:xfrm rot="20119801">
            <a:off x="1958032" y="4286191"/>
            <a:ext cx="471349" cy="38708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4" name="任意多边形 13"/>
          <p:cNvSpPr>
            <a:spLocks noChangeAspect="1"/>
          </p:cNvSpPr>
          <p:nvPr/>
        </p:nvSpPr>
        <p:spPr>
          <a:xfrm rot="19821047">
            <a:off x="653525" y="4565024"/>
            <a:ext cx="1030589" cy="846350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5" name="任意多边形 14"/>
          <p:cNvSpPr>
            <a:spLocks noChangeAspect="1"/>
          </p:cNvSpPr>
          <p:nvPr/>
        </p:nvSpPr>
        <p:spPr>
          <a:xfrm>
            <a:off x="2776361" y="5704822"/>
            <a:ext cx="654316" cy="537344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92D05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6" name="云形标注 15"/>
          <p:cNvSpPr/>
          <p:nvPr/>
        </p:nvSpPr>
        <p:spPr>
          <a:xfrm>
            <a:off x="1214650" y="358878"/>
            <a:ext cx="4103221" cy="1945509"/>
          </a:xfrm>
          <a:prstGeom prst="cloudCallout">
            <a:avLst>
              <a:gd name="adj1" fmla="val 39190"/>
              <a:gd name="adj2" fmla="val 83482"/>
            </a:avLst>
          </a:prstGeom>
          <a:solidFill>
            <a:srgbClr val="FFFF00"/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eaLnBrk="0" hangingPunct="0">
              <a:defRPr/>
            </a:pPr>
            <a:endParaRPr lang="en-US" altLang="zh-CN" sz="2800" b="1" kern="0" dirty="0" smtClean="0">
              <a:solidFill>
                <a:schemeClr val="tx1">
                  <a:lumMod val="95000"/>
                  <a:lumOff val="5000"/>
                </a:schemeClr>
              </a:solidFill>
              <a:latin typeface="华文楷体" panose="02010600040101010101" pitchFamily="2" charset="-122"/>
              <a:ea typeface="华文楷体" panose="02010600040101010101" pitchFamily="2" charset="-122"/>
            </a:endParaRPr>
          </a:p>
          <a:p>
            <a:pPr eaLnBrk="0" hangingPunct="0">
              <a:defRPr/>
            </a:pPr>
            <a:r>
              <a:rPr lang="zh-CN" altLang="en-US" sz="2800" b="1" kern="0" dirty="0">
                <a:solidFill>
                  <a:schemeClr val="tx1">
                    <a:lumMod val="95000"/>
                    <a:lumOff val="5000"/>
                  </a:schemeClr>
                </a:solidFill>
                <a:latin typeface="华文楷体" panose="02010600040101010101" pitchFamily="2" charset="-122"/>
                <a:ea typeface="华文楷体" panose="02010600040101010101" pitchFamily="2" charset="-122"/>
              </a:rPr>
              <a:t>我们的伙伴太少了，我们不想孤单</a:t>
            </a:r>
            <a:r>
              <a:rPr lang="zh-CN" altLang="en-US" sz="2800" b="1" kern="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华文楷体" panose="02010600040101010101" pitchFamily="2" charset="-122"/>
                <a:ea typeface="华文楷体" panose="02010600040101010101" pitchFamily="2" charset="-122"/>
              </a:rPr>
              <a:t>寂寞。</a:t>
            </a:r>
            <a:endParaRPr lang="zh-CN" altLang="en-US" sz="2800" b="1" kern="0" dirty="0">
              <a:solidFill>
                <a:schemeClr val="tx1">
                  <a:lumMod val="95000"/>
                  <a:lumOff val="5000"/>
                </a:schemeClr>
              </a:solidFill>
              <a:latin typeface="华文楷体" panose="02010600040101010101" pitchFamily="2" charset="-122"/>
              <a:ea typeface="华文楷体" panose="02010600040101010101" pitchFamily="2" charset="-122"/>
            </a:endParaRPr>
          </a:p>
          <a:p>
            <a:pPr algn="ctr"/>
            <a:endParaRPr lang="zh-CN" altLang="en-US" sz="2800" dirty="0">
              <a:solidFill>
                <a:schemeClr val="bg1"/>
              </a:solidFill>
            </a:endParaRPr>
          </a:p>
        </p:txBody>
      </p:sp>
      <p:pic>
        <p:nvPicPr>
          <p:cNvPr id="17" name="图片 16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357081">
            <a:off x="4148346" y="2455484"/>
            <a:ext cx="4146503" cy="358513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280" b="37472"/>
          <a:stretch>
            <a:fillRect/>
          </a:stretch>
        </p:blipFill>
        <p:spPr>
          <a:xfrm>
            <a:off x="-56285" y="1"/>
            <a:ext cx="9200285" cy="6858000"/>
          </a:xfrm>
          <a:prstGeom prst="rect">
            <a:avLst/>
          </a:prstGeom>
        </p:spPr>
      </p:pic>
      <p:sp>
        <p:nvSpPr>
          <p:cNvPr id="27" name="矩形 26"/>
          <p:cNvSpPr/>
          <p:nvPr/>
        </p:nvSpPr>
        <p:spPr>
          <a:xfrm>
            <a:off x="1" y="0"/>
            <a:ext cx="914399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0" hangingPunct="0">
              <a:lnSpc>
                <a:spcPct val="200000"/>
              </a:lnSpc>
              <a:defRPr/>
            </a:pPr>
            <a:r>
              <a:rPr lang="zh-CN" altLang="en-US" sz="3600" b="1" kern="0" dirty="0" smtClea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海洋动物小组</a:t>
            </a:r>
            <a:r>
              <a:rPr lang="en-US" altLang="zh-CN" sz="3600" b="1" kern="0" dirty="0" smtClea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——</a:t>
            </a:r>
            <a:r>
              <a:rPr lang="zh-CN" altLang="en-US" sz="3600" b="1" kern="0" dirty="0" smtClea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放养动物</a:t>
            </a:r>
            <a:endParaRPr lang="en-US" altLang="zh-CN" sz="3600" b="1" kern="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8194" name="Picture 2" descr="C:\Users\Administrator\Desktop\1112\7110903221296253039.jp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242820" y="2487480"/>
            <a:ext cx="2982320" cy="1907163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8195" name="Picture 3" descr="C:\Users\Administrator\Desktop\1112\0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316305">
            <a:off x="5713002" y="1518860"/>
            <a:ext cx="3246344" cy="2175051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8196" name="Picture 4" descr="C:\Users\Administrator\Desktop\1112\1_1462718820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rot="21313277">
            <a:off x="214854" y="1538124"/>
            <a:ext cx="3243779" cy="2211668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8197" name="Picture 5" descr="C:\Users\Administrator\Desktop\1112\l35.jpg"/>
          <p:cNvPicPr>
            <a:picLocks noChangeAspect="1" noChangeArrowheads="1"/>
          </p:cNvPicPr>
          <p:nvPr/>
        </p:nvPicPr>
        <p:blipFill rotWithShape="1">
          <a:blip r:embed="rId5"/>
          <a:srcRect b="6393"/>
          <a:stretch>
            <a:fillRect/>
          </a:stretch>
        </p:blipFill>
        <p:spPr bwMode="auto">
          <a:xfrm rot="21402559">
            <a:off x="866741" y="4053793"/>
            <a:ext cx="3416975" cy="2398898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8198" name="Picture 6" descr="C:\Users\Administrator\Desktop\1112\微信图片_20201112100409.jpg"/>
          <p:cNvPicPr>
            <a:picLocks noChangeAspect="1" noChangeArrowheads="1"/>
          </p:cNvPicPr>
          <p:nvPr/>
        </p:nvPicPr>
        <p:blipFill rotWithShape="1">
          <a:blip r:embed="rId6"/>
          <a:srcRect b="12748"/>
          <a:stretch>
            <a:fillRect/>
          </a:stretch>
        </p:blipFill>
        <p:spPr bwMode="auto">
          <a:xfrm rot="206563">
            <a:off x="5570387" y="4022670"/>
            <a:ext cx="2242193" cy="2608494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鲍">
            <a:hlinkClick r:id="" action="ppaction://media"/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3"/>
          <a:stretch>
            <a:fillRect/>
          </a:stretch>
        </p:blipFill>
        <p:spPr>
          <a:xfrm>
            <a:off x="253313" y="239843"/>
            <a:ext cx="8668265" cy="644337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4125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 mute="1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林视频">
            <a:hlinkClick r:id="" action="ppaction://media"/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3"/>
          <a:stretch>
            <a:fillRect/>
          </a:stretch>
        </p:blipFill>
        <p:spPr>
          <a:xfrm>
            <a:off x="222422" y="222423"/>
            <a:ext cx="8748583" cy="645022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9427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 mute="1">
                <p:cTn id="7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8018"/>
          <a:stretch>
            <a:fillRect/>
          </a:stretch>
        </p:blipFill>
        <p:spPr>
          <a:xfrm>
            <a:off x="494135" y="516213"/>
            <a:ext cx="4598003" cy="5845428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6" name="江视频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4"/>
          <a:stretch>
            <a:fillRect/>
          </a:stretch>
        </p:blipFill>
        <p:spPr>
          <a:xfrm rot="21302316">
            <a:off x="4921391" y="1953593"/>
            <a:ext cx="3825937" cy="272929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prstDash val="solid"/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675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 mute="1">
                <p:cTn id="7" fill="hold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459"/>
          <a:stretch>
            <a:fillRect/>
          </a:stretch>
        </p:blipFill>
        <p:spPr>
          <a:xfrm>
            <a:off x="4271568" y="696684"/>
            <a:ext cx="3822273" cy="2538227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365613">
            <a:off x="541791" y="1368028"/>
            <a:ext cx="3228547" cy="430472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85694">
            <a:off x="4245018" y="3789857"/>
            <a:ext cx="2208053" cy="2467477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8018"/>
          <a:stretch>
            <a:fillRect/>
          </a:stretch>
        </p:blipFill>
        <p:spPr>
          <a:xfrm rot="21396425">
            <a:off x="6963489" y="3850738"/>
            <a:ext cx="1821918" cy="244221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0" y="701751"/>
            <a:ext cx="9143999" cy="7583000"/>
            <a:chOff x="0" y="-40582"/>
            <a:chExt cx="9144000" cy="7123851"/>
          </a:xfrm>
        </p:grpSpPr>
        <p:pic>
          <p:nvPicPr>
            <p:cNvPr id="8" name="图片 7"/>
            <p:cNvPicPr>
              <a:picLocks noChangeAspect="1"/>
            </p:cNvPicPr>
            <p:nvPr/>
          </p:nvPicPr>
          <p:blipFill rotWithShape="1"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619" t="46439" r="16756" b="45064"/>
            <a:stretch>
              <a:fillRect/>
            </a:stretch>
          </p:blipFill>
          <p:spPr>
            <a:xfrm>
              <a:off x="0" y="-40582"/>
              <a:ext cx="9144000" cy="1284515"/>
            </a:xfrm>
            <a:prstGeom prst="rect">
              <a:avLst/>
            </a:prstGeom>
          </p:spPr>
        </p:pic>
        <p:pic>
          <p:nvPicPr>
            <p:cNvPr id="3" name="图片 2"/>
            <p:cNvPicPr>
              <a:picLocks noChangeAspect="1"/>
            </p:cNvPicPr>
            <p:nvPr/>
          </p:nvPicPr>
          <p:blipFill rotWithShape="1"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619" t="46655" r="16756" b="7735"/>
            <a:stretch>
              <a:fillRect/>
            </a:stretch>
          </p:blipFill>
          <p:spPr>
            <a:xfrm>
              <a:off x="0" y="188033"/>
              <a:ext cx="9144000" cy="6895236"/>
            </a:xfrm>
            <a:prstGeom prst="rect">
              <a:avLst/>
            </a:prstGeom>
          </p:spPr>
        </p:pic>
      </p:grpSp>
      <p:sp>
        <p:nvSpPr>
          <p:cNvPr id="14" name="云形 13"/>
          <p:cNvSpPr/>
          <p:nvPr/>
        </p:nvSpPr>
        <p:spPr>
          <a:xfrm rot="21224910">
            <a:off x="634762" y="405466"/>
            <a:ext cx="3012765" cy="2203224"/>
          </a:xfrm>
          <a:prstGeom prst="cloud">
            <a:avLst/>
          </a:pr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effectLst>
            <a:reflection blurRad="6350" stA="52000" endA="300" endPos="350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云形 14"/>
          <p:cNvSpPr/>
          <p:nvPr/>
        </p:nvSpPr>
        <p:spPr>
          <a:xfrm>
            <a:off x="2376911" y="2069056"/>
            <a:ext cx="4113730" cy="3008356"/>
          </a:xfrm>
          <a:prstGeom prst="cloud">
            <a:avLst/>
          </a:prstGeom>
          <a:blipFill dpi="0" rotWithShape="1">
            <a:blip r:embed="rId3"/>
            <a:srcRect/>
            <a:stretch>
              <a:fillRect/>
            </a:stretch>
          </a:blipFill>
          <a:effectLst>
            <a:reflection blurRad="6350" stA="50000" endA="300" endPos="55500" dist="508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云形 15"/>
          <p:cNvSpPr/>
          <p:nvPr/>
        </p:nvSpPr>
        <p:spPr>
          <a:xfrm rot="701518">
            <a:off x="5712621" y="419571"/>
            <a:ext cx="2918565" cy="2175015"/>
          </a:xfrm>
          <a:prstGeom prst="cloud">
            <a:avLst/>
          </a:prstGeom>
          <a:blipFill dpi="0" rotWithShape="1">
            <a:blip r:embed="rId4"/>
            <a:srcRect/>
            <a:stretch>
              <a:fillRect/>
            </a:stretch>
          </a:blipFill>
          <a:ln>
            <a:noFill/>
          </a:ln>
          <a:effectLst>
            <a:reflection blurRad="6350" stA="50000" endA="300" endPos="550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280" b="37472"/>
          <a:stretch>
            <a:fillRect/>
          </a:stretch>
        </p:blipFill>
        <p:spPr>
          <a:xfrm>
            <a:off x="-56285" y="1"/>
            <a:ext cx="9200285" cy="6858000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575" y="1248032"/>
            <a:ext cx="8323998" cy="527584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5" name="矩形 4"/>
          <p:cNvSpPr/>
          <p:nvPr/>
        </p:nvSpPr>
        <p:spPr>
          <a:xfrm>
            <a:off x="0" y="0"/>
            <a:ext cx="9143999" cy="10331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0" hangingPunct="0">
              <a:lnSpc>
                <a:spcPct val="200000"/>
              </a:lnSpc>
              <a:defRPr/>
            </a:pPr>
            <a:r>
              <a:rPr lang="zh-CN" altLang="en-US" sz="3600" b="1" kern="0" dirty="0" smtClea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监测小组</a:t>
            </a:r>
            <a:r>
              <a:rPr lang="en-US" altLang="zh-CN" sz="3600" b="1" kern="0" dirty="0" smtClea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——</a:t>
            </a:r>
            <a:r>
              <a:rPr lang="zh-CN" altLang="en-US" sz="3600" b="1" kern="0" dirty="0" smtClea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监测管理</a:t>
            </a:r>
            <a:endParaRPr lang="en-US" altLang="zh-CN" sz="3600" b="1" kern="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731" r="66681" b="3227"/>
          <a:stretch>
            <a:fillRect/>
          </a:stretch>
        </p:blipFill>
        <p:spPr>
          <a:xfrm>
            <a:off x="-65208" y="4205487"/>
            <a:ext cx="3671075" cy="2667579"/>
          </a:xfrm>
          <a:prstGeom prst="rect">
            <a:avLst/>
          </a:prstGeom>
        </p:spPr>
      </p:pic>
      <p:sp>
        <p:nvSpPr>
          <p:cNvPr id="8" name="任意多边形 7"/>
          <p:cNvSpPr>
            <a:spLocks noChangeAspect="1"/>
          </p:cNvSpPr>
          <p:nvPr/>
        </p:nvSpPr>
        <p:spPr>
          <a:xfrm rot="20408153">
            <a:off x="5015266" y="5295919"/>
            <a:ext cx="592689" cy="486733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FFC00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9" name="任意多边形 8"/>
          <p:cNvSpPr>
            <a:spLocks noChangeAspect="1"/>
          </p:cNvSpPr>
          <p:nvPr/>
        </p:nvSpPr>
        <p:spPr>
          <a:xfrm>
            <a:off x="6138074" y="5054136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0" name="任意多边形 9"/>
          <p:cNvSpPr>
            <a:spLocks noChangeAspect="1"/>
          </p:cNvSpPr>
          <p:nvPr/>
        </p:nvSpPr>
        <p:spPr>
          <a:xfrm>
            <a:off x="5678345" y="5542255"/>
            <a:ext cx="592689" cy="486733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1" name="任意多边形 10"/>
          <p:cNvSpPr>
            <a:spLocks noChangeAspect="1"/>
          </p:cNvSpPr>
          <p:nvPr/>
        </p:nvSpPr>
        <p:spPr>
          <a:xfrm rot="19999199">
            <a:off x="6717162" y="4779265"/>
            <a:ext cx="471349" cy="38708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2" name="任意多边形 11"/>
          <p:cNvSpPr>
            <a:spLocks noChangeAspect="1"/>
          </p:cNvSpPr>
          <p:nvPr/>
        </p:nvSpPr>
        <p:spPr>
          <a:xfrm rot="19736308">
            <a:off x="5617407" y="5923582"/>
            <a:ext cx="630610" cy="51787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3" name="任意多边形 12"/>
          <p:cNvSpPr>
            <a:spLocks noChangeAspect="1"/>
          </p:cNvSpPr>
          <p:nvPr/>
        </p:nvSpPr>
        <p:spPr>
          <a:xfrm>
            <a:off x="6566701" y="5339888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4" name="任意多边形 13"/>
          <p:cNvSpPr>
            <a:spLocks noChangeAspect="1"/>
          </p:cNvSpPr>
          <p:nvPr/>
        </p:nvSpPr>
        <p:spPr>
          <a:xfrm rot="20137948">
            <a:off x="6416194" y="5859127"/>
            <a:ext cx="818404" cy="672097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5" name="任意多边形 14"/>
          <p:cNvSpPr>
            <a:spLocks noChangeAspect="1"/>
          </p:cNvSpPr>
          <p:nvPr/>
        </p:nvSpPr>
        <p:spPr>
          <a:xfrm rot="20241559">
            <a:off x="6923890" y="5339889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6" name="任意多边形 15"/>
          <p:cNvSpPr>
            <a:spLocks noChangeAspect="1"/>
          </p:cNvSpPr>
          <p:nvPr/>
        </p:nvSpPr>
        <p:spPr>
          <a:xfrm rot="20119801">
            <a:off x="5310831" y="4286191"/>
            <a:ext cx="471349" cy="38708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7" name="任意多边形 16"/>
          <p:cNvSpPr>
            <a:spLocks noChangeAspect="1"/>
          </p:cNvSpPr>
          <p:nvPr/>
        </p:nvSpPr>
        <p:spPr>
          <a:xfrm rot="19821047">
            <a:off x="4006324" y="4565024"/>
            <a:ext cx="1030589" cy="846350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8" name="任意多边形 17"/>
          <p:cNvSpPr>
            <a:spLocks noChangeAspect="1"/>
          </p:cNvSpPr>
          <p:nvPr/>
        </p:nvSpPr>
        <p:spPr>
          <a:xfrm>
            <a:off x="6129160" y="5704822"/>
            <a:ext cx="654316" cy="537344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92D05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271" r="33580"/>
          <a:stretch>
            <a:fillRect/>
          </a:stretch>
        </p:blipFill>
        <p:spPr>
          <a:xfrm>
            <a:off x="1978458" y="-220123"/>
            <a:ext cx="3739529" cy="3140702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9147" y="1454703"/>
            <a:ext cx="3631174" cy="858434"/>
          </a:xfrm>
          <a:prstGeom prst="rect">
            <a:avLst/>
          </a:prstGeom>
        </p:spPr>
      </p:pic>
      <p:sp>
        <p:nvSpPr>
          <p:cNvPr id="19" name="矩形 18"/>
          <p:cNvSpPr/>
          <p:nvPr/>
        </p:nvSpPr>
        <p:spPr>
          <a:xfrm>
            <a:off x="788398" y="2212003"/>
            <a:ext cx="7558088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hangingPunct="0">
              <a:lnSpc>
                <a:spcPct val="150000"/>
              </a:lnSpc>
              <a:defRPr/>
            </a:pPr>
            <a:r>
              <a:rPr lang="zh-CN" altLang="en-US" sz="2400" b="1" kern="0" dirty="0" smtClea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监测</a:t>
            </a:r>
            <a:r>
              <a:rPr lang="zh-CN" altLang="en-US" sz="2400" b="1" kern="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系统简记为</a:t>
            </a:r>
            <a:r>
              <a:rPr lang="en-US" altLang="zh-CN" sz="2400" b="1" kern="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M-a-m</a:t>
            </a:r>
            <a:r>
              <a:rPr lang="zh-CN" altLang="en-US" sz="2400" b="1" kern="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</a:t>
            </a:r>
            <a:r>
              <a:rPr lang="en-US" altLang="zh-CN" sz="2400" b="1" kern="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M</a:t>
            </a:r>
            <a:r>
              <a:rPr lang="zh-CN" altLang="en-US" sz="2400" b="1" kern="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读作</a:t>
            </a:r>
            <a:r>
              <a:rPr lang="en-US" altLang="zh-CN" sz="2400" b="1" kern="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monitor</a:t>
            </a:r>
            <a:r>
              <a:rPr lang="zh-CN" altLang="en-US" sz="2400" b="1" kern="0" dirty="0" smtClea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，是</a:t>
            </a:r>
            <a:r>
              <a:rPr lang="zh-CN" altLang="en-US" sz="2400" b="1" kern="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监测的意思，实时监测海洋牧场的环境信息和生物活动状态，我们就可以更科学的管理海洋</a:t>
            </a:r>
            <a:r>
              <a:rPr lang="zh-CN" altLang="en-US" sz="2400" b="1" kern="0" dirty="0" smtClea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牧场</a:t>
            </a:r>
            <a:r>
              <a:rPr lang="zh-CN" altLang="en-US" sz="2400" b="1" kern="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  <a:endParaRPr lang="zh-CN" altLang="en-US" sz="2400" b="1" kern="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86026" y="839690"/>
            <a:ext cx="2770292" cy="100737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8541 -0.06296 C -0.5158 -0.07986 -0.44618 -0.09699 -0.39166 -0.08889 C -0.33715 -0.08079 -0.3 -0.04329 -0.25833 -0.01482 C -0.21666 0.01366 -0.18472 0.07893 -0.14166 0.08148 C -0.09861 0.08403 -0.0493 0.0419 -2.77778E-6 1.11111E-6 " pathEditMode="relative" rAng="0" ptsTypes="AAAAA">
                                      <p:cBhvr>
                                        <p:cTn id="41" dur="4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71" y="5810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4875 0.03334 C -0.44531 0.05209 -0.40312 0.07107 -0.36041 0.07038 C -0.3177 0.06968 -0.29131 0.04144 -0.23125 0.02963 C -0.17118 0.01783 -0.08559 0.00903 -4.44444E-6 -4.81481E-6 " pathEditMode="relative" rAng="0" ptsTypes="AAAA">
                                      <p:cBhvr>
                                        <p:cTn id="43" dur="4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375" y="185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6092 0.11736 C -0.59479 0.12107 -0.56805 0.14745 -0.52187 0.14028 C -0.47621 0.13333 -0.40329 0.08495 -0.33437 0.07384 C -0.26545 0.06273 -0.16493 0.08611 -0.1092 0.07384 C -0.05347 0.06134 -0.02274 0.01551 -3.61111E-6 -7.40741E-7 " pathEditMode="relative" rAng="0" ptsTypes="AAAAA">
                                      <p:cBhvr>
                                        <p:cTn id="45" dur="4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451" y="-467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64531 -0.0169 C -0.60989 -0.02292 -0.57447 -0.02847 -0.53559 -0.03542 C -0.4967 -0.04259 -0.45486 -0.06134 -0.41215 -0.06019 C -0.37013 -0.05903 -0.34791 -0.03796 -0.27951 -0.02778 C -0.21128 -0.01759 -0.1052 -0.00903 -4.72222E-6 1.11111E-6 " pathEditMode="relative" rAng="0" ptsTypes="AAAAA">
                                      <p:cBhvr>
                                        <p:cTn id="47" dur="4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257" y="-1343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68871 0.14167 C -0.60555 0.12848 -0.52292 0.11551 -0.46094 0.09352 C -0.39896 0.07153 -0.3934 0.02593 -0.31667 0.01019 C -0.23993 -0.00555 -0.12014 -0.003 -0.00017 -0.00069 " pathEditMode="relative" rAng="0" ptsTypes="AAAA">
                                      <p:cBhvr>
                                        <p:cTn id="49" dur="4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427" y="-7222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5659 0.125 C -0.71267 0.13704 -0.66857 0.14931 -0.61909 0.15116 C -0.56961 0.15301 -0.51736 0.15394 -0.4592 0.13588 C -0.40104 0.11759 -0.34618 0.06412 -0.26961 0.04167 C -0.19305 0.01921 -0.09652 0.00949 -3.05556E-6 1.11022E-16 " pathEditMode="relative" rAng="0" ptsTypes="AAAAA">
                                      <p:cBhvr>
                                        <p:cTn id="51" dur="4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830" y="-4907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64879 0.08518 C -0.62552 0.07616 -0.60208 0.06736 -0.55486 0.05278 C -0.50764 0.03819 -0.41389 0.00347 -0.36528 -0.00162 C -0.31667 -0.00648 -0.30399 0.02569 -0.26354 0.02338 C -0.22309 0.02129 -0.16649 -0.00996 -0.12257 -0.01389 C -0.07865 -0.01783 -0.03941 -0.00903 1.38889E-6 1.48148E-6 " pathEditMode="relative" rAng="0" ptsTypes="AAAAAA">
                                      <p:cBhvr>
                                        <p:cTn id="53" dur="4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431" y="-5023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69167 -0.01689 C -0.64497 0.01135 -0.59809 0.03982 -0.5408 0.04468 C -0.48299 0.04977 -0.41216 0.02246 -0.34688 0.01227 C -0.2816 0.00209 -0.20556 -0.01319 -0.14757 -0.0155 C -0.09011 -0.01759 -0.04497 -0.00902 -0.00018 -4.81481E-6 " pathEditMode="relative" rAng="0" ptsTypes="AAAAA">
                                      <p:cBhvr>
                                        <p:cTn id="55" dur="4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566" y="3102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4184 0.02315 C -0.71441 0.00579 -0.68697 -0.01111 -0.64444 -0.01227 C -0.60191 -0.01366 -0.55538 0.00857 -0.48611 0.01551 C -0.41718 0.02222 -0.30989 0.03032 -0.22864 0.02778 C -0.14791 0.02523 -0.07378 0.01273 -4.16667E-6 -7.40741E-7 " pathEditMode="relative" rAng="0" ptsTypes="AAAAA">
                                      <p:cBhvr>
                                        <p:cTn id="57" dur="4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083" y="-1528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3837 0.0713 C -0.69879 0.06505 -0.65886 0.05926 -0.59549 0.05718 C -0.5323 0.05486 -0.4375 0.06875 -0.35834 0.05903 C -0.27917 0.04908 -0.18056 0.00833 -0.12084 -0.00162 C -0.06111 -0.01134 -0.03056 -0.00579 3.61111E-6 -1.48148E-6 " pathEditMode="relative" rAng="0" ptsTypes="AAAAA">
                                      <p:cBhvr>
                                        <p:cTn id="59" dur="4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910" y="-3912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7899 0.00162 C -0.70799 -0.0169 -0.63733 -0.03542 -0.58264 -0.0294 C -0.52761 -0.02315 -0.50017 0.03912 -0.44948 0.03866 C -0.39861 0.03796 -0.33368 -0.02523 -0.27813 -0.03403 C -0.22257 -0.04259 -0.16285 -0.01944 -0.11632 -0.01389 C -0.07014 -0.00833 -0.0349 -0.0044 1.11111E-6 -1.48148E-6 " pathEditMode="relative" rAng="0" ptsTypes="AAAAAA">
                                      <p:cBhvr>
                                        <p:cTn id="61" dur="4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941" y="-46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0.00069 -0.00069 C 0.05556 -0.00763 0.11198 -0.01481 0.15556 -0.02291 C 0.19913 -0.03078 0.21511 -0.04537 0.26077 -0.04884 C 0.30643 -0.05208 0.35417 -0.02708 0.42952 -0.04328 C 0.50486 -0.05925 0.60886 -0.10208 0.71285 -0.14513 " pathEditMode="relative" rAng="0" ptsTypes="AAAAA">
                                      <p:cBhvr>
                                        <p:cTn id="63" dur="4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677" y="-7222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2.77778E-6 1.11111E-6 C 0.0217 -0.03148 0.04341 -0.06273 0.08854 -0.07963 C 0.13368 -0.09653 0.22535 -0.08796 0.27084 -0.10185 C 0.31632 -0.11574 0.32778 -0.14815 0.36146 -0.16296 C 0.39514 -0.17778 0.40712 -0.175 0.47292 -0.19074 C 0.53872 -0.20648 0.6474 -0.23218 0.75625 -0.25741 " pathEditMode="relative" rAng="0" ptsTypes="AAAAAA">
                                      <p:cBhvr>
                                        <p:cTn id="65" dur="4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813" y="-12870"/>
                                    </p:animMotion>
                                  </p:childTnLst>
                                </p:cTn>
                              </p:par>
                              <p:par>
                                <p:cTn id="66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4.44444E-6 -4.81481E-6 C 0.02744 -0.00115 0.05487 -0.00208 0.08542 -0.01111 C 0.11598 -0.02013 0.13264 -0.06921 0.18334 -0.0537 C 0.23403 -0.03819 0.33073 0.05024 0.38959 0.08149 C 0.44844 0.11274 0.48108 0.11274 0.53646 0.13334 C 0.59184 0.15394 0.67327 0.19422 0.72188 0.20556 C 0.77049 0.2169 0.79931 0.20926 0.82813 0.20186 " pathEditMode="relative" rAng="0" ptsTypes="AAAAAAA">
                                      <p:cBhvr>
                                        <p:cTn id="67" dur="4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406" y="7708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1.38889E-6 1.48148E-6 C 0.03611 -0.00903 0.07222 -0.01783 0.12917 0.00926 C 0.18611 0.03634 0.26719 0.14838 0.34167 0.16296 C 0.41614 0.17754 0.51771 0.12199 0.57604 0.09629 C 0.63437 0.0706 0.66302 0.03981 0.69167 0.00926 " pathEditMode="relative" rAng="0" ptsTypes="AAAAA">
                                      <p:cBhvr>
                                        <p:cTn id="69" dur="4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583" y="7801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3.05556E-6 1.11022E-16 C 0.08229 -0.04514 0.16459 -0.08981 0.24167 -0.11481 C 0.31875 -0.13981 0.39601 -0.14931 0.4625 -0.15 C 0.529 -0.15069 0.58473 -0.13449 0.64063 -0.11852 " pathEditMode="relative" rAng="0" ptsTypes="AAAA">
                                      <p:cBhvr>
                                        <p:cTn id="71" dur="4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031" y="-7523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4.72222E-6 1.11111E-6 C 0.06355 -0.03426 0.12709 -0.06852 0.18855 -0.09074 C 0.25 -0.11296 0.29289 -0.12847 0.36875 -0.13333 C 0.44462 -0.1382 0.58507 -0.12384 0.64375 -0.12037 C 0.70244 -0.1169 0.71164 -0.11505 0.72084 -0.11296 " pathEditMode="relative" rAng="0" ptsTypes="AAAAA">
                                      <p:cBhvr>
                                        <p:cTn id="73" dur="4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042" y="-6736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0.00035 -1.48148E-6 C 0.05382 0.00347 0.10798 0.00718 0.15382 0.01667 C 0.19965 0.02616 0.20781 0.06829 0.27465 0.05741 C 0.34149 0.04653 0.49479 -0.02153 0.55486 -0.04815 C 0.61493 -0.07477 0.625 -0.08819 0.63507 -0.10185 " pathEditMode="relative" rAng="0" ptsTypes="AAAAA">
                                      <p:cBhvr>
                                        <p:cTn id="75" dur="4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771" y="-2153"/>
                                    </p:animMotion>
                                  </p:childTnLst>
                                </p:cTn>
                              </p:par>
                              <p:par>
                                <p:cTn id="76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0.00034 -7.40741E-7 C 0.05608 0.03634 0.11268 0.07315 0.17987 0.07778 C 0.24705 0.08241 0.33004 0.03588 0.40278 0.02778 C 0.47553 0.01968 0.54584 0.02477 0.61632 0.02963 " pathEditMode="relative" rAng="0" ptsTypes="AAAA">
                                      <p:cBhvr>
                                        <p:cTn id="77" dur="4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833" y="3889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0.00035 -0.00069 C 0.0243 0.01227 0.04913 0.0257 0.09132 0.02338 C 0.1335 0.0213 0.17847 -0.025 0.25277 -0.01365 C 0.32708 -0.00208 0.46736 0.0676 0.53715 0.0919 C 0.60694 0.11644 0.63923 0.12431 0.67152 0.13264 " pathEditMode="relative" rAng="0" ptsTypes="AAAAA">
                                      <p:cBhvr>
                                        <p:cTn id="79" dur="4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594" y="5926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0.00035 -1.48148E-6 C 0.07031 0.0044 0.14114 0.00857 0.19653 0.02222 C 0.25191 0.03588 0.26788 0.07199 0.33194 0.08148 C 0.39601 0.09097 0.48837 0.08519 0.5809 0.07963 " pathEditMode="relative" rAng="0" ptsTypes="AAAA">
                                      <p:cBhvr>
                                        <p:cTn id="81" dur="4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063" y="4306"/>
                                    </p:animMotion>
                                  </p:childTnLst>
                                </p:cTn>
                              </p:par>
                              <p:par>
                                <p:cTn id="82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3.61111E-6 -7.40741E-7 C 0.07726 -0.04375 0.15469 -0.08773 0.21546 -0.10555 C 0.27622 -0.12338 0.28056 -0.11366 0.36459 -0.10741 C 0.44879 -0.10116 0.66059 -0.075 0.71997 -0.06852 " pathEditMode="relative" rAng="0" ptsTypes="AAAA">
                                      <p:cBhvr>
                                        <p:cTn id="83" dur="4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990" y="-57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8" grpId="2" animBg="1"/>
      <p:bldP spid="9" grpId="0" animBg="1"/>
      <p:bldP spid="9" grpId="1" animBg="1"/>
      <p:bldP spid="9" grpId="2" animBg="1"/>
      <p:bldP spid="10" grpId="0" animBg="1"/>
      <p:bldP spid="10" grpId="1" animBg="1"/>
      <p:bldP spid="10" grpId="2" animBg="1"/>
      <p:bldP spid="11" grpId="0" animBg="1"/>
      <p:bldP spid="11" grpId="1" animBg="1"/>
      <p:bldP spid="11" grpId="2" animBg="1"/>
      <p:bldP spid="12" grpId="0" animBg="1"/>
      <p:bldP spid="12" grpId="1" animBg="1"/>
      <p:bldP spid="12" grpId="2" animBg="1"/>
      <p:bldP spid="13" grpId="0" animBg="1"/>
      <p:bldP spid="13" grpId="1" animBg="1"/>
      <p:bldP spid="13" grpId="2" animBg="1"/>
      <p:bldP spid="14" grpId="0" animBg="1"/>
      <p:bldP spid="14" grpId="1" animBg="1"/>
      <p:bldP spid="14" grpId="2" animBg="1"/>
      <p:bldP spid="15" grpId="0" animBg="1"/>
      <p:bldP spid="15" grpId="1" animBg="1"/>
      <p:bldP spid="15" grpId="2" animBg="1"/>
      <p:bldP spid="16" grpId="0" animBg="1"/>
      <p:bldP spid="16" grpId="1" animBg="1"/>
      <p:bldP spid="16" grpId="2" animBg="1"/>
      <p:bldP spid="17" grpId="0" animBg="1"/>
      <p:bldP spid="17" grpId="1" animBg="1"/>
      <p:bldP spid="17" grpId="2" animBg="1"/>
      <p:bldP spid="18" grpId="0" animBg="1"/>
      <p:bldP spid="18" grpId="1" animBg="1"/>
      <p:bldP spid="18" grpId="2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731" r="66681" b="3227"/>
          <a:stretch>
            <a:fillRect/>
          </a:stretch>
        </p:blipFill>
        <p:spPr>
          <a:xfrm>
            <a:off x="-65208" y="3945811"/>
            <a:ext cx="4028437" cy="2927255"/>
          </a:xfrm>
          <a:prstGeom prst="rect">
            <a:avLst/>
          </a:prstGeom>
        </p:spPr>
      </p:pic>
      <p:sp>
        <p:nvSpPr>
          <p:cNvPr id="8" name="任意多边形 7"/>
          <p:cNvSpPr>
            <a:spLocks noChangeAspect="1"/>
          </p:cNvSpPr>
          <p:nvPr/>
        </p:nvSpPr>
        <p:spPr>
          <a:xfrm rot="20408153">
            <a:off x="5015266" y="5295919"/>
            <a:ext cx="592689" cy="486733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FFC00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9" name="任意多边形 8"/>
          <p:cNvSpPr>
            <a:spLocks noChangeAspect="1"/>
          </p:cNvSpPr>
          <p:nvPr/>
        </p:nvSpPr>
        <p:spPr>
          <a:xfrm>
            <a:off x="6138074" y="5054136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0" name="任意多边形 9"/>
          <p:cNvSpPr>
            <a:spLocks noChangeAspect="1"/>
          </p:cNvSpPr>
          <p:nvPr/>
        </p:nvSpPr>
        <p:spPr>
          <a:xfrm>
            <a:off x="5678345" y="5542255"/>
            <a:ext cx="592689" cy="486733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1" name="任意多边形 10"/>
          <p:cNvSpPr>
            <a:spLocks noChangeAspect="1"/>
          </p:cNvSpPr>
          <p:nvPr/>
        </p:nvSpPr>
        <p:spPr>
          <a:xfrm rot="19999199">
            <a:off x="6717162" y="4779265"/>
            <a:ext cx="471349" cy="38708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2" name="任意多边形 11"/>
          <p:cNvSpPr>
            <a:spLocks noChangeAspect="1"/>
          </p:cNvSpPr>
          <p:nvPr/>
        </p:nvSpPr>
        <p:spPr>
          <a:xfrm rot="19736308">
            <a:off x="5617407" y="5923582"/>
            <a:ext cx="630610" cy="51787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3" name="任意多边形 12"/>
          <p:cNvSpPr>
            <a:spLocks noChangeAspect="1"/>
          </p:cNvSpPr>
          <p:nvPr/>
        </p:nvSpPr>
        <p:spPr>
          <a:xfrm>
            <a:off x="6566701" y="5339888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4" name="任意多边形 13"/>
          <p:cNvSpPr>
            <a:spLocks noChangeAspect="1"/>
          </p:cNvSpPr>
          <p:nvPr/>
        </p:nvSpPr>
        <p:spPr>
          <a:xfrm rot="20137948">
            <a:off x="6416194" y="5859127"/>
            <a:ext cx="818404" cy="672097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5" name="任意多边形 14"/>
          <p:cNvSpPr>
            <a:spLocks noChangeAspect="1"/>
          </p:cNvSpPr>
          <p:nvPr/>
        </p:nvSpPr>
        <p:spPr>
          <a:xfrm rot="20241559">
            <a:off x="6923890" y="5339889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6" name="任意多边形 15"/>
          <p:cNvSpPr>
            <a:spLocks noChangeAspect="1"/>
          </p:cNvSpPr>
          <p:nvPr/>
        </p:nvSpPr>
        <p:spPr>
          <a:xfrm rot="20119801">
            <a:off x="5310831" y="4286191"/>
            <a:ext cx="471349" cy="38708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7" name="任意多边形 16"/>
          <p:cNvSpPr>
            <a:spLocks noChangeAspect="1"/>
          </p:cNvSpPr>
          <p:nvPr/>
        </p:nvSpPr>
        <p:spPr>
          <a:xfrm rot="19821047">
            <a:off x="4006324" y="4565024"/>
            <a:ext cx="1030589" cy="846350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8" name="任意多边形 17"/>
          <p:cNvSpPr>
            <a:spLocks noChangeAspect="1"/>
          </p:cNvSpPr>
          <p:nvPr/>
        </p:nvSpPr>
        <p:spPr>
          <a:xfrm>
            <a:off x="6129160" y="5704822"/>
            <a:ext cx="654316" cy="537344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92D05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852" r="39012"/>
          <a:stretch>
            <a:fillRect/>
          </a:stretch>
        </p:blipFill>
        <p:spPr>
          <a:xfrm>
            <a:off x="2377144" y="-505899"/>
            <a:ext cx="2977106" cy="3677962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1705" y="1550340"/>
            <a:ext cx="3965090" cy="937374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9976" y="1049084"/>
            <a:ext cx="3892419" cy="920193"/>
          </a:xfrm>
          <a:prstGeom prst="rect">
            <a:avLst/>
          </a:prstGeom>
        </p:spPr>
      </p:pic>
      <p:sp>
        <p:nvSpPr>
          <p:cNvPr id="19" name="矩形 18"/>
          <p:cNvSpPr/>
          <p:nvPr/>
        </p:nvSpPr>
        <p:spPr>
          <a:xfrm>
            <a:off x="582297" y="2609317"/>
            <a:ext cx="8125768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0" hangingPunct="0">
              <a:lnSpc>
                <a:spcPct val="150000"/>
              </a:lnSpc>
              <a:defRPr/>
            </a:pPr>
            <a:r>
              <a:rPr lang="en-US" altLang="zh-CN" sz="2400" b="1" kern="0" dirty="0" smtClea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A</a:t>
            </a:r>
            <a:r>
              <a:rPr lang="zh-CN" altLang="en-US" sz="2400" b="1" kern="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就是</a:t>
            </a:r>
            <a:r>
              <a:rPr lang="en-US" altLang="zh-CN" sz="2400" b="1" kern="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assess</a:t>
            </a:r>
            <a:r>
              <a:rPr lang="zh-CN" altLang="en-US" sz="2400" b="1" kern="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，是评估的意思，我们要根据收集到的监测数据，科学的评估海洋生物们在海洋牧场家的生活状态。</a:t>
            </a:r>
            <a:endParaRPr lang="zh-CN" altLang="en-US" sz="2400" b="1" kern="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8541 -0.06296 C -0.5158 -0.07986 -0.44618 -0.09699 -0.39166 -0.08889 C -0.33715 -0.08079 -0.3 -0.04329 -0.25833 -0.01482 C -0.21666 0.01366 -0.18472 0.07893 -0.14166 0.08148 C -0.09861 0.08403 -0.0493 0.0419 -2.77778E-6 1.11111E-6 " pathEditMode="relative" rAng="0" ptsTypes="AAAAA">
                                      <p:cBhvr>
                                        <p:cTn id="41" dur="4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71" y="5810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4875 0.03334 C -0.44531 0.05209 -0.40312 0.07107 -0.36041 0.07038 C -0.3177 0.06968 -0.29131 0.04144 -0.23125 0.02963 C -0.17118 0.01783 -0.08559 0.00903 -4.44444E-6 -4.81481E-6 " pathEditMode="relative" rAng="0" ptsTypes="AAAA">
                                      <p:cBhvr>
                                        <p:cTn id="43" dur="4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375" y="185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6092 0.11736 C -0.59479 0.12107 -0.56805 0.14745 -0.52187 0.14028 C -0.47621 0.13333 -0.40329 0.08495 -0.33437 0.07384 C -0.26545 0.06273 -0.16493 0.08611 -0.1092 0.07384 C -0.05347 0.06134 -0.02274 0.01551 -3.61111E-6 -7.40741E-7 " pathEditMode="relative" rAng="0" ptsTypes="AAAAA">
                                      <p:cBhvr>
                                        <p:cTn id="45" dur="4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451" y="-467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64531 -0.0169 C -0.60989 -0.02292 -0.57447 -0.02847 -0.53559 -0.03542 C -0.4967 -0.04259 -0.45486 -0.06134 -0.41215 -0.06019 C -0.37013 -0.05903 -0.34791 -0.03796 -0.27951 -0.02778 C -0.21128 -0.01759 -0.1052 -0.00903 -4.72222E-6 1.11111E-6 " pathEditMode="relative" rAng="0" ptsTypes="AAAAA">
                                      <p:cBhvr>
                                        <p:cTn id="47" dur="4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257" y="-1343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68871 0.14167 C -0.60555 0.12848 -0.52292 0.11551 -0.46094 0.09352 C -0.39896 0.07153 -0.3934 0.02593 -0.31667 0.01019 C -0.23993 -0.00555 -0.12014 -0.003 -0.00017 -0.00069 " pathEditMode="relative" rAng="0" ptsTypes="AAAA">
                                      <p:cBhvr>
                                        <p:cTn id="49" dur="4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427" y="-7222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5659 0.125 C -0.71267 0.13704 -0.66857 0.14931 -0.61909 0.15116 C -0.56961 0.15301 -0.51736 0.15394 -0.4592 0.13588 C -0.40104 0.11759 -0.34618 0.06412 -0.26961 0.04167 C -0.19305 0.01921 -0.09652 0.00949 -3.05556E-6 1.11022E-16 " pathEditMode="relative" rAng="0" ptsTypes="AAAAA">
                                      <p:cBhvr>
                                        <p:cTn id="51" dur="4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830" y="-4907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64879 0.08518 C -0.62552 0.07616 -0.60208 0.06736 -0.55486 0.05278 C -0.50764 0.03819 -0.41389 0.00347 -0.36528 -0.00162 C -0.31667 -0.00648 -0.30399 0.02569 -0.26354 0.02338 C -0.22309 0.02129 -0.16649 -0.00996 -0.12257 -0.01389 C -0.07865 -0.01783 -0.03941 -0.00903 1.38889E-6 1.48148E-6 " pathEditMode="relative" rAng="0" ptsTypes="AAAAAA">
                                      <p:cBhvr>
                                        <p:cTn id="53" dur="4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431" y="-5023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69167 -0.01689 C -0.64497 0.01135 -0.59809 0.03982 -0.5408 0.04468 C -0.48299 0.04977 -0.41216 0.02246 -0.34688 0.01227 C -0.2816 0.00209 -0.20556 -0.01319 -0.14757 -0.0155 C -0.09011 -0.01759 -0.04497 -0.00902 -0.00018 -4.81481E-6 " pathEditMode="relative" rAng="0" ptsTypes="AAAAA">
                                      <p:cBhvr>
                                        <p:cTn id="55" dur="4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566" y="3102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4184 0.02315 C -0.71441 0.00579 -0.68697 -0.01111 -0.64444 -0.01227 C -0.60191 -0.01366 -0.55538 0.00857 -0.48611 0.01551 C -0.41718 0.02222 -0.30989 0.03032 -0.22864 0.02778 C -0.14791 0.02523 -0.07378 0.01273 -4.16667E-6 -7.40741E-7 " pathEditMode="relative" rAng="0" ptsTypes="AAAAA">
                                      <p:cBhvr>
                                        <p:cTn id="57" dur="4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083" y="-1528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3837 0.0713 C -0.69879 0.06505 -0.65886 0.05926 -0.59549 0.05718 C -0.5323 0.05486 -0.4375 0.06875 -0.35834 0.05903 C -0.27917 0.04908 -0.18056 0.00833 -0.12084 -0.00162 C -0.06111 -0.01134 -0.03056 -0.00579 3.61111E-6 -1.48148E-6 " pathEditMode="relative" rAng="0" ptsTypes="AAAAA">
                                      <p:cBhvr>
                                        <p:cTn id="59" dur="4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910" y="-3912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7899 0.00162 C -0.70799 -0.0169 -0.63733 -0.03542 -0.58264 -0.0294 C -0.52761 -0.02315 -0.50017 0.03912 -0.44948 0.03866 C -0.39861 0.03796 -0.33368 -0.02523 -0.27813 -0.03403 C -0.22257 -0.04259 -0.16285 -0.01944 -0.11632 -0.01389 C -0.07014 -0.00833 -0.0349 -0.0044 1.11111E-6 -1.48148E-6 " pathEditMode="relative" rAng="0" ptsTypes="AAAAAA">
                                      <p:cBhvr>
                                        <p:cTn id="61" dur="4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941" y="-46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0.00069 -0.00069 C 0.05556 -0.00763 0.11198 -0.01481 0.15556 -0.02291 C 0.19913 -0.03078 0.21511 -0.04537 0.26077 -0.04884 C 0.30643 -0.05208 0.35417 -0.02708 0.42952 -0.04328 C 0.50486 -0.05925 0.60886 -0.10208 0.71285 -0.14513 " pathEditMode="relative" rAng="0" ptsTypes="AAAAA">
                                      <p:cBhvr>
                                        <p:cTn id="63" dur="4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677" y="-7222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2.77778E-6 1.11111E-6 C 0.0217 -0.03148 0.04341 -0.06273 0.08854 -0.07963 C 0.13368 -0.09653 0.22535 -0.08796 0.27084 -0.10185 C 0.31632 -0.11574 0.32778 -0.14815 0.36146 -0.16296 C 0.39514 -0.17778 0.40712 -0.175 0.47292 -0.19074 C 0.53872 -0.20648 0.6474 -0.23218 0.75625 -0.25741 " pathEditMode="relative" rAng="0" ptsTypes="AAAAAA">
                                      <p:cBhvr>
                                        <p:cTn id="65" dur="4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813" y="-12870"/>
                                    </p:animMotion>
                                  </p:childTnLst>
                                </p:cTn>
                              </p:par>
                              <p:par>
                                <p:cTn id="66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4.44444E-6 -4.81481E-6 C 0.02744 -0.00115 0.05487 -0.00208 0.08542 -0.01111 C 0.11598 -0.02013 0.13264 -0.06921 0.18334 -0.0537 C 0.23403 -0.03819 0.33073 0.05024 0.38959 0.08149 C 0.44844 0.11274 0.48108 0.11274 0.53646 0.13334 C 0.59184 0.15394 0.67327 0.19422 0.72188 0.20556 C 0.77049 0.2169 0.79931 0.20926 0.82813 0.20186 " pathEditMode="relative" rAng="0" ptsTypes="AAAAAAA">
                                      <p:cBhvr>
                                        <p:cTn id="67" dur="4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406" y="7708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1.38889E-6 1.48148E-6 C 0.03611 -0.00903 0.07222 -0.01783 0.12917 0.00926 C 0.18611 0.03634 0.26719 0.14838 0.34167 0.16296 C 0.41614 0.17754 0.51771 0.12199 0.57604 0.09629 C 0.63437 0.0706 0.66302 0.03981 0.69167 0.00926 " pathEditMode="relative" rAng="0" ptsTypes="AAAAA">
                                      <p:cBhvr>
                                        <p:cTn id="69" dur="4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583" y="7801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3.05556E-6 1.11022E-16 C 0.08229 -0.04514 0.16459 -0.08981 0.24167 -0.11481 C 0.31875 -0.13981 0.39601 -0.14931 0.4625 -0.15 C 0.529 -0.15069 0.58473 -0.13449 0.64063 -0.11852 " pathEditMode="relative" rAng="0" ptsTypes="AAAA">
                                      <p:cBhvr>
                                        <p:cTn id="71" dur="4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031" y="-7523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4.72222E-6 1.11111E-6 C 0.06355 -0.03426 0.12709 -0.06852 0.18855 -0.09074 C 0.25 -0.11296 0.29289 -0.12847 0.36875 -0.13333 C 0.44462 -0.1382 0.58507 -0.12384 0.64375 -0.12037 C 0.70244 -0.1169 0.71164 -0.11505 0.72084 -0.11296 " pathEditMode="relative" rAng="0" ptsTypes="AAAAA">
                                      <p:cBhvr>
                                        <p:cTn id="73" dur="4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042" y="-6736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0.00035 -1.48148E-6 C 0.05382 0.00347 0.10798 0.00718 0.15382 0.01667 C 0.19965 0.02616 0.20781 0.06829 0.27465 0.05741 C 0.34149 0.04653 0.49479 -0.02153 0.55486 -0.04815 C 0.61493 -0.07477 0.625 -0.08819 0.63507 -0.10185 " pathEditMode="relative" rAng="0" ptsTypes="AAAAA">
                                      <p:cBhvr>
                                        <p:cTn id="75" dur="4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771" y="-2153"/>
                                    </p:animMotion>
                                  </p:childTnLst>
                                </p:cTn>
                              </p:par>
                              <p:par>
                                <p:cTn id="76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0.00034 -7.40741E-7 C 0.05608 0.03634 0.11268 0.07315 0.17987 0.07778 C 0.24705 0.08241 0.33004 0.03588 0.40278 0.02778 C 0.47553 0.01968 0.54584 0.02477 0.61632 0.02963 " pathEditMode="relative" rAng="0" ptsTypes="AAAA">
                                      <p:cBhvr>
                                        <p:cTn id="77" dur="4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833" y="3889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0.00035 -0.00069 C 0.0243 0.01227 0.04913 0.0257 0.09132 0.02338 C 0.1335 0.0213 0.17847 -0.025 0.25277 -0.01365 C 0.32708 -0.00208 0.46736 0.0676 0.53715 0.0919 C 0.60694 0.11644 0.63923 0.12431 0.67152 0.13264 " pathEditMode="relative" rAng="0" ptsTypes="AAAAA">
                                      <p:cBhvr>
                                        <p:cTn id="79" dur="4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594" y="5926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0.00035 -1.48148E-6 C 0.07031 0.0044 0.14114 0.00857 0.19653 0.02222 C 0.25191 0.03588 0.26788 0.07199 0.33194 0.08148 C 0.39601 0.09097 0.48837 0.08519 0.5809 0.07963 " pathEditMode="relative" rAng="0" ptsTypes="AAAA">
                                      <p:cBhvr>
                                        <p:cTn id="81" dur="4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063" y="4306"/>
                                    </p:animMotion>
                                  </p:childTnLst>
                                </p:cTn>
                              </p:par>
                              <p:par>
                                <p:cTn id="82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3.61111E-6 -7.40741E-7 C 0.07726 -0.04375 0.15469 -0.08773 0.21546 -0.10555 C 0.27622 -0.12338 0.28056 -0.11366 0.36459 -0.10741 C 0.44879 -0.10116 0.66059 -0.075 0.71997 -0.06852 " pathEditMode="relative" rAng="0" ptsTypes="AAAA">
                                      <p:cBhvr>
                                        <p:cTn id="83" dur="4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990" y="-57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8" grpId="2" animBg="1"/>
      <p:bldP spid="9" grpId="0" animBg="1"/>
      <p:bldP spid="9" grpId="1" animBg="1"/>
      <p:bldP spid="9" grpId="2" animBg="1"/>
      <p:bldP spid="10" grpId="0" animBg="1"/>
      <p:bldP spid="10" grpId="1" animBg="1"/>
      <p:bldP spid="10" grpId="2" animBg="1"/>
      <p:bldP spid="11" grpId="0" animBg="1"/>
      <p:bldP spid="11" grpId="1" animBg="1"/>
      <p:bldP spid="11" grpId="2" animBg="1"/>
      <p:bldP spid="12" grpId="0" animBg="1"/>
      <p:bldP spid="12" grpId="1" animBg="1"/>
      <p:bldP spid="12" grpId="2" animBg="1"/>
      <p:bldP spid="13" grpId="0" animBg="1"/>
      <p:bldP spid="13" grpId="1" animBg="1"/>
      <p:bldP spid="13" grpId="2" animBg="1"/>
      <p:bldP spid="14" grpId="0" animBg="1"/>
      <p:bldP spid="14" grpId="1" animBg="1"/>
      <p:bldP spid="14" grpId="2" animBg="1"/>
      <p:bldP spid="15" grpId="0" animBg="1"/>
      <p:bldP spid="15" grpId="1" animBg="1"/>
      <p:bldP spid="15" grpId="2" animBg="1"/>
      <p:bldP spid="16" grpId="0" animBg="1"/>
      <p:bldP spid="16" grpId="1" animBg="1"/>
      <p:bldP spid="16" grpId="2" animBg="1"/>
      <p:bldP spid="17" grpId="0" animBg="1"/>
      <p:bldP spid="17" grpId="1" animBg="1"/>
      <p:bldP spid="17" grpId="2" animBg="1"/>
      <p:bldP spid="18" grpId="0" animBg="1"/>
      <p:bldP spid="18" grpId="1" animBg="1"/>
      <p:bldP spid="18" grpId="2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731" r="66681" b="3227"/>
          <a:stretch>
            <a:fillRect/>
          </a:stretch>
        </p:blipFill>
        <p:spPr>
          <a:xfrm>
            <a:off x="42683" y="4106656"/>
            <a:ext cx="3786352" cy="2751344"/>
          </a:xfrm>
          <a:prstGeom prst="rect">
            <a:avLst/>
          </a:prstGeom>
        </p:spPr>
      </p:pic>
      <p:sp>
        <p:nvSpPr>
          <p:cNvPr id="8" name="任意多边形 7"/>
          <p:cNvSpPr>
            <a:spLocks noChangeAspect="1"/>
          </p:cNvSpPr>
          <p:nvPr/>
        </p:nvSpPr>
        <p:spPr>
          <a:xfrm rot="20408153">
            <a:off x="5015266" y="5295919"/>
            <a:ext cx="592689" cy="486733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FFC00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9" name="任意多边形 8"/>
          <p:cNvSpPr>
            <a:spLocks noChangeAspect="1"/>
          </p:cNvSpPr>
          <p:nvPr/>
        </p:nvSpPr>
        <p:spPr>
          <a:xfrm>
            <a:off x="6138074" y="5054136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0" name="任意多边形 9"/>
          <p:cNvSpPr>
            <a:spLocks noChangeAspect="1"/>
          </p:cNvSpPr>
          <p:nvPr/>
        </p:nvSpPr>
        <p:spPr>
          <a:xfrm>
            <a:off x="5678345" y="5542255"/>
            <a:ext cx="592689" cy="486733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1" name="任意多边形 10"/>
          <p:cNvSpPr>
            <a:spLocks noChangeAspect="1"/>
          </p:cNvSpPr>
          <p:nvPr/>
        </p:nvSpPr>
        <p:spPr>
          <a:xfrm rot="19999199">
            <a:off x="6717162" y="4779265"/>
            <a:ext cx="471349" cy="38708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2" name="任意多边形 11"/>
          <p:cNvSpPr>
            <a:spLocks noChangeAspect="1"/>
          </p:cNvSpPr>
          <p:nvPr/>
        </p:nvSpPr>
        <p:spPr>
          <a:xfrm rot="19736308">
            <a:off x="5617407" y="5923582"/>
            <a:ext cx="630610" cy="51787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3" name="任意多边形 12"/>
          <p:cNvSpPr>
            <a:spLocks noChangeAspect="1"/>
          </p:cNvSpPr>
          <p:nvPr/>
        </p:nvSpPr>
        <p:spPr>
          <a:xfrm>
            <a:off x="6566701" y="5339888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4" name="任意多边形 13"/>
          <p:cNvSpPr>
            <a:spLocks noChangeAspect="1"/>
          </p:cNvSpPr>
          <p:nvPr/>
        </p:nvSpPr>
        <p:spPr>
          <a:xfrm rot="20137948">
            <a:off x="6416194" y="5859127"/>
            <a:ext cx="818404" cy="672097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5" name="任意多边形 14"/>
          <p:cNvSpPr>
            <a:spLocks noChangeAspect="1"/>
          </p:cNvSpPr>
          <p:nvPr/>
        </p:nvSpPr>
        <p:spPr>
          <a:xfrm rot="20241559">
            <a:off x="6923890" y="5339889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6" name="任意多边形 15"/>
          <p:cNvSpPr>
            <a:spLocks noChangeAspect="1"/>
          </p:cNvSpPr>
          <p:nvPr/>
        </p:nvSpPr>
        <p:spPr>
          <a:xfrm rot="20119801">
            <a:off x="5310831" y="4286191"/>
            <a:ext cx="471349" cy="38708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7" name="任意多边形 16"/>
          <p:cNvSpPr>
            <a:spLocks noChangeAspect="1"/>
          </p:cNvSpPr>
          <p:nvPr/>
        </p:nvSpPr>
        <p:spPr>
          <a:xfrm rot="19821047">
            <a:off x="4006324" y="4565024"/>
            <a:ext cx="1030589" cy="846350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8" name="任意多边形 17"/>
          <p:cNvSpPr>
            <a:spLocks noChangeAspect="1"/>
          </p:cNvSpPr>
          <p:nvPr/>
        </p:nvSpPr>
        <p:spPr>
          <a:xfrm>
            <a:off x="6129160" y="5704822"/>
            <a:ext cx="654316" cy="537344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92D05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271" r="33580"/>
          <a:stretch>
            <a:fillRect/>
          </a:stretch>
        </p:blipFill>
        <p:spPr>
          <a:xfrm>
            <a:off x="1808225" y="-462249"/>
            <a:ext cx="4235230" cy="3557024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0352" y="1366495"/>
            <a:ext cx="4240618" cy="100251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6179" y="868719"/>
            <a:ext cx="3965214" cy="937403"/>
          </a:xfrm>
          <a:prstGeom prst="rect">
            <a:avLst/>
          </a:prstGeom>
        </p:spPr>
      </p:pic>
      <p:sp>
        <p:nvSpPr>
          <p:cNvPr id="19" name="矩形 18"/>
          <p:cNvSpPr/>
          <p:nvPr/>
        </p:nvSpPr>
        <p:spPr>
          <a:xfrm>
            <a:off x="884420" y="2467260"/>
            <a:ext cx="7764905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hangingPunct="0">
              <a:lnSpc>
                <a:spcPct val="150000"/>
              </a:lnSpc>
              <a:defRPr/>
            </a:pPr>
            <a:r>
              <a:rPr lang="zh-CN" altLang="en-US" sz="2400" b="1" kern="0" dirty="0" smtClea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最后</a:t>
            </a:r>
            <a:r>
              <a:rPr lang="zh-CN" altLang="en-US" sz="2400" b="1" kern="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一个</a:t>
            </a:r>
            <a:r>
              <a:rPr lang="en-US" altLang="zh-CN" sz="2400" b="1" kern="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M</a:t>
            </a:r>
            <a:r>
              <a:rPr lang="zh-CN" altLang="en-US" sz="2400" b="1" kern="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是</a:t>
            </a:r>
            <a:r>
              <a:rPr lang="en-US" altLang="zh-CN" sz="2400" b="1" kern="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manage</a:t>
            </a:r>
            <a:r>
              <a:rPr lang="zh-CN" altLang="en-US" sz="2400" b="1" kern="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，也就是管理。利用监测数据和评估模型，投入相应的人力、设备、技术，就可以加强对海洋牧场的全程</a:t>
            </a:r>
            <a:r>
              <a:rPr lang="zh-CN" altLang="en-US" sz="2400" b="1" kern="0" dirty="0" smtClea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管理</a:t>
            </a:r>
            <a:r>
              <a:rPr lang="zh-CN" altLang="en-US" sz="2400" b="1" kern="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  <a:endParaRPr lang="zh-CN" altLang="en-US" sz="2400" b="1" kern="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8541 -0.06296 C -0.5158 -0.07986 -0.44618 -0.09699 -0.39166 -0.08889 C -0.33715 -0.08079 -0.3 -0.04329 -0.25833 -0.01482 C -0.21666 0.01366 -0.18472 0.07893 -0.14166 0.08148 C -0.09861 0.08403 -0.0493 0.0419 -2.77778E-6 1.11111E-6 " pathEditMode="relative" rAng="0" ptsTypes="AAAAA">
                                      <p:cBhvr>
                                        <p:cTn id="41" dur="4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71" y="5810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4875 0.03334 C -0.44531 0.05209 -0.40312 0.07107 -0.36041 0.07038 C -0.3177 0.06968 -0.29131 0.04144 -0.23125 0.02963 C -0.17118 0.01783 -0.08559 0.00903 -4.44444E-6 -4.81481E-6 " pathEditMode="relative" rAng="0" ptsTypes="AAAA">
                                      <p:cBhvr>
                                        <p:cTn id="43" dur="4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375" y="185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6092 0.11736 C -0.59479 0.12107 -0.56805 0.14745 -0.52187 0.14028 C -0.47621 0.13333 -0.40329 0.08495 -0.33437 0.07384 C -0.26545 0.06273 -0.16493 0.08611 -0.1092 0.07384 C -0.05347 0.06134 -0.02274 0.01551 -3.61111E-6 -7.40741E-7 " pathEditMode="relative" rAng="0" ptsTypes="AAAAA">
                                      <p:cBhvr>
                                        <p:cTn id="45" dur="4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451" y="-467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64531 -0.0169 C -0.60989 -0.02292 -0.57447 -0.02847 -0.53559 -0.03542 C -0.4967 -0.04259 -0.45486 -0.06134 -0.41215 -0.06019 C -0.37013 -0.05903 -0.34791 -0.03796 -0.27951 -0.02778 C -0.21128 -0.01759 -0.1052 -0.00903 -4.72222E-6 1.11111E-6 " pathEditMode="relative" rAng="0" ptsTypes="AAAAA">
                                      <p:cBhvr>
                                        <p:cTn id="47" dur="4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257" y="-1343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68871 0.14167 C -0.60555 0.12848 -0.52292 0.11551 -0.46094 0.09352 C -0.39896 0.07153 -0.3934 0.02593 -0.31667 0.01019 C -0.23993 -0.00555 -0.12014 -0.003 -0.00017 -0.00069 " pathEditMode="relative" rAng="0" ptsTypes="AAAA">
                                      <p:cBhvr>
                                        <p:cTn id="49" dur="4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427" y="-7222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5659 0.125 C -0.71267 0.13704 -0.66857 0.14931 -0.61909 0.15116 C -0.56961 0.15301 -0.51736 0.15394 -0.4592 0.13588 C -0.40104 0.11759 -0.34618 0.06412 -0.26961 0.04167 C -0.19305 0.01921 -0.09652 0.00949 -3.05556E-6 1.11022E-16 " pathEditMode="relative" rAng="0" ptsTypes="AAAAA">
                                      <p:cBhvr>
                                        <p:cTn id="51" dur="4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830" y="-4907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64879 0.08518 C -0.62552 0.07616 -0.60208 0.06736 -0.55486 0.05278 C -0.50764 0.03819 -0.41389 0.00347 -0.36528 -0.00162 C -0.31667 -0.00648 -0.30399 0.02569 -0.26354 0.02338 C -0.22309 0.02129 -0.16649 -0.00996 -0.12257 -0.01389 C -0.07865 -0.01783 -0.03941 -0.00903 1.38889E-6 1.48148E-6 " pathEditMode="relative" rAng="0" ptsTypes="AAAAAA">
                                      <p:cBhvr>
                                        <p:cTn id="53" dur="4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431" y="-5023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69167 -0.01689 C -0.64497 0.01135 -0.59809 0.03982 -0.5408 0.04468 C -0.48299 0.04977 -0.41216 0.02246 -0.34688 0.01227 C -0.2816 0.00209 -0.20556 -0.01319 -0.14757 -0.0155 C -0.09011 -0.01759 -0.04497 -0.00902 -0.00018 -4.81481E-6 " pathEditMode="relative" rAng="0" ptsTypes="AAAAA">
                                      <p:cBhvr>
                                        <p:cTn id="55" dur="4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566" y="3102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4184 0.02315 C -0.71441 0.00579 -0.68697 -0.01111 -0.64444 -0.01227 C -0.60191 -0.01366 -0.55538 0.00857 -0.48611 0.01551 C -0.41718 0.02222 -0.30989 0.03032 -0.22864 0.02778 C -0.14791 0.02523 -0.07378 0.01273 -4.16667E-6 -7.40741E-7 " pathEditMode="relative" rAng="0" ptsTypes="AAAAA">
                                      <p:cBhvr>
                                        <p:cTn id="57" dur="4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083" y="-1528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3837 0.0713 C -0.69879 0.06505 -0.65886 0.05926 -0.59549 0.05718 C -0.5323 0.05486 -0.4375 0.06875 -0.35834 0.05903 C -0.27917 0.04908 -0.18056 0.00833 -0.12084 -0.00162 C -0.06111 -0.01134 -0.03056 -0.00579 3.61111E-6 -1.48148E-6 " pathEditMode="relative" rAng="0" ptsTypes="AAAAA">
                                      <p:cBhvr>
                                        <p:cTn id="59" dur="4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910" y="-3912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7899 0.00162 C -0.70799 -0.0169 -0.63733 -0.03542 -0.58264 -0.0294 C -0.52761 -0.02315 -0.50017 0.03912 -0.44948 0.03866 C -0.39861 0.03796 -0.33368 -0.02523 -0.27813 -0.03403 C -0.22257 -0.04259 -0.16285 -0.01944 -0.11632 -0.01389 C -0.07014 -0.00833 -0.0349 -0.0044 1.11111E-6 -1.48148E-6 " pathEditMode="relative" rAng="0" ptsTypes="AAAAAA">
                                      <p:cBhvr>
                                        <p:cTn id="61" dur="4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941" y="-46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0.00069 -0.00069 C 0.05556 -0.00763 0.11198 -0.01481 0.15556 -0.02291 C 0.19913 -0.03078 0.21511 -0.04537 0.26077 -0.04884 C 0.30643 -0.05208 0.35417 -0.02708 0.42952 -0.04328 C 0.50486 -0.05925 0.60886 -0.10208 0.71285 -0.14513 " pathEditMode="relative" rAng="0" ptsTypes="AAAAA">
                                      <p:cBhvr>
                                        <p:cTn id="63" dur="4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677" y="-7222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2.77778E-6 1.11111E-6 C 0.0217 -0.03148 0.04341 -0.06273 0.08854 -0.07963 C 0.13368 -0.09653 0.22535 -0.08796 0.27084 -0.10185 C 0.31632 -0.11574 0.32778 -0.14815 0.36146 -0.16296 C 0.39514 -0.17778 0.40712 -0.175 0.47292 -0.19074 C 0.53872 -0.20648 0.6474 -0.23218 0.75625 -0.25741 " pathEditMode="relative" rAng="0" ptsTypes="AAAAAA">
                                      <p:cBhvr>
                                        <p:cTn id="65" dur="4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813" y="-12870"/>
                                    </p:animMotion>
                                  </p:childTnLst>
                                </p:cTn>
                              </p:par>
                              <p:par>
                                <p:cTn id="66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4.44444E-6 -4.81481E-6 C 0.02744 -0.00115 0.05487 -0.00208 0.08542 -0.01111 C 0.11598 -0.02013 0.13264 -0.06921 0.18334 -0.0537 C 0.23403 -0.03819 0.33073 0.05024 0.38959 0.08149 C 0.44844 0.11274 0.48108 0.11274 0.53646 0.13334 C 0.59184 0.15394 0.67327 0.19422 0.72188 0.20556 C 0.77049 0.2169 0.79931 0.20926 0.82813 0.20186 " pathEditMode="relative" rAng="0" ptsTypes="AAAAAAA">
                                      <p:cBhvr>
                                        <p:cTn id="67" dur="4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406" y="7708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1.38889E-6 1.48148E-6 C 0.03611 -0.00903 0.07222 -0.01783 0.12917 0.00926 C 0.18611 0.03634 0.26719 0.14838 0.34167 0.16296 C 0.41614 0.17754 0.51771 0.12199 0.57604 0.09629 C 0.63437 0.0706 0.66302 0.03981 0.69167 0.00926 " pathEditMode="relative" rAng="0" ptsTypes="AAAAA">
                                      <p:cBhvr>
                                        <p:cTn id="69" dur="4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583" y="7801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3.05556E-6 1.11022E-16 C 0.08229 -0.04514 0.16459 -0.08981 0.24167 -0.11481 C 0.31875 -0.13981 0.39601 -0.14931 0.4625 -0.15 C 0.529 -0.15069 0.58473 -0.13449 0.64063 -0.11852 " pathEditMode="relative" rAng="0" ptsTypes="AAAA">
                                      <p:cBhvr>
                                        <p:cTn id="71" dur="4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031" y="-7523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4.72222E-6 1.11111E-6 C 0.06355 -0.03426 0.12709 -0.06852 0.18855 -0.09074 C 0.25 -0.11296 0.29289 -0.12847 0.36875 -0.13333 C 0.44462 -0.1382 0.58507 -0.12384 0.64375 -0.12037 C 0.70244 -0.1169 0.71164 -0.11505 0.72084 -0.11296 " pathEditMode="relative" rAng="0" ptsTypes="AAAAA">
                                      <p:cBhvr>
                                        <p:cTn id="73" dur="4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042" y="-6736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0.00035 -1.48148E-6 C 0.05382 0.00347 0.10798 0.00718 0.15382 0.01667 C 0.19965 0.02616 0.20781 0.06829 0.27465 0.05741 C 0.34149 0.04653 0.49479 -0.02153 0.55486 -0.04815 C 0.61493 -0.07477 0.625 -0.08819 0.63507 -0.10185 " pathEditMode="relative" rAng="0" ptsTypes="AAAAA">
                                      <p:cBhvr>
                                        <p:cTn id="75" dur="4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771" y="-2153"/>
                                    </p:animMotion>
                                  </p:childTnLst>
                                </p:cTn>
                              </p:par>
                              <p:par>
                                <p:cTn id="76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0.00034 -7.40741E-7 C 0.05608 0.03634 0.11268 0.07315 0.17987 0.07778 C 0.24705 0.08241 0.33004 0.03588 0.40278 0.02778 C 0.47553 0.01968 0.54584 0.02477 0.61632 0.02963 " pathEditMode="relative" rAng="0" ptsTypes="AAAA">
                                      <p:cBhvr>
                                        <p:cTn id="77" dur="4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833" y="3889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0.00035 -0.00069 C 0.0243 0.01227 0.04913 0.0257 0.09132 0.02338 C 0.1335 0.0213 0.17847 -0.025 0.25277 -0.01365 C 0.32708 -0.00208 0.46736 0.0676 0.53715 0.0919 C 0.60694 0.11644 0.63923 0.12431 0.67152 0.13264 " pathEditMode="relative" rAng="0" ptsTypes="AAAAA">
                                      <p:cBhvr>
                                        <p:cTn id="79" dur="4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594" y="5926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0.00035 -1.48148E-6 C 0.07031 0.0044 0.14114 0.00857 0.19653 0.02222 C 0.25191 0.03588 0.26788 0.07199 0.33194 0.08148 C 0.39601 0.09097 0.48837 0.08519 0.5809 0.07963 " pathEditMode="relative" rAng="0" ptsTypes="AAAA">
                                      <p:cBhvr>
                                        <p:cTn id="81" dur="4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063" y="4306"/>
                                    </p:animMotion>
                                  </p:childTnLst>
                                </p:cTn>
                              </p:par>
                              <p:par>
                                <p:cTn id="82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3.61111E-6 -7.40741E-7 C 0.07726 -0.04375 0.15469 -0.08773 0.21546 -0.10555 C 0.27622 -0.12338 0.28056 -0.11366 0.36459 -0.10741 C 0.44879 -0.10116 0.66059 -0.075 0.71997 -0.06852 " pathEditMode="relative" rAng="0" ptsTypes="AAAA">
                                      <p:cBhvr>
                                        <p:cTn id="83" dur="4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990" y="-57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8" grpId="2" animBg="1"/>
      <p:bldP spid="9" grpId="0" animBg="1"/>
      <p:bldP spid="9" grpId="1" animBg="1"/>
      <p:bldP spid="9" grpId="2" animBg="1"/>
      <p:bldP spid="10" grpId="0" animBg="1"/>
      <p:bldP spid="10" grpId="1" animBg="1"/>
      <p:bldP spid="10" grpId="2" animBg="1"/>
      <p:bldP spid="11" grpId="0" animBg="1"/>
      <p:bldP spid="11" grpId="1" animBg="1"/>
      <p:bldP spid="11" grpId="2" animBg="1"/>
      <p:bldP spid="12" grpId="0" animBg="1"/>
      <p:bldP spid="12" grpId="1" animBg="1"/>
      <p:bldP spid="12" grpId="2" animBg="1"/>
      <p:bldP spid="13" grpId="0" animBg="1"/>
      <p:bldP spid="13" grpId="1" animBg="1"/>
      <p:bldP spid="13" grpId="2" animBg="1"/>
      <p:bldP spid="14" grpId="0" animBg="1"/>
      <p:bldP spid="14" grpId="1" animBg="1"/>
      <p:bldP spid="14" grpId="2" animBg="1"/>
      <p:bldP spid="15" grpId="0" animBg="1"/>
      <p:bldP spid="15" grpId="1" animBg="1"/>
      <p:bldP spid="15" grpId="2" animBg="1"/>
      <p:bldP spid="16" grpId="0" animBg="1"/>
      <p:bldP spid="16" grpId="1" animBg="1"/>
      <p:bldP spid="16" grpId="2" animBg="1"/>
      <p:bldP spid="17" grpId="0" animBg="1"/>
      <p:bldP spid="17" grpId="1" animBg="1"/>
      <p:bldP spid="17" grpId="2" animBg="1"/>
      <p:bldP spid="18" grpId="0" animBg="1"/>
      <p:bldP spid="18" grpId="1" animBg="1"/>
      <p:bldP spid="18" grpId="2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731" r="66681" b="3227"/>
          <a:stretch>
            <a:fillRect/>
          </a:stretch>
        </p:blipFill>
        <p:spPr>
          <a:xfrm>
            <a:off x="-65208" y="3945811"/>
            <a:ext cx="4028437" cy="2927255"/>
          </a:xfrm>
          <a:prstGeom prst="rect">
            <a:avLst/>
          </a:prstGeom>
        </p:spPr>
      </p:pic>
      <p:sp>
        <p:nvSpPr>
          <p:cNvPr id="8" name="任意多边形 7"/>
          <p:cNvSpPr>
            <a:spLocks noChangeAspect="1"/>
          </p:cNvSpPr>
          <p:nvPr/>
        </p:nvSpPr>
        <p:spPr>
          <a:xfrm rot="20408153">
            <a:off x="5015266" y="5295919"/>
            <a:ext cx="592689" cy="486733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FFC00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9" name="任意多边形 8"/>
          <p:cNvSpPr>
            <a:spLocks noChangeAspect="1"/>
          </p:cNvSpPr>
          <p:nvPr/>
        </p:nvSpPr>
        <p:spPr>
          <a:xfrm>
            <a:off x="6138074" y="5054136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0" name="任意多边形 9"/>
          <p:cNvSpPr>
            <a:spLocks noChangeAspect="1"/>
          </p:cNvSpPr>
          <p:nvPr/>
        </p:nvSpPr>
        <p:spPr>
          <a:xfrm>
            <a:off x="5678345" y="5542255"/>
            <a:ext cx="592689" cy="486733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1" name="任意多边形 10"/>
          <p:cNvSpPr>
            <a:spLocks noChangeAspect="1"/>
          </p:cNvSpPr>
          <p:nvPr/>
        </p:nvSpPr>
        <p:spPr>
          <a:xfrm rot="19999199">
            <a:off x="6717162" y="4779265"/>
            <a:ext cx="471349" cy="38708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2" name="任意多边形 11"/>
          <p:cNvSpPr>
            <a:spLocks noChangeAspect="1"/>
          </p:cNvSpPr>
          <p:nvPr/>
        </p:nvSpPr>
        <p:spPr>
          <a:xfrm rot="19736308">
            <a:off x="5617407" y="5923582"/>
            <a:ext cx="630610" cy="51787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3" name="任意多边形 12"/>
          <p:cNvSpPr>
            <a:spLocks noChangeAspect="1"/>
          </p:cNvSpPr>
          <p:nvPr/>
        </p:nvSpPr>
        <p:spPr>
          <a:xfrm>
            <a:off x="6566701" y="5339888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4" name="任意多边形 13"/>
          <p:cNvSpPr>
            <a:spLocks noChangeAspect="1"/>
          </p:cNvSpPr>
          <p:nvPr/>
        </p:nvSpPr>
        <p:spPr>
          <a:xfrm rot="20137948">
            <a:off x="6416194" y="5859127"/>
            <a:ext cx="818404" cy="672097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5" name="任意多边形 14"/>
          <p:cNvSpPr>
            <a:spLocks noChangeAspect="1"/>
          </p:cNvSpPr>
          <p:nvPr/>
        </p:nvSpPr>
        <p:spPr>
          <a:xfrm rot="20241559">
            <a:off x="6923890" y="5339889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6" name="任意多边形 15"/>
          <p:cNvSpPr>
            <a:spLocks noChangeAspect="1"/>
          </p:cNvSpPr>
          <p:nvPr/>
        </p:nvSpPr>
        <p:spPr>
          <a:xfrm rot="20119801">
            <a:off x="5310831" y="4286191"/>
            <a:ext cx="471349" cy="38708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7" name="任意多边形 16"/>
          <p:cNvSpPr>
            <a:spLocks noChangeAspect="1"/>
          </p:cNvSpPr>
          <p:nvPr/>
        </p:nvSpPr>
        <p:spPr>
          <a:xfrm rot="19821047">
            <a:off x="4006324" y="4565024"/>
            <a:ext cx="1030589" cy="846350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sp>
        <p:nvSpPr>
          <p:cNvPr id="18" name="任意多边形 17"/>
          <p:cNvSpPr>
            <a:spLocks noChangeAspect="1"/>
          </p:cNvSpPr>
          <p:nvPr/>
        </p:nvSpPr>
        <p:spPr>
          <a:xfrm>
            <a:off x="6129160" y="5704822"/>
            <a:ext cx="654316" cy="537344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92D05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0070C0"/>
              </a:solidFill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725" r="29825"/>
          <a:stretch>
            <a:fillRect/>
          </a:stretch>
        </p:blipFill>
        <p:spPr>
          <a:xfrm>
            <a:off x="2335122" y="28564"/>
            <a:ext cx="5109689" cy="2914218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7959" y="493100"/>
            <a:ext cx="1528790" cy="1985145"/>
          </a:xfrm>
          <a:prstGeom prst="rect">
            <a:avLst/>
          </a:prstGeom>
        </p:spPr>
      </p:pic>
      <p:sp>
        <p:nvSpPr>
          <p:cNvPr id="19" name="矩形 18"/>
          <p:cNvSpPr/>
          <p:nvPr/>
        </p:nvSpPr>
        <p:spPr>
          <a:xfrm>
            <a:off x="1017958" y="2462456"/>
            <a:ext cx="7676337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eaLnBrk="0" hangingPunct="0">
              <a:lnSpc>
                <a:spcPct val="200000"/>
              </a:lnSpc>
              <a:defRPr/>
            </a:pPr>
            <a:r>
              <a:rPr lang="zh-CN" altLang="en-US" sz="2400" b="1" kern="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监测、评估与管理，缩写为</a:t>
            </a:r>
            <a:r>
              <a:rPr lang="en-US" altLang="zh-CN" sz="2400" b="1" kern="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Mam</a:t>
            </a:r>
            <a:r>
              <a:rPr lang="zh-CN" altLang="en-US" sz="2400" b="1" kern="0" dirty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，如同把监测系统比作母亲，时刻呵护着海洋牧场，使他发挥更大作</a:t>
            </a:r>
            <a:r>
              <a:rPr lang="zh-CN" altLang="en-US" sz="2400" b="1" kern="0" dirty="0" smtClea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用。</a:t>
            </a:r>
            <a:endParaRPr lang="zh-CN" altLang="en-US" sz="2400" b="1" kern="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8541 -0.06296 C -0.5158 -0.07986 -0.44618 -0.09699 -0.39166 -0.08889 C -0.33715 -0.08079 -0.3 -0.04329 -0.25833 -0.01482 C -0.21666 0.01366 -0.18472 0.07893 -0.14166 0.08148 C -0.09861 0.08403 -0.0493 0.0419 -2.77778E-6 1.11111E-6 " pathEditMode="relative" rAng="0" ptsTypes="AAAAA">
                                      <p:cBhvr>
                                        <p:cTn id="41" dur="4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71" y="5810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4875 0.03334 C -0.44531 0.05209 -0.40312 0.07107 -0.36041 0.07038 C -0.3177 0.06968 -0.29131 0.04144 -0.23125 0.02963 C -0.17118 0.01783 -0.08559 0.00903 -4.44444E-6 -4.81481E-6 " pathEditMode="relative" rAng="0" ptsTypes="AAAA">
                                      <p:cBhvr>
                                        <p:cTn id="43" dur="4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375" y="185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6092 0.11736 C -0.59479 0.12107 -0.56805 0.14745 -0.52187 0.14028 C -0.47621 0.13333 -0.40329 0.08495 -0.33437 0.07384 C -0.26545 0.06273 -0.16493 0.08611 -0.1092 0.07384 C -0.05347 0.06134 -0.02274 0.01551 -3.61111E-6 -7.40741E-7 " pathEditMode="relative" rAng="0" ptsTypes="AAAAA">
                                      <p:cBhvr>
                                        <p:cTn id="45" dur="4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451" y="-467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64531 -0.0169 C -0.60989 -0.02292 -0.57447 -0.02847 -0.53559 -0.03542 C -0.4967 -0.04259 -0.45486 -0.06134 -0.41215 -0.06019 C -0.37013 -0.05903 -0.34791 -0.03796 -0.27951 -0.02778 C -0.21128 -0.01759 -0.1052 -0.00903 -4.72222E-6 1.11111E-6 " pathEditMode="relative" rAng="0" ptsTypes="AAAAA">
                                      <p:cBhvr>
                                        <p:cTn id="47" dur="4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257" y="-1343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68871 0.14167 C -0.60555 0.12848 -0.52292 0.11551 -0.46094 0.09352 C -0.39896 0.07153 -0.3934 0.02593 -0.31667 0.01019 C -0.23993 -0.00555 -0.12014 -0.003 -0.00017 -0.00069 " pathEditMode="relative" rAng="0" ptsTypes="AAAA">
                                      <p:cBhvr>
                                        <p:cTn id="49" dur="4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427" y="-7222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5659 0.125 C -0.71267 0.13704 -0.66857 0.14931 -0.61909 0.15116 C -0.56961 0.15301 -0.51736 0.15394 -0.4592 0.13588 C -0.40104 0.11759 -0.34618 0.06412 -0.26961 0.04167 C -0.19305 0.01921 -0.09652 0.00949 -3.05556E-6 1.11022E-16 " pathEditMode="relative" rAng="0" ptsTypes="AAAAA">
                                      <p:cBhvr>
                                        <p:cTn id="51" dur="4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830" y="-4907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64879 0.08518 C -0.62552 0.07616 -0.60208 0.06736 -0.55486 0.05278 C -0.50764 0.03819 -0.41389 0.00347 -0.36528 -0.00162 C -0.31667 -0.00648 -0.30399 0.02569 -0.26354 0.02338 C -0.22309 0.02129 -0.16649 -0.00996 -0.12257 -0.01389 C -0.07865 -0.01783 -0.03941 -0.00903 1.38889E-6 1.48148E-6 " pathEditMode="relative" rAng="0" ptsTypes="AAAAAA">
                                      <p:cBhvr>
                                        <p:cTn id="53" dur="4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431" y="-5023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69167 -0.01689 C -0.64497 0.01135 -0.59809 0.03982 -0.5408 0.04468 C -0.48299 0.04977 -0.41216 0.02246 -0.34688 0.01227 C -0.2816 0.00209 -0.20556 -0.01319 -0.14757 -0.0155 C -0.09011 -0.01759 -0.04497 -0.00902 -0.00018 -4.81481E-6 " pathEditMode="relative" rAng="0" ptsTypes="AAAAA">
                                      <p:cBhvr>
                                        <p:cTn id="55" dur="4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566" y="3102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4184 0.02315 C -0.71441 0.00579 -0.68697 -0.01111 -0.64444 -0.01227 C -0.60191 -0.01366 -0.55538 0.00857 -0.48611 0.01551 C -0.41718 0.02222 -0.30989 0.03032 -0.22864 0.02778 C -0.14791 0.02523 -0.07378 0.01273 -4.16667E-6 -7.40741E-7 " pathEditMode="relative" rAng="0" ptsTypes="AAAAA">
                                      <p:cBhvr>
                                        <p:cTn id="57" dur="4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083" y="-1528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3837 0.0713 C -0.69879 0.06505 -0.65886 0.05926 -0.59549 0.05718 C -0.5323 0.05486 -0.4375 0.06875 -0.35834 0.05903 C -0.27917 0.04908 -0.18056 0.00833 -0.12084 -0.00162 C -0.06111 -0.01134 -0.03056 -0.00579 3.61111E-6 -1.48148E-6 " pathEditMode="relative" rAng="0" ptsTypes="AAAAA">
                                      <p:cBhvr>
                                        <p:cTn id="59" dur="4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910" y="-3912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77899 0.00162 C -0.70799 -0.0169 -0.63733 -0.03542 -0.58264 -0.0294 C -0.52761 -0.02315 -0.50017 0.03912 -0.44948 0.03866 C -0.39861 0.03796 -0.33368 -0.02523 -0.27813 -0.03403 C -0.22257 -0.04259 -0.16285 -0.01944 -0.11632 -0.01389 C -0.07014 -0.00833 -0.0349 -0.0044 1.11111E-6 -1.48148E-6 " pathEditMode="relative" rAng="0" ptsTypes="AAAAAA">
                                      <p:cBhvr>
                                        <p:cTn id="61" dur="4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941" y="-46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0.00069 -0.00069 C 0.05556 -0.00763 0.11198 -0.01481 0.15556 -0.02291 C 0.19913 -0.03078 0.21511 -0.04537 0.26077 -0.04884 C 0.30643 -0.05208 0.35417 -0.02708 0.42952 -0.04328 C 0.50486 -0.05925 0.60886 -0.10208 0.71285 -0.14513 " pathEditMode="relative" rAng="0" ptsTypes="AAAAA">
                                      <p:cBhvr>
                                        <p:cTn id="63" dur="4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677" y="-7222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2.77778E-6 1.11111E-6 C 0.0217 -0.03148 0.04341 -0.06273 0.08854 -0.07963 C 0.13368 -0.09653 0.22535 -0.08796 0.27084 -0.10185 C 0.31632 -0.11574 0.32778 -0.14815 0.36146 -0.16296 C 0.39514 -0.17778 0.40712 -0.175 0.47292 -0.19074 C 0.53872 -0.20648 0.6474 -0.23218 0.75625 -0.25741 " pathEditMode="relative" rAng="0" ptsTypes="AAAAAA">
                                      <p:cBhvr>
                                        <p:cTn id="65" dur="4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813" y="-12870"/>
                                    </p:animMotion>
                                  </p:childTnLst>
                                </p:cTn>
                              </p:par>
                              <p:par>
                                <p:cTn id="66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4.44444E-6 -4.81481E-6 C 0.02744 -0.00115 0.05487 -0.00208 0.08542 -0.01111 C 0.11598 -0.02013 0.13264 -0.06921 0.18334 -0.0537 C 0.23403 -0.03819 0.33073 0.05024 0.38959 0.08149 C 0.44844 0.11274 0.48108 0.11274 0.53646 0.13334 C 0.59184 0.15394 0.67327 0.19422 0.72188 0.20556 C 0.77049 0.2169 0.79931 0.20926 0.82813 0.20186 " pathEditMode="relative" rAng="0" ptsTypes="AAAAAAA">
                                      <p:cBhvr>
                                        <p:cTn id="67" dur="4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1406" y="7708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1.38889E-6 1.48148E-6 C 0.03611 -0.00903 0.07222 -0.01783 0.12917 0.00926 C 0.18611 0.03634 0.26719 0.14838 0.34167 0.16296 C 0.41614 0.17754 0.51771 0.12199 0.57604 0.09629 C 0.63437 0.0706 0.66302 0.03981 0.69167 0.00926 " pathEditMode="relative" rAng="0" ptsTypes="AAAAA">
                                      <p:cBhvr>
                                        <p:cTn id="69" dur="4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583" y="7801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3.05556E-6 1.11022E-16 C 0.08229 -0.04514 0.16459 -0.08981 0.24167 -0.11481 C 0.31875 -0.13981 0.39601 -0.14931 0.4625 -0.15 C 0.529 -0.15069 0.58473 -0.13449 0.64063 -0.11852 " pathEditMode="relative" rAng="0" ptsTypes="AAAA">
                                      <p:cBhvr>
                                        <p:cTn id="71" dur="4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031" y="-7523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4.72222E-6 1.11111E-6 C 0.06355 -0.03426 0.12709 -0.06852 0.18855 -0.09074 C 0.25 -0.11296 0.29289 -0.12847 0.36875 -0.13333 C 0.44462 -0.1382 0.58507 -0.12384 0.64375 -0.12037 C 0.70244 -0.1169 0.71164 -0.11505 0.72084 -0.11296 " pathEditMode="relative" rAng="0" ptsTypes="AAAAA">
                                      <p:cBhvr>
                                        <p:cTn id="73" dur="4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042" y="-6736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0.00035 -1.48148E-6 C 0.05382 0.00347 0.10798 0.00718 0.15382 0.01667 C 0.19965 0.02616 0.20781 0.06829 0.27465 0.05741 C 0.34149 0.04653 0.49479 -0.02153 0.55486 -0.04815 C 0.61493 -0.07477 0.625 -0.08819 0.63507 -0.10185 " pathEditMode="relative" rAng="0" ptsTypes="AAAAA">
                                      <p:cBhvr>
                                        <p:cTn id="75" dur="4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771" y="-2153"/>
                                    </p:animMotion>
                                  </p:childTnLst>
                                </p:cTn>
                              </p:par>
                              <p:par>
                                <p:cTn id="76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0.00034 -7.40741E-7 C 0.05608 0.03634 0.11268 0.07315 0.17987 0.07778 C 0.24705 0.08241 0.33004 0.03588 0.40278 0.02778 C 0.47553 0.01968 0.54584 0.02477 0.61632 0.02963 " pathEditMode="relative" rAng="0" ptsTypes="AAAA">
                                      <p:cBhvr>
                                        <p:cTn id="77" dur="4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833" y="3889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0.00035 -0.00069 C 0.0243 0.01227 0.04913 0.0257 0.09132 0.02338 C 0.1335 0.0213 0.17847 -0.025 0.25277 -0.01365 C 0.32708 -0.00208 0.46736 0.0676 0.53715 0.0919 C 0.60694 0.11644 0.63923 0.12431 0.67152 0.13264 " pathEditMode="relative" rAng="0" ptsTypes="AAAAA">
                                      <p:cBhvr>
                                        <p:cTn id="79" dur="4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594" y="5926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0.00035 -1.48148E-6 C 0.07031 0.0044 0.14114 0.00857 0.19653 0.02222 C 0.25191 0.03588 0.26788 0.07199 0.33194 0.08148 C 0.39601 0.09097 0.48837 0.08519 0.5809 0.07963 " pathEditMode="relative" rAng="0" ptsTypes="AAAA">
                                      <p:cBhvr>
                                        <p:cTn id="81" dur="4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063" y="4306"/>
                                    </p:animMotion>
                                  </p:childTnLst>
                                </p:cTn>
                              </p:par>
                              <p:par>
                                <p:cTn id="82" presetID="0" presetClass="path" presetSubtype="0" accel="50000" decel="50000" fill="hold" grpId="1" nodeType="withEffect">
                                  <p:stCondLst>
                                    <p:cond delay="4400"/>
                                  </p:stCondLst>
                                  <p:childTnLst>
                                    <p:animMotion origin="layout" path="M -3.61111E-6 -7.40741E-7 C 0.07726 -0.04375 0.15469 -0.08773 0.21546 -0.10555 C 0.27622 -0.12338 0.28056 -0.11366 0.36459 -0.10741 C 0.44879 -0.10116 0.66059 -0.075 0.71997 -0.06852 " pathEditMode="relative" rAng="0" ptsTypes="AAAA">
                                      <p:cBhvr>
                                        <p:cTn id="83" dur="4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990" y="-57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8" grpId="2" animBg="1"/>
      <p:bldP spid="9" grpId="0" animBg="1"/>
      <p:bldP spid="9" grpId="1" animBg="1"/>
      <p:bldP spid="9" grpId="2" animBg="1"/>
      <p:bldP spid="10" grpId="0" animBg="1"/>
      <p:bldP spid="10" grpId="1" animBg="1"/>
      <p:bldP spid="10" grpId="2" animBg="1"/>
      <p:bldP spid="11" grpId="0" animBg="1"/>
      <p:bldP spid="11" grpId="1" animBg="1"/>
      <p:bldP spid="11" grpId="2" animBg="1"/>
      <p:bldP spid="12" grpId="0" animBg="1"/>
      <p:bldP spid="12" grpId="1" animBg="1"/>
      <p:bldP spid="12" grpId="2" animBg="1"/>
      <p:bldP spid="13" grpId="0" animBg="1"/>
      <p:bldP spid="13" grpId="1" animBg="1"/>
      <p:bldP spid="13" grpId="2" animBg="1"/>
      <p:bldP spid="14" grpId="0" animBg="1"/>
      <p:bldP spid="14" grpId="1" animBg="1"/>
      <p:bldP spid="14" grpId="2" animBg="1"/>
      <p:bldP spid="15" grpId="0" animBg="1"/>
      <p:bldP spid="15" grpId="1" animBg="1"/>
      <p:bldP spid="15" grpId="2" animBg="1"/>
      <p:bldP spid="16" grpId="0" animBg="1"/>
      <p:bldP spid="16" grpId="1" animBg="1"/>
      <p:bldP spid="16" grpId="2" animBg="1"/>
      <p:bldP spid="17" grpId="0" animBg="1"/>
      <p:bldP spid="17" grpId="1" animBg="1"/>
      <p:bldP spid="17" grpId="2" animBg="1"/>
      <p:bldP spid="18" grpId="0" animBg="1"/>
      <p:bldP spid="18" grpId="1" animBg="1"/>
      <p:bldP spid="18" grpId="2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2" descr="C:\Users\Administrator\Desktop\1112\201709041427346822.jpg"/>
          <p:cNvPicPr>
            <a:picLocks noChangeAspect="1" noChangeArrowheads="1"/>
          </p:cNvPicPr>
          <p:nvPr/>
        </p:nvPicPr>
        <p:blipFill>
          <a:blip r:embed="rId1"/>
          <a:srcRect/>
          <a:stretch>
            <a:fillRect/>
          </a:stretch>
        </p:blipFill>
        <p:spPr bwMode="auto">
          <a:xfrm>
            <a:off x="436727" y="2129051"/>
            <a:ext cx="8352431" cy="438093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9" name="矩形 8"/>
          <p:cNvSpPr/>
          <p:nvPr/>
        </p:nvSpPr>
        <p:spPr>
          <a:xfrm>
            <a:off x="3720382" y="276472"/>
            <a:ext cx="380997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eaLnBrk="0" hangingPunct="0">
              <a:lnSpc>
                <a:spcPct val="200000"/>
              </a:lnSpc>
              <a:defRPr/>
            </a:pPr>
            <a:r>
              <a:rPr lang="zh-CN" altLang="en-US" sz="3600" b="1" kern="0" dirty="0" smtClean="0">
                <a:solidFill>
                  <a:prstClr val="white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海洋牧场</a:t>
            </a:r>
            <a:endParaRPr lang="en-US" altLang="zh-CN" sz="3600" b="1" kern="0" dirty="0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27" name="图片 2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357081">
            <a:off x="4505529" y="1623719"/>
            <a:ext cx="2116341" cy="1829821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368013">
            <a:off x="6475948" y="3960523"/>
            <a:ext cx="1980816" cy="2114902"/>
          </a:xfrm>
          <a:prstGeom prst="rect">
            <a:avLst/>
          </a:prstGeom>
        </p:spPr>
      </p:pic>
      <p:pic>
        <p:nvPicPr>
          <p:cNvPr id="30" name="图片 2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7996" y="4384853"/>
            <a:ext cx="1903045" cy="148278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3" name="直接连接符 22"/>
          <p:cNvCxnSpPr/>
          <p:nvPr/>
        </p:nvCxnSpPr>
        <p:spPr>
          <a:xfrm>
            <a:off x="2500504" y="4167033"/>
            <a:ext cx="0" cy="1889745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接连接符 23"/>
          <p:cNvCxnSpPr/>
          <p:nvPr/>
        </p:nvCxnSpPr>
        <p:spPr>
          <a:xfrm>
            <a:off x="4806807" y="4213886"/>
            <a:ext cx="0" cy="1842892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接连接符 24"/>
          <p:cNvCxnSpPr/>
          <p:nvPr/>
        </p:nvCxnSpPr>
        <p:spPr>
          <a:xfrm>
            <a:off x="6990511" y="4213886"/>
            <a:ext cx="0" cy="1842892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660"/>
          <a:stretch>
            <a:fillRect/>
          </a:stretch>
        </p:blipFill>
        <p:spPr>
          <a:xfrm>
            <a:off x="576" y="-13800"/>
            <a:ext cx="9144000" cy="3726869"/>
          </a:xfrm>
          <a:prstGeom prst="rect">
            <a:avLst/>
          </a:prstGeom>
        </p:spPr>
      </p:pic>
      <p:sp>
        <p:nvSpPr>
          <p:cNvPr id="3" name="矩形 2"/>
          <p:cNvSpPr/>
          <p:nvPr/>
        </p:nvSpPr>
        <p:spPr>
          <a:xfrm>
            <a:off x="576" y="-73821"/>
            <a:ext cx="9144000" cy="3786889"/>
          </a:xfrm>
          <a:prstGeom prst="rect">
            <a:avLst/>
          </a:prstGeom>
          <a:solidFill>
            <a:srgbClr val="FFFFFF">
              <a:alpha val="54902"/>
            </a:srgbClr>
          </a:solidFill>
          <a:ln>
            <a:solidFill>
              <a:srgbClr val="FFFFFF">
                <a:alpha val="32157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椭圆 7"/>
          <p:cNvSpPr/>
          <p:nvPr/>
        </p:nvSpPr>
        <p:spPr>
          <a:xfrm>
            <a:off x="1154538" y="3529387"/>
            <a:ext cx="295275" cy="295275"/>
          </a:xfrm>
          <a:prstGeom prst="ellipse">
            <a:avLst/>
          </a:prstGeom>
          <a:solidFill>
            <a:srgbClr val="009AF4"/>
          </a:solidFill>
          <a:ln w="381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sz="1350">
              <a:solidFill>
                <a:prstClr val="white"/>
              </a:solidFill>
            </a:endParaRPr>
          </a:p>
        </p:txBody>
      </p:sp>
      <p:sp>
        <p:nvSpPr>
          <p:cNvPr id="14" name="椭圆 13"/>
          <p:cNvSpPr/>
          <p:nvPr/>
        </p:nvSpPr>
        <p:spPr>
          <a:xfrm>
            <a:off x="3551118" y="3529387"/>
            <a:ext cx="295275" cy="295275"/>
          </a:xfrm>
          <a:prstGeom prst="ellipse">
            <a:avLst/>
          </a:prstGeom>
          <a:solidFill>
            <a:srgbClr val="009AF4"/>
          </a:solidFill>
          <a:ln w="381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sz="1350">
              <a:solidFill>
                <a:prstClr val="white"/>
              </a:solidFill>
            </a:endParaRPr>
          </a:p>
        </p:txBody>
      </p:sp>
      <p:sp>
        <p:nvSpPr>
          <p:cNvPr id="17" name="椭圆 16"/>
          <p:cNvSpPr/>
          <p:nvPr/>
        </p:nvSpPr>
        <p:spPr>
          <a:xfrm>
            <a:off x="5737550" y="3557559"/>
            <a:ext cx="295275" cy="295275"/>
          </a:xfrm>
          <a:prstGeom prst="ellipse">
            <a:avLst/>
          </a:prstGeom>
          <a:solidFill>
            <a:srgbClr val="009AF4"/>
          </a:solidFill>
          <a:ln w="381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sz="1350">
              <a:solidFill>
                <a:prstClr val="white"/>
              </a:solidFill>
            </a:endParaRPr>
          </a:p>
        </p:txBody>
      </p:sp>
      <p:sp>
        <p:nvSpPr>
          <p:cNvPr id="20" name="椭圆 19"/>
          <p:cNvSpPr/>
          <p:nvPr/>
        </p:nvSpPr>
        <p:spPr>
          <a:xfrm>
            <a:off x="7838855" y="3529387"/>
            <a:ext cx="295275" cy="295275"/>
          </a:xfrm>
          <a:prstGeom prst="ellipse">
            <a:avLst/>
          </a:prstGeom>
          <a:solidFill>
            <a:srgbClr val="009AF4"/>
          </a:solidFill>
          <a:ln w="381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zh-CN" altLang="en-US" sz="1350">
              <a:solidFill>
                <a:prstClr val="white"/>
              </a:solidFill>
            </a:endParaRPr>
          </a:p>
        </p:txBody>
      </p:sp>
      <p:grpSp>
        <p:nvGrpSpPr>
          <p:cNvPr id="57" name="组合 56"/>
          <p:cNvGrpSpPr/>
          <p:nvPr/>
        </p:nvGrpSpPr>
        <p:grpSpPr>
          <a:xfrm>
            <a:off x="2756597" y="4077647"/>
            <a:ext cx="2476610" cy="1439423"/>
            <a:chOff x="2756597" y="4077647"/>
            <a:chExt cx="2476610" cy="1439423"/>
          </a:xfrm>
        </p:grpSpPr>
        <p:sp>
          <p:nvSpPr>
            <p:cNvPr id="29" name="TextBox 57" descr="e7d195523061f1c0dc554706afe4c72a60a25314cbaece805811E654B44695D34D35691164BB3D154CCFD5D798F6FEAD99EAA8F1ADC3D4AFA5BC9ED0BB3A4B45073A038AC38E89AB54D31AA59602B9F1BFF2630C21895285717EFBFE4EEA19C6CB9E7BE16B4DB639E8674BE5A6B461358387DB2885F62B75BDE957687828DC5B47FE0D1D37BACEEC"/>
            <p:cNvSpPr txBox="1"/>
            <p:nvPr/>
          </p:nvSpPr>
          <p:spPr>
            <a:xfrm>
              <a:off x="2766778" y="4077647"/>
              <a:ext cx="24664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/>
              <a:r>
                <a:rPr lang="zh-CN" altLang="en-US" sz="3200" b="1" spc="150" dirty="0" smtClean="0">
                  <a:solidFill>
                    <a:srgbClr val="FFFF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Gill Sans"/>
                </a:rPr>
                <a:t>理论研究</a:t>
              </a:r>
              <a:endParaRPr lang="en-US" altLang="zh-CN" sz="3200" b="1" spc="150" dirty="0">
                <a:solidFill>
                  <a:srgbClr val="FFFF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Gill Sans"/>
              </a:endParaRPr>
            </a:p>
          </p:txBody>
        </p:sp>
        <p:sp>
          <p:nvSpPr>
            <p:cNvPr id="30" name="Rectangle 58" descr="e7d195523061f1c0dc554706afe4c72a60a25314cbaece805811E654B44695D34D35691164BB3D154CCFD5D798F6FEAD99EAA8F1ADC3D4AFA5BC9ED0BB3A4B45073A038AC38E89AB54D31AA59602B9F1BFF2630C21895285717EFBFE4EEA19C6CB9E7BE16B4DB639E8674BE5A6B461358387DB2885F62B75BDE957687828DC5B47FE0D1D37BACEEC"/>
            <p:cNvSpPr/>
            <p:nvPr/>
          </p:nvSpPr>
          <p:spPr>
            <a:xfrm>
              <a:off x="2756597" y="4759940"/>
              <a:ext cx="1900998" cy="7571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dirty="0" smtClean="0">
                  <a:solidFill>
                    <a:schemeClr val="bg1"/>
                  </a:solidFill>
                </a:rPr>
                <a:t>了解海洋</a:t>
              </a:r>
              <a:r>
                <a:rPr lang="zh-CN" altLang="en-US" dirty="0">
                  <a:solidFill>
                    <a:schemeClr val="bg1"/>
                  </a:solidFill>
                </a:rPr>
                <a:t>牧场的历史和</a:t>
              </a:r>
              <a:r>
                <a:rPr lang="zh-CN" altLang="en-US" dirty="0" smtClean="0">
                  <a:solidFill>
                    <a:schemeClr val="bg1"/>
                  </a:solidFill>
                </a:rPr>
                <a:t>发展；</a:t>
              </a:r>
              <a:endParaRPr lang="en-ID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489684" y="1825331"/>
            <a:ext cx="2463089" cy="1513931"/>
            <a:chOff x="489684" y="1825331"/>
            <a:chExt cx="2463089" cy="1513931"/>
          </a:xfrm>
        </p:grpSpPr>
        <p:sp>
          <p:nvSpPr>
            <p:cNvPr id="35" name="Rectangle 37" descr="e7d195523061f1c0dc554706afe4c72a60a25314cbaece805811E654B44695D34D35691164BB3D154CCFD5D798F6FEAD99EAA8F1ADC3D4AFA5BC9ED0BB3A4B45073A038AC38E89AB54D31AA59602B9F1BFF2630C21895285717EFBFE4EEA19C6CB9E7BE16B4DB639E8674BE5A6B461358387DB2885F62B75BDE957687828DC5B47FE0D1D37BACEEC"/>
            <p:cNvSpPr/>
            <p:nvPr/>
          </p:nvSpPr>
          <p:spPr>
            <a:xfrm rot="21215414">
              <a:off x="2591105" y="1825331"/>
              <a:ext cx="328169" cy="1337813"/>
            </a:xfrm>
            <a:prstGeom prst="rect">
              <a:avLst/>
            </a:prstGeom>
            <a:solidFill>
              <a:srgbClr val="0070C0">
                <a:alpha val="8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36" name="TextBox 38" descr="e7d195523061f1c0dc554706afe4c72a60a25314cbaece805811E654B44695D34D35691164BB3D154CCFD5D798F6FEAD99EAA8F1ADC3D4AFA5BC9ED0BB3A4B45073A038AC38E89AB54D31AA59602B9F1BFF2630C21895285717EFBFE4EEA19C6CB9E7BE16B4DB639E8674BE5A6B461358387DB2885F62B75BDE957687828DC5B47FE0D1D37BACEEC"/>
            <p:cNvSpPr txBox="1"/>
            <p:nvPr/>
          </p:nvSpPr>
          <p:spPr>
            <a:xfrm rot="15815414">
              <a:off x="2395737" y="2315137"/>
              <a:ext cx="74473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b="1" dirty="0" smtClean="0">
                  <a:solidFill>
                    <a:schemeClr val="bg2"/>
                  </a:solidFill>
                  <a:latin typeface="+mj-lt"/>
                </a:rPr>
                <a:t>2020</a:t>
              </a:r>
              <a:endParaRPr lang="en-ID" b="1" dirty="0">
                <a:solidFill>
                  <a:schemeClr val="bg2"/>
                </a:solidFill>
                <a:latin typeface="+mj-lt"/>
              </a:endParaRPr>
            </a:p>
          </p:txBody>
        </p:sp>
        <p:pic>
          <p:nvPicPr>
            <p:cNvPr id="37" name="图片 3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1215414">
              <a:off x="489684" y="1999682"/>
              <a:ext cx="2122893" cy="1339580"/>
            </a:xfrm>
            <a:prstGeom prst="rect">
              <a:avLst/>
            </a:prstGeom>
          </p:spPr>
        </p:pic>
      </p:grpSp>
      <p:grpSp>
        <p:nvGrpSpPr>
          <p:cNvPr id="56" name="组合 55"/>
          <p:cNvGrpSpPr/>
          <p:nvPr/>
        </p:nvGrpSpPr>
        <p:grpSpPr>
          <a:xfrm>
            <a:off x="282393" y="3941167"/>
            <a:ext cx="2113792" cy="2019102"/>
            <a:chOff x="282393" y="3941167"/>
            <a:chExt cx="2165022" cy="2019102"/>
          </a:xfrm>
        </p:grpSpPr>
        <p:sp>
          <p:nvSpPr>
            <p:cNvPr id="28" name="TextBox 57"/>
            <p:cNvSpPr txBox="1"/>
            <p:nvPr/>
          </p:nvSpPr>
          <p:spPr>
            <a:xfrm>
              <a:off x="324515" y="4759940"/>
              <a:ext cx="21229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/>
              <a:r>
                <a:rPr lang="zh-CN" altLang="zh-CN" dirty="0" smtClean="0">
                  <a:solidFill>
                    <a:schemeClr val="bg1"/>
                  </a:solidFill>
                </a:rPr>
                <a:t>参观</a:t>
              </a:r>
              <a:r>
                <a:rPr lang="zh-CN" altLang="zh-CN" dirty="0">
                  <a:solidFill>
                    <a:schemeClr val="bg1"/>
                  </a:solidFill>
                </a:rPr>
                <a:t>国家海洋实验室、中科院海洋研究所，聆听专家带来的</a:t>
              </a:r>
              <a:r>
                <a:rPr lang="zh-CN" altLang="zh-CN" dirty="0" smtClean="0">
                  <a:solidFill>
                    <a:schemeClr val="bg1"/>
                  </a:solidFill>
                </a:rPr>
                <a:t>讲座</a:t>
              </a:r>
              <a:r>
                <a:rPr lang="zh-CN" altLang="en-US" dirty="0" smtClean="0">
                  <a:solidFill>
                    <a:schemeClr val="bg1"/>
                  </a:solidFill>
                </a:rPr>
                <a:t>等；</a:t>
              </a:r>
              <a:endParaRPr lang="zh-CN" altLang="en-US" b="1" spc="15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Gill Sans"/>
              </a:endParaRPr>
            </a:p>
          </p:txBody>
        </p:sp>
        <p:sp>
          <p:nvSpPr>
            <p:cNvPr id="5" name="矩形 4"/>
            <p:cNvSpPr/>
            <p:nvPr/>
          </p:nvSpPr>
          <p:spPr>
            <a:xfrm>
              <a:off x="282393" y="3941167"/>
              <a:ext cx="1903086" cy="7439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r">
                <a:lnSpc>
                  <a:spcPct val="150000"/>
                </a:lnSpc>
              </a:pPr>
              <a:r>
                <a:rPr lang="zh-CN" altLang="en-US" sz="3200" b="1" spc="150" dirty="0">
                  <a:solidFill>
                    <a:srgbClr val="FFFF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Gill Sans"/>
                </a:rPr>
                <a:t>参观研学</a:t>
              </a:r>
              <a:endParaRPr lang="en-US" altLang="zh-CN" sz="3200" b="1" spc="150" dirty="0">
                <a:solidFill>
                  <a:srgbClr val="FFFF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Gill Sans"/>
              </a:endParaRPr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3690643" y="1829356"/>
            <a:ext cx="2328717" cy="1479415"/>
            <a:chOff x="3690643" y="1829356"/>
            <a:chExt cx="2328717" cy="1479415"/>
          </a:xfrm>
        </p:grpSpPr>
        <p:sp>
          <p:nvSpPr>
            <p:cNvPr id="40" name="Rectangle 39" descr="e7d195523061f1c0dc554706afe4c72a60a25314cbaece805811E654B44695D34D35691164BB3D154CCFD5D798F6FEAD99EAA8F1ADC3D4AFA5BC9ED0BB3A4B45073A038AC38E89AB54D31AA59602B9F1BFF2630C21895285717EFBFE4EEA19C6CB9E7BE16B4DB639E8674BE5A6B461358387DB2885F62B75BDE957687828DC5B47FE0D1D37BACEEC"/>
            <p:cNvSpPr/>
            <p:nvPr/>
          </p:nvSpPr>
          <p:spPr>
            <a:xfrm rot="438975">
              <a:off x="3711225" y="1829356"/>
              <a:ext cx="328169" cy="1337813"/>
            </a:xfrm>
            <a:prstGeom prst="rect">
              <a:avLst/>
            </a:prstGeom>
            <a:solidFill>
              <a:schemeClr val="accent3">
                <a:lumMod val="50000"/>
                <a:alpha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41" name="TextBox 40" descr="e7d195523061f1c0dc554706afe4c72a60a25314cbaece805811E654B44695D34D35691164BB3D154CCFD5D798F6FEAD99EAA8F1ADC3D4AFA5BC9ED0BB3A4B45073A038AC38E89AB54D31AA59602B9F1BFF2630C21895285717EFBFE4EEA19C6CB9E7BE16B4DB639E8674BE5A6B461358387DB2885F62B75BDE957687828DC5B47FE0D1D37BACEEC"/>
            <p:cNvSpPr txBox="1"/>
            <p:nvPr/>
          </p:nvSpPr>
          <p:spPr>
            <a:xfrm rot="5838975">
              <a:off x="3540329" y="2342213"/>
              <a:ext cx="669959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2"/>
                  </a:solidFill>
                  <a:latin typeface="+mj-lt"/>
                </a:rPr>
                <a:t>2020</a:t>
              </a:r>
              <a:endParaRPr lang="en-ID" b="1" dirty="0">
                <a:solidFill>
                  <a:schemeClr val="bg2"/>
                </a:solidFill>
                <a:latin typeface="+mj-lt"/>
              </a:endParaRPr>
            </a:p>
          </p:txBody>
        </p:sp>
        <p:pic>
          <p:nvPicPr>
            <p:cNvPr id="42" name="图片 41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438975">
              <a:off x="4016595" y="1970959"/>
              <a:ext cx="2002765" cy="1337812"/>
            </a:xfrm>
            <a:prstGeom prst="rect">
              <a:avLst/>
            </a:prstGeom>
          </p:spPr>
        </p:pic>
      </p:grpSp>
      <p:grpSp>
        <p:nvGrpSpPr>
          <p:cNvPr id="48" name="组合 47"/>
          <p:cNvGrpSpPr/>
          <p:nvPr/>
        </p:nvGrpSpPr>
        <p:grpSpPr>
          <a:xfrm>
            <a:off x="6489856" y="1885370"/>
            <a:ext cx="2427530" cy="1578523"/>
            <a:chOff x="6395147" y="1890113"/>
            <a:chExt cx="2427530" cy="1311831"/>
          </a:xfrm>
        </p:grpSpPr>
        <p:sp>
          <p:nvSpPr>
            <p:cNvPr id="43" name="Rectangle 56" descr="e7d195523061f1c0dc554706afe4c72a60a25314cbaece805811E654B44695D34D35691164BB3D154CCFD5D798F6FEAD99EAA8F1ADC3D4AFA5BC9ED0BB3A4B45073A038AC38E89AB54D31AA59602B9F1BFF2630C21895285717EFBFE4EEA19C6CB9E7BE16B4DB639E8674BE5A6B461358387DB2885F62B75BDE957687828DC5B47FE0D1D37BACEEC"/>
            <p:cNvSpPr/>
            <p:nvPr/>
          </p:nvSpPr>
          <p:spPr>
            <a:xfrm rot="269882">
              <a:off x="8485401" y="1965993"/>
              <a:ext cx="303182" cy="1235951"/>
            </a:xfrm>
            <a:prstGeom prst="rect">
              <a:avLst/>
            </a:prstGeom>
            <a:solidFill>
              <a:srgbClr val="0070C0">
                <a:alpha val="8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44" name="TextBox 57" descr="e7d195523061f1c0dc554706afe4c72a60a25314cbaece805811E654B44695D34D35691164BB3D154CCFD5D798F6FEAD99EAA8F1ADC3D4AFA5BC9ED0BB3A4B45073A038AC38E89AB54D31AA59602B9F1BFF2630C21895285717EFBFE4EEA19C6CB9E7BE16B4DB639E8674BE5A6B461358387DB2885F62B75BDE957687828DC5B47FE0D1D37BACEEC"/>
            <p:cNvSpPr txBox="1"/>
            <p:nvPr/>
          </p:nvSpPr>
          <p:spPr>
            <a:xfrm rot="16469882">
              <a:off x="8231869" y="2390617"/>
              <a:ext cx="81228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2"/>
                  </a:solidFill>
                  <a:latin typeface="+mj-lt"/>
                </a:rPr>
                <a:t>2020</a:t>
              </a:r>
              <a:endParaRPr lang="en-ID" b="1" dirty="0">
                <a:solidFill>
                  <a:schemeClr val="bg2"/>
                </a:solidFill>
                <a:latin typeface="+mj-lt"/>
              </a:endParaRPr>
            </a:p>
          </p:txBody>
        </p:sp>
        <p:pic>
          <p:nvPicPr>
            <p:cNvPr id="45" name="图片 44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12379"/>
            <a:stretch>
              <a:fillRect/>
            </a:stretch>
          </p:blipFill>
          <p:spPr>
            <a:xfrm rot="269882">
              <a:off x="6395147" y="1890113"/>
              <a:ext cx="2088494" cy="1228164"/>
            </a:xfrm>
            <a:prstGeom prst="rect">
              <a:avLst/>
            </a:prstGeom>
          </p:spPr>
        </p:pic>
      </p:grpSp>
      <p:grpSp>
        <p:nvGrpSpPr>
          <p:cNvPr id="58" name="组合 57"/>
          <p:cNvGrpSpPr/>
          <p:nvPr/>
        </p:nvGrpSpPr>
        <p:grpSpPr>
          <a:xfrm>
            <a:off x="4367856" y="4077647"/>
            <a:ext cx="2666171" cy="1636638"/>
            <a:chOff x="4367856" y="4077647"/>
            <a:chExt cx="2666171" cy="1636638"/>
          </a:xfrm>
        </p:grpSpPr>
        <p:sp>
          <p:nvSpPr>
            <p:cNvPr id="49" name="TextBox 57"/>
            <p:cNvSpPr txBox="1"/>
            <p:nvPr/>
          </p:nvSpPr>
          <p:spPr>
            <a:xfrm>
              <a:off x="4367856" y="4077647"/>
              <a:ext cx="24664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sz="3200" b="1" spc="150" dirty="0">
                  <a:solidFill>
                    <a:srgbClr val="FFFF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Gill Sans"/>
                </a:rPr>
                <a:t>实践操作</a:t>
              </a:r>
              <a:endParaRPr lang="zh-CN" altLang="en-US" sz="3200" b="1" spc="150" dirty="0">
                <a:solidFill>
                  <a:srgbClr val="FFFF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Gill Sans"/>
              </a:endParaRPr>
            </a:p>
          </p:txBody>
        </p:sp>
        <p:sp>
          <p:nvSpPr>
            <p:cNvPr id="54" name="TextBox 57"/>
            <p:cNvSpPr txBox="1"/>
            <p:nvPr/>
          </p:nvSpPr>
          <p:spPr>
            <a:xfrm>
              <a:off x="4911127" y="4790955"/>
              <a:ext cx="212290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/>
              <a:r>
                <a:rPr lang="zh-CN" altLang="en-US" dirty="0">
                  <a:solidFill>
                    <a:schemeClr val="bg1"/>
                  </a:solidFill>
                </a:rPr>
                <a:t>铺设海草、搭建鱼礁、养殖海洋动物、监测</a:t>
              </a:r>
              <a:r>
                <a:rPr lang="zh-CN" altLang="en-US" dirty="0" smtClean="0">
                  <a:solidFill>
                    <a:schemeClr val="bg1"/>
                  </a:solidFill>
                </a:rPr>
                <a:t>观察</a:t>
              </a:r>
              <a:r>
                <a:rPr lang="en-US" altLang="zh-CN" dirty="0" smtClean="0">
                  <a:solidFill>
                    <a:schemeClr val="bg1"/>
                  </a:solidFill>
                </a:rPr>
                <a:t>;</a:t>
              </a:r>
              <a:endParaRPr lang="zh-CN" alt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9" name="组合 58"/>
          <p:cNvGrpSpPr/>
          <p:nvPr/>
        </p:nvGrpSpPr>
        <p:grpSpPr>
          <a:xfrm>
            <a:off x="7114088" y="4077647"/>
            <a:ext cx="2468256" cy="1436250"/>
            <a:chOff x="7114088" y="4077647"/>
            <a:chExt cx="2468256" cy="1436250"/>
          </a:xfrm>
        </p:grpSpPr>
        <p:sp>
          <p:nvSpPr>
            <p:cNvPr id="50" name="TextBox 57" descr="e7d195523061f1c0dc554706afe4c72a60a25314cbaece805811E654B44695D34D35691164BB3D154CCFD5D798F6FEAD99EAA8F1ADC3D4AFA5BC9ED0BB3A4B45073A038AC38E89AB54D31AA59602B9F1BFF2630C21895285717EFBFE4EEA19C6CB9E7BE16B4DB639E8674BE5A6B461358387DB2885F62B75BDE957687828DC5B47FE0D1D37BACEEC"/>
            <p:cNvSpPr txBox="1"/>
            <p:nvPr/>
          </p:nvSpPr>
          <p:spPr>
            <a:xfrm>
              <a:off x="7115915" y="4077647"/>
              <a:ext cx="24664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/>
              <a:r>
                <a:rPr lang="zh-CN" altLang="en-US" sz="3200" b="1" spc="150" dirty="0" smtClean="0">
                  <a:solidFill>
                    <a:srgbClr val="FFFF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Gill Sans"/>
                </a:rPr>
                <a:t>成果展示</a:t>
              </a:r>
              <a:endParaRPr lang="zh-CN" altLang="en-US" sz="3200" b="1" spc="150" dirty="0">
                <a:solidFill>
                  <a:srgbClr val="FFFF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Gill Sans"/>
              </a:endParaRPr>
            </a:p>
          </p:txBody>
        </p:sp>
        <p:sp>
          <p:nvSpPr>
            <p:cNvPr id="55" name="Rectangle 58" descr="e7d195523061f1c0dc554706afe4c72a60a25314cbaece805811E654B44695D34D35691164BB3D154CCFD5D798F6FEAD99EAA8F1ADC3D4AFA5BC9ED0BB3A4B45073A038AC38E89AB54D31AA59602B9F1BFF2630C21895285717EFBFE4EEA19C6CB9E7BE16B4DB639E8674BE5A6B461358387DB2885F62B75BDE957687828DC5B47FE0D1D37BACEEC"/>
            <p:cNvSpPr/>
            <p:nvPr/>
          </p:nvSpPr>
          <p:spPr>
            <a:xfrm>
              <a:off x="7114088" y="4756767"/>
              <a:ext cx="1900998" cy="7571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zh-CN" altLang="en-US" dirty="0">
                  <a:solidFill>
                    <a:schemeClr val="bg1"/>
                  </a:solidFill>
                </a:rPr>
                <a:t>建立</a:t>
              </a:r>
              <a:r>
                <a:rPr lang="zh-CN" altLang="zh-CN" dirty="0">
                  <a:solidFill>
                    <a:schemeClr val="bg1"/>
                  </a:solidFill>
                </a:rPr>
                <a:t>千姿百态的小小海洋</a:t>
              </a:r>
              <a:r>
                <a:rPr lang="zh-CN" altLang="zh-CN" dirty="0" smtClean="0">
                  <a:solidFill>
                    <a:schemeClr val="bg1"/>
                  </a:solidFill>
                </a:rPr>
                <a:t>牧场</a:t>
              </a:r>
              <a:r>
                <a:rPr lang="zh-CN" altLang="en-US" dirty="0" smtClean="0">
                  <a:solidFill>
                    <a:schemeClr val="bg1"/>
                  </a:solidFill>
                </a:rPr>
                <a:t>。</a:t>
              </a:r>
              <a:endParaRPr lang="en-ID" altLang="zh-CN" dirty="0">
                <a:solidFill>
                  <a:schemeClr val="bg1"/>
                </a:solidFill>
              </a:endParaRPr>
            </a:p>
          </p:txBody>
        </p:sp>
      </p:grpSp>
      <p:sp>
        <p:nvSpPr>
          <p:cNvPr id="60" name="矩形 59"/>
          <p:cNvSpPr/>
          <p:nvPr/>
        </p:nvSpPr>
        <p:spPr>
          <a:xfrm>
            <a:off x="2024796" y="323783"/>
            <a:ext cx="5173016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0" hangingPunct="0">
              <a:defRPr/>
            </a:pPr>
            <a:r>
              <a:rPr lang="zh-CN" altLang="en-US" sz="4400" kern="0" dirty="0" smtClean="0">
                <a:solidFill>
                  <a:srgbClr val="054B9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童行途中研究历程</a:t>
            </a:r>
            <a:endParaRPr lang="zh-CN" altLang="en-US" sz="4400" kern="0" dirty="0">
              <a:solidFill>
                <a:srgbClr val="054B9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7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7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0"/>
                            </p:stCondLst>
                            <p:childTnLst>
                              <p:par>
                                <p:cTn id="3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6000"/>
                            </p:stCondLst>
                            <p:childTnLst>
                              <p:par>
                                <p:cTn id="3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7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7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7000"/>
                            </p:stCondLst>
                            <p:childTnLst>
                              <p:par>
                                <p:cTn id="40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7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7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8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心形 9"/>
          <p:cNvSpPr/>
          <p:nvPr/>
        </p:nvSpPr>
        <p:spPr>
          <a:xfrm rot="273000">
            <a:off x="3313533" y="5148447"/>
            <a:ext cx="1887175" cy="1501370"/>
          </a:xfrm>
          <a:prstGeom prst="heart">
            <a:avLst/>
          </a:prstGeom>
          <a:blipFill>
            <a:blip r:embed="rId1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矩形 31"/>
          <p:cNvSpPr/>
          <p:nvPr/>
        </p:nvSpPr>
        <p:spPr>
          <a:xfrm>
            <a:off x="6006670" y="3140793"/>
            <a:ext cx="2760453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0" hangingPunct="0">
              <a:defRPr/>
            </a:pPr>
            <a:r>
              <a:rPr lang="zh-CN" altLang="en-US" sz="4400" b="1" i="1" kern="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在行动</a:t>
            </a:r>
            <a:endParaRPr lang="zh-CN" altLang="en-US" sz="4400" b="1" i="1" kern="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5874413" y="4717158"/>
            <a:ext cx="2760453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0" hangingPunct="0">
              <a:defRPr/>
            </a:pPr>
            <a:r>
              <a:rPr lang="zh-CN" altLang="en-US" sz="4400" b="1" i="1" kern="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将行动</a:t>
            </a:r>
            <a:endParaRPr lang="zh-CN" altLang="en-US" sz="4400" b="1" i="1" kern="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8860" y="354092"/>
            <a:ext cx="8036006" cy="1125949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1751" y="2120170"/>
            <a:ext cx="7670765" cy="988725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6992" y="3837682"/>
            <a:ext cx="7787910" cy="920130"/>
          </a:xfrm>
          <a:prstGeom prst="rect">
            <a:avLst/>
          </a:prstGeom>
        </p:spPr>
      </p:pic>
      <p:sp>
        <p:nvSpPr>
          <p:cNvPr id="6" name="心形 5"/>
          <p:cNvSpPr/>
          <p:nvPr/>
        </p:nvSpPr>
        <p:spPr>
          <a:xfrm rot="21030121">
            <a:off x="1347973" y="4772744"/>
            <a:ext cx="2338166" cy="1860164"/>
          </a:xfrm>
          <a:prstGeom prst="heart">
            <a:avLst/>
          </a:prstGeom>
          <a:blipFill>
            <a:blip r:embed="rId5"/>
            <a:stretch>
              <a:fillRect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矩形 25"/>
          <p:cNvSpPr/>
          <p:nvPr/>
        </p:nvSpPr>
        <p:spPr>
          <a:xfrm>
            <a:off x="6032799" y="1499106"/>
            <a:ext cx="2760453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0" hangingPunct="0">
              <a:defRPr/>
            </a:pPr>
            <a:r>
              <a:rPr lang="zh-CN" altLang="en-US" sz="4400" b="1" i="1" kern="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要行动</a:t>
            </a:r>
            <a:endParaRPr lang="zh-CN" altLang="en-US" sz="4400" b="1" i="1" kern="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6" presetClass="entr" presetSubtype="2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500"/>
                            </p:stCondLst>
                            <p:childTnLst>
                              <p:par>
                                <p:cTn id="19" presetID="16" presetClass="entr" presetSubtype="2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2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4000"/>
                            </p:stCondLst>
                            <p:childTnLst>
                              <p:par>
                                <p:cTn id="28" presetID="16" presetClass="entr" presetSubtype="2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3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500"/>
                            </p:stCondLst>
                            <p:childTnLst>
                              <p:par>
                                <p:cTn id="32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4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500"/>
                            </p:stCondLst>
                            <p:childTnLst>
                              <p:par>
                                <p:cTn id="36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8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32" grpId="0"/>
      <p:bldP spid="34" grpId="0"/>
      <p:bldP spid="6" grpId="0" animBg="1"/>
      <p:bldP spid="26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0" y="-40582"/>
            <a:ext cx="9144000" cy="7123851"/>
            <a:chOff x="0" y="-40582"/>
            <a:chExt cx="9144000" cy="7123851"/>
          </a:xfrm>
        </p:grpSpPr>
        <p:pic>
          <p:nvPicPr>
            <p:cNvPr id="8" name="图片 7"/>
            <p:cNvPicPr>
              <a:picLocks noChangeAspect="1"/>
            </p:cNvPicPr>
            <p:nvPr/>
          </p:nvPicPr>
          <p:blipFill rotWithShape="1"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619" t="46439" r="16756" b="45064"/>
            <a:stretch>
              <a:fillRect/>
            </a:stretch>
          </p:blipFill>
          <p:spPr>
            <a:xfrm>
              <a:off x="0" y="-40582"/>
              <a:ext cx="9144000" cy="1284515"/>
            </a:xfrm>
            <a:prstGeom prst="rect">
              <a:avLst/>
            </a:prstGeom>
          </p:spPr>
        </p:pic>
        <p:pic>
          <p:nvPicPr>
            <p:cNvPr id="3" name="图片 2"/>
            <p:cNvPicPr>
              <a:picLocks noChangeAspect="1"/>
            </p:cNvPicPr>
            <p:nvPr/>
          </p:nvPicPr>
          <p:blipFill rotWithShape="1"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619" t="46655" r="16756" b="7735"/>
            <a:stretch>
              <a:fillRect/>
            </a:stretch>
          </p:blipFill>
          <p:spPr>
            <a:xfrm>
              <a:off x="0" y="188033"/>
              <a:ext cx="9144000" cy="6895236"/>
            </a:xfrm>
            <a:prstGeom prst="rect">
              <a:avLst/>
            </a:prstGeom>
          </p:spPr>
        </p:pic>
      </p:grpSp>
      <p:pic>
        <p:nvPicPr>
          <p:cNvPr id="7" name="Picture 2" descr="C:\Users\Administrator\Desktop\汇报材料\海洋牧场网络搜集图片、视频\微信图片_20201109145135.jpg"/>
          <p:cNvPicPr>
            <a:picLocks noChangeAspect="1" noChangeArrowheads="1"/>
          </p:cNvPicPr>
          <p:nvPr/>
        </p:nvPicPr>
        <p:blipFill rotWithShape="1">
          <a:blip r:embed="rId2"/>
          <a:srcRect l="281" t="4741" r="-281" b="2627"/>
          <a:stretch>
            <a:fillRect/>
          </a:stretch>
        </p:blipFill>
        <p:spPr bwMode="auto">
          <a:xfrm rot="21219797">
            <a:off x="4163378" y="3457363"/>
            <a:ext cx="3777836" cy="2624637"/>
          </a:xfrm>
          <a:prstGeom prst="round2DiagRect">
            <a:avLst>
              <a:gd name="adj1" fmla="val 16667"/>
              <a:gd name="adj2" fmla="val 0"/>
            </a:avLst>
          </a:prstGeom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254000" algn="tl" rotWithShape="0">
              <a:srgbClr val="000000">
                <a:alpha val="43000"/>
              </a:srgbClr>
            </a:outerShdw>
            <a:reflection blurRad="6350" stA="52000" endA="300" endPos="35000" dir="5400000" sy="-100000" algn="bl" rotWithShape="0"/>
          </a:effectLst>
        </p:spPr>
      </p:pic>
      <p:pic>
        <p:nvPicPr>
          <p:cNvPr id="11" name="Picture 3" descr="C:\Users\Administrator\Desktop\汇报材料\海洋牧场网络搜集图片、视频\微信图片_20201109144147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flipH="1">
            <a:off x="674426" y="551821"/>
            <a:ext cx="3062980" cy="4083974"/>
          </a:xfrm>
          <a:prstGeom prst="round2DiagRect">
            <a:avLst>
              <a:gd name="adj1" fmla="val 16667"/>
              <a:gd name="adj2" fmla="val 0"/>
            </a:avLst>
          </a:prstGeom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254000" algn="tl" rotWithShape="0">
              <a:srgbClr val="000000">
                <a:alpha val="43000"/>
              </a:srgbClr>
            </a:outerShdw>
            <a:reflection blurRad="6350" stA="52000" endA="300" endPos="35000" dir="5400000" sy="-100000" algn="bl" rotWithShape="0"/>
          </a:effectLst>
        </p:spPr>
      </p:pic>
      <p:pic>
        <p:nvPicPr>
          <p:cNvPr id="12" name="Picture 4" descr="C:\Users\Administrator\Desktop\汇报材料\海洋牧场网络搜集图片、视频\微信图片_20201109144621.jpg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 rot="235941">
            <a:off x="4693927" y="488020"/>
            <a:ext cx="3829291" cy="2640684"/>
          </a:xfrm>
          <a:prstGeom prst="round2DiagRect">
            <a:avLst>
              <a:gd name="adj1" fmla="val 16667"/>
              <a:gd name="adj2" fmla="val 0"/>
            </a:avLst>
          </a:prstGeom>
          <a:ln w="88900" cap="sq">
            <a:solidFill>
              <a:srgbClr val="FFFFFF"/>
            </a:solidFill>
            <a:miter lim="800000"/>
            <a:headEnd/>
            <a:tailEnd/>
          </a:ln>
          <a:effectLst>
            <a:outerShdw blurRad="254000" algn="tl" rotWithShape="0">
              <a:srgbClr val="000000">
                <a:alpha val="43000"/>
              </a:srgbClr>
            </a:outerShdw>
            <a:reflection blurRad="6350" stA="52000" endA="300" endPos="35000" dir="5400000" sy="-100000" algn="bl" rotWithShape="0"/>
          </a:effec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0497" y="1528549"/>
            <a:ext cx="7613503" cy="5329452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16"/>
          <a:stretch>
            <a:fillRect/>
          </a:stretch>
        </p:blipFill>
        <p:spPr>
          <a:xfrm>
            <a:off x="1880999" y="1341886"/>
            <a:ext cx="5598669" cy="1901872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99427">
            <a:off x="406303" y="336470"/>
            <a:ext cx="2010833" cy="2010833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6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任意多边形 17"/>
          <p:cNvSpPr>
            <a:spLocks noChangeAspect="1"/>
          </p:cNvSpPr>
          <p:nvPr/>
        </p:nvSpPr>
        <p:spPr>
          <a:xfrm>
            <a:off x="3857088" y="4497244"/>
            <a:ext cx="592689" cy="486733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FFC00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19" name="任意多边形 18"/>
          <p:cNvSpPr>
            <a:spLocks noChangeAspect="1"/>
          </p:cNvSpPr>
          <p:nvPr/>
        </p:nvSpPr>
        <p:spPr>
          <a:xfrm>
            <a:off x="3289692" y="4666483"/>
            <a:ext cx="630610" cy="51787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92D05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23" name="任意多边形 22"/>
          <p:cNvSpPr>
            <a:spLocks noChangeAspect="1"/>
          </p:cNvSpPr>
          <p:nvPr/>
        </p:nvSpPr>
        <p:spPr>
          <a:xfrm>
            <a:off x="2444250" y="4648470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28" name="任意多边形 27"/>
          <p:cNvSpPr>
            <a:spLocks noChangeAspect="1"/>
          </p:cNvSpPr>
          <p:nvPr/>
        </p:nvSpPr>
        <p:spPr>
          <a:xfrm rot="19484840">
            <a:off x="4400758" y="2917312"/>
            <a:ext cx="818404" cy="672097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29" name="任意多边形 28"/>
          <p:cNvSpPr>
            <a:spLocks noChangeAspect="1"/>
          </p:cNvSpPr>
          <p:nvPr/>
        </p:nvSpPr>
        <p:spPr>
          <a:xfrm rot="20002178">
            <a:off x="2111325" y="3811224"/>
            <a:ext cx="654316" cy="537344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FFC00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32" name="任意多边形 31"/>
          <p:cNvSpPr>
            <a:spLocks noChangeAspect="1"/>
          </p:cNvSpPr>
          <p:nvPr/>
        </p:nvSpPr>
        <p:spPr>
          <a:xfrm>
            <a:off x="4979896" y="4255461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33" name="任意多边形 32"/>
          <p:cNvSpPr>
            <a:spLocks noChangeAspect="1"/>
          </p:cNvSpPr>
          <p:nvPr/>
        </p:nvSpPr>
        <p:spPr>
          <a:xfrm rot="19980190">
            <a:off x="3186314" y="3131626"/>
            <a:ext cx="818404" cy="672097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92D05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34" name="任意多边形 33"/>
          <p:cNvSpPr>
            <a:spLocks noChangeAspect="1"/>
          </p:cNvSpPr>
          <p:nvPr/>
        </p:nvSpPr>
        <p:spPr>
          <a:xfrm>
            <a:off x="4520167" y="4743580"/>
            <a:ext cx="592689" cy="486733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35" name="任意多边形 34"/>
          <p:cNvSpPr>
            <a:spLocks noChangeAspect="1"/>
          </p:cNvSpPr>
          <p:nvPr/>
        </p:nvSpPr>
        <p:spPr>
          <a:xfrm>
            <a:off x="5558984" y="3980590"/>
            <a:ext cx="471349" cy="38708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36" name="任意多边形 35"/>
          <p:cNvSpPr>
            <a:spLocks noChangeAspect="1"/>
          </p:cNvSpPr>
          <p:nvPr/>
        </p:nvSpPr>
        <p:spPr>
          <a:xfrm rot="20426597">
            <a:off x="4459229" y="5124907"/>
            <a:ext cx="630610" cy="51787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37" name="任意多边形 36"/>
          <p:cNvSpPr>
            <a:spLocks noChangeAspect="1"/>
          </p:cNvSpPr>
          <p:nvPr/>
        </p:nvSpPr>
        <p:spPr>
          <a:xfrm>
            <a:off x="5408523" y="4541213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38" name="任意多边形 37"/>
          <p:cNvSpPr>
            <a:spLocks noChangeAspect="1"/>
          </p:cNvSpPr>
          <p:nvPr/>
        </p:nvSpPr>
        <p:spPr>
          <a:xfrm rot="20237285">
            <a:off x="5258016" y="5060452"/>
            <a:ext cx="818404" cy="672097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39" name="任意多边形 38"/>
          <p:cNvSpPr>
            <a:spLocks noChangeAspect="1"/>
          </p:cNvSpPr>
          <p:nvPr/>
        </p:nvSpPr>
        <p:spPr>
          <a:xfrm>
            <a:off x="5765712" y="4541214"/>
            <a:ext cx="465301" cy="38211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42" name="任意多边形 41"/>
          <p:cNvSpPr>
            <a:spLocks noChangeAspect="1"/>
          </p:cNvSpPr>
          <p:nvPr/>
        </p:nvSpPr>
        <p:spPr>
          <a:xfrm rot="20310975">
            <a:off x="5258016" y="3203064"/>
            <a:ext cx="818404" cy="672097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92D05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43" name="任意多边形 42"/>
          <p:cNvSpPr>
            <a:spLocks noChangeAspect="1"/>
          </p:cNvSpPr>
          <p:nvPr/>
        </p:nvSpPr>
        <p:spPr>
          <a:xfrm>
            <a:off x="4152653" y="3487516"/>
            <a:ext cx="471349" cy="387085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44" name="任意多边形 43"/>
          <p:cNvSpPr>
            <a:spLocks noChangeAspect="1"/>
          </p:cNvSpPr>
          <p:nvPr/>
        </p:nvSpPr>
        <p:spPr>
          <a:xfrm rot="20014383">
            <a:off x="3375419" y="5005537"/>
            <a:ext cx="1030589" cy="846350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45" name="任意多边形 44"/>
          <p:cNvSpPr>
            <a:spLocks noChangeAspect="1"/>
          </p:cNvSpPr>
          <p:nvPr/>
        </p:nvSpPr>
        <p:spPr>
          <a:xfrm>
            <a:off x="2848146" y="3766349"/>
            <a:ext cx="1030589" cy="846350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0070C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46" name="任意多边形 45"/>
          <p:cNvSpPr>
            <a:spLocks noChangeAspect="1"/>
          </p:cNvSpPr>
          <p:nvPr/>
        </p:nvSpPr>
        <p:spPr>
          <a:xfrm>
            <a:off x="3781998" y="3659726"/>
            <a:ext cx="1148277" cy="94299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FFC00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47" name="任意多边形 46"/>
          <p:cNvSpPr>
            <a:spLocks noChangeAspect="1"/>
          </p:cNvSpPr>
          <p:nvPr/>
        </p:nvSpPr>
        <p:spPr>
          <a:xfrm>
            <a:off x="4970982" y="4906147"/>
            <a:ext cx="654316" cy="537344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rgbClr val="92D050"/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48" name="任意多边形 47"/>
          <p:cNvSpPr>
            <a:spLocks noChangeAspect="1"/>
          </p:cNvSpPr>
          <p:nvPr/>
        </p:nvSpPr>
        <p:spPr>
          <a:xfrm rot="19627170">
            <a:off x="6068012" y="3588288"/>
            <a:ext cx="1148277" cy="942999"/>
          </a:xfrm>
          <a:custGeom>
            <a:avLst/>
            <a:gdLst>
              <a:gd name="connsiteX0" fmla="*/ 83127 w 4503751"/>
              <a:gd name="connsiteY0" fmla="*/ 1537855 h 3636818"/>
              <a:gd name="connsiteX1" fmla="*/ 0 w 4503751"/>
              <a:gd name="connsiteY1" fmla="*/ 1278082 h 3636818"/>
              <a:gd name="connsiteX2" fmla="*/ 31173 w 4503751"/>
              <a:gd name="connsiteY2" fmla="*/ 955964 h 3636818"/>
              <a:gd name="connsiteX3" fmla="*/ 93518 w 4503751"/>
              <a:gd name="connsiteY3" fmla="*/ 727364 h 3636818"/>
              <a:gd name="connsiteX4" fmla="*/ 228600 w 4503751"/>
              <a:gd name="connsiteY4" fmla="*/ 529936 h 3636818"/>
              <a:gd name="connsiteX5" fmla="*/ 384464 w 4503751"/>
              <a:gd name="connsiteY5" fmla="*/ 384464 h 3636818"/>
              <a:gd name="connsiteX6" fmla="*/ 436418 w 4503751"/>
              <a:gd name="connsiteY6" fmla="*/ 384464 h 3636818"/>
              <a:gd name="connsiteX7" fmla="*/ 613064 w 4503751"/>
              <a:gd name="connsiteY7" fmla="*/ 800100 h 3636818"/>
              <a:gd name="connsiteX8" fmla="*/ 696191 w 4503751"/>
              <a:gd name="connsiteY8" fmla="*/ 904009 h 3636818"/>
              <a:gd name="connsiteX9" fmla="*/ 800100 w 4503751"/>
              <a:gd name="connsiteY9" fmla="*/ 935182 h 3636818"/>
              <a:gd name="connsiteX10" fmla="*/ 727364 w 4503751"/>
              <a:gd name="connsiteY10" fmla="*/ 768927 h 3636818"/>
              <a:gd name="connsiteX11" fmla="*/ 654627 w 4503751"/>
              <a:gd name="connsiteY11" fmla="*/ 498764 h 3636818"/>
              <a:gd name="connsiteX12" fmla="*/ 706582 w 4503751"/>
              <a:gd name="connsiteY12" fmla="*/ 374073 h 3636818"/>
              <a:gd name="connsiteX13" fmla="*/ 820882 w 4503751"/>
              <a:gd name="connsiteY13" fmla="*/ 218209 h 3636818"/>
              <a:gd name="connsiteX14" fmla="*/ 1091046 w 4503751"/>
              <a:gd name="connsiteY14" fmla="*/ 83127 h 3636818"/>
              <a:gd name="connsiteX15" fmla="*/ 1330036 w 4503751"/>
              <a:gd name="connsiteY15" fmla="*/ 0 h 3636818"/>
              <a:gd name="connsiteX16" fmla="*/ 1766455 w 4503751"/>
              <a:gd name="connsiteY16" fmla="*/ 0 h 3636818"/>
              <a:gd name="connsiteX17" fmla="*/ 2078182 w 4503751"/>
              <a:gd name="connsiteY17" fmla="*/ 93518 h 3636818"/>
              <a:gd name="connsiteX18" fmla="*/ 2462646 w 4503751"/>
              <a:gd name="connsiteY18" fmla="*/ 176646 h 3636818"/>
              <a:gd name="connsiteX19" fmla="*/ 2784764 w 4503751"/>
              <a:gd name="connsiteY19" fmla="*/ 332509 h 3636818"/>
              <a:gd name="connsiteX20" fmla="*/ 3086100 w 4503751"/>
              <a:gd name="connsiteY20" fmla="*/ 519546 h 3636818"/>
              <a:gd name="connsiteX21" fmla="*/ 3387436 w 4503751"/>
              <a:gd name="connsiteY21" fmla="*/ 758536 h 3636818"/>
              <a:gd name="connsiteX22" fmla="*/ 3751118 w 4503751"/>
              <a:gd name="connsiteY22" fmla="*/ 1111827 h 3636818"/>
              <a:gd name="connsiteX23" fmla="*/ 3927764 w 4503751"/>
              <a:gd name="connsiteY23" fmla="*/ 1392382 h 3636818"/>
              <a:gd name="connsiteX24" fmla="*/ 4114800 w 4503751"/>
              <a:gd name="connsiteY24" fmla="*/ 1662546 h 3636818"/>
              <a:gd name="connsiteX25" fmla="*/ 4145973 w 4503751"/>
              <a:gd name="connsiteY25" fmla="*/ 1693718 h 3636818"/>
              <a:gd name="connsiteX26" fmla="*/ 4239491 w 4503751"/>
              <a:gd name="connsiteY26" fmla="*/ 2327564 h 3636818"/>
              <a:gd name="connsiteX27" fmla="*/ 4343400 w 4503751"/>
              <a:gd name="connsiteY27" fmla="*/ 2763982 h 3636818"/>
              <a:gd name="connsiteX28" fmla="*/ 4426527 w 4503751"/>
              <a:gd name="connsiteY28" fmla="*/ 2888673 h 3636818"/>
              <a:gd name="connsiteX29" fmla="*/ 4488873 w 4503751"/>
              <a:gd name="connsiteY29" fmla="*/ 3034146 h 3636818"/>
              <a:gd name="connsiteX30" fmla="*/ 4374573 w 4503751"/>
              <a:gd name="connsiteY30" fmla="*/ 3117273 h 3636818"/>
              <a:gd name="connsiteX31" fmla="*/ 4457700 w 4503751"/>
              <a:gd name="connsiteY31" fmla="*/ 3169227 h 3636818"/>
              <a:gd name="connsiteX32" fmla="*/ 4353791 w 4503751"/>
              <a:gd name="connsiteY32" fmla="*/ 3221182 h 3636818"/>
              <a:gd name="connsiteX33" fmla="*/ 3990109 w 4503751"/>
              <a:gd name="connsiteY33" fmla="*/ 3325091 h 3636818"/>
              <a:gd name="connsiteX34" fmla="*/ 3501736 w 4503751"/>
              <a:gd name="connsiteY34" fmla="*/ 3491346 h 3636818"/>
              <a:gd name="connsiteX35" fmla="*/ 3148446 w 4503751"/>
              <a:gd name="connsiteY35" fmla="*/ 3522518 h 3636818"/>
              <a:gd name="connsiteX36" fmla="*/ 2909455 w 4503751"/>
              <a:gd name="connsiteY36" fmla="*/ 3543300 h 3636818"/>
              <a:gd name="connsiteX37" fmla="*/ 2223655 w 4503751"/>
              <a:gd name="connsiteY37" fmla="*/ 3636818 h 3636818"/>
              <a:gd name="connsiteX38" fmla="*/ 1911927 w 4503751"/>
              <a:gd name="connsiteY38" fmla="*/ 3626427 h 3636818"/>
              <a:gd name="connsiteX39" fmla="*/ 1756064 w 4503751"/>
              <a:gd name="connsiteY39" fmla="*/ 3501736 h 3636818"/>
              <a:gd name="connsiteX40" fmla="*/ 2150918 w 4503751"/>
              <a:gd name="connsiteY40" fmla="*/ 3335482 h 3636818"/>
              <a:gd name="connsiteX41" fmla="*/ 2223655 w 4503751"/>
              <a:gd name="connsiteY41" fmla="*/ 3241964 h 3636818"/>
              <a:gd name="connsiteX42" fmla="*/ 1984664 w 4503751"/>
              <a:gd name="connsiteY42" fmla="*/ 3138055 h 3636818"/>
              <a:gd name="connsiteX43" fmla="*/ 1693718 w 4503751"/>
              <a:gd name="connsiteY43" fmla="*/ 3013364 h 3636818"/>
              <a:gd name="connsiteX44" fmla="*/ 1340427 w 4503751"/>
              <a:gd name="connsiteY44" fmla="*/ 2940627 h 3636818"/>
              <a:gd name="connsiteX45" fmla="*/ 779318 w 4503751"/>
              <a:gd name="connsiteY45" fmla="*/ 2660073 h 3636818"/>
              <a:gd name="connsiteX46" fmla="*/ 332509 w 4503751"/>
              <a:gd name="connsiteY46" fmla="*/ 2234046 h 3636818"/>
              <a:gd name="connsiteX47" fmla="*/ 155864 w 4503751"/>
              <a:gd name="connsiteY47" fmla="*/ 1849582 h 3636818"/>
              <a:gd name="connsiteX48" fmla="*/ 93518 w 4503751"/>
              <a:gd name="connsiteY48" fmla="*/ 1693718 h 3636818"/>
              <a:gd name="connsiteX49" fmla="*/ 311727 w 4503751"/>
              <a:gd name="connsiteY49" fmla="*/ 1485900 h 3636818"/>
              <a:gd name="connsiteX50" fmla="*/ 633846 w 4503751"/>
              <a:gd name="connsiteY50" fmla="*/ 1433946 h 3636818"/>
              <a:gd name="connsiteX51" fmla="*/ 675409 w 4503751"/>
              <a:gd name="connsiteY51" fmla="*/ 1371600 h 3636818"/>
              <a:gd name="connsiteX52" fmla="*/ 405246 w 4503751"/>
              <a:gd name="connsiteY52" fmla="*/ 1361209 h 3636818"/>
              <a:gd name="connsiteX53" fmla="*/ 197427 w 4503751"/>
              <a:gd name="connsiteY53" fmla="*/ 1413164 h 3636818"/>
              <a:gd name="connsiteX54" fmla="*/ 83127 w 4503751"/>
              <a:gd name="connsiteY54" fmla="*/ 1537855 h 3636818"/>
              <a:gd name="connsiteX0-1" fmla="*/ 83127 w 4503751"/>
              <a:gd name="connsiteY0-2" fmla="*/ 1537855 h 3636818"/>
              <a:gd name="connsiteX1-3" fmla="*/ 0 w 4503751"/>
              <a:gd name="connsiteY1-4" fmla="*/ 1278082 h 3636818"/>
              <a:gd name="connsiteX2-5" fmla="*/ 31173 w 4503751"/>
              <a:gd name="connsiteY2-6" fmla="*/ 955964 h 3636818"/>
              <a:gd name="connsiteX3-7" fmla="*/ 93518 w 4503751"/>
              <a:gd name="connsiteY3-8" fmla="*/ 727364 h 3636818"/>
              <a:gd name="connsiteX4-9" fmla="*/ 228600 w 4503751"/>
              <a:gd name="connsiteY4-10" fmla="*/ 529936 h 3636818"/>
              <a:gd name="connsiteX5-11" fmla="*/ 384464 w 4503751"/>
              <a:gd name="connsiteY5-12" fmla="*/ 384464 h 3636818"/>
              <a:gd name="connsiteX6-13" fmla="*/ 436418 w 4503751"/>
              <a:gd name="connsiteY6-14" fmla="*/ 384464 h 3636818"/>
              <a:gd name="connsiteX7-15" fmla="*/ 613064 w 4503751"/>
              <a:gd name="connsiteY7-16" fmla="*/ 800100 h 3636818"/>
              <a:gd name="connsiteX8-17" fmla="*/ 696191 w 4503751"/>
              <a:gd name="connsiteY8-18" fmla="*/ 904009 h 3636818"/>
              <a:gd name="connsiteX9-19" fmla="*/ 800100 w 4503751"/>
              <a:gd name="connsiteY9-20" fmla="*/ 935182 h 3636818"/>
              <a:gd name="connsiteX10-21" fmla="*/ 727364 w 4503751"/>
              <a:gd name="connsiteY10-22" fmla="*/ 768927 h 3636818"/>
              <a:gd name="connsiteX11-23" fmla="*/ 654627 w 4503751"/>
              <a:gd name="connsiteY11-24" fmla="*/ 498764 h 3636818"/>
              <a:gd name="connsiteX12-25" fmla="*/ 706582 w 4503751"/>
              <a:gd name="connsiteY12-26" fmla="*/ 374073 h 3636818"/>
              <a:gd name="connsiteX13-27" fmla="*/ 820882 w 4503751"/>
              <a:gd name="connsiteY13-28" fmla="*/ 218209 h 3636818"/>
              <a:gd name="connsiteX14-29" fmla="*/ 1091046 w 4503751"/>
              <a:gd name="connsiteY14-30" fmla="*/ 83127 h 3636818"/>
              <a:gd name="connsiteX15-31" fmla="*/ 1330036 w 4503751"/>
              <a:gd name="connsiteY15-32" fmla="*/ 0 h 3636818"/>
              <a:gd name="connsiteX16-33" fmla="*/ 1766455 w 4503751"/>
              <a:gd name="connsiteY16-34" fmla="*/ 0 h 3636818"/>
              <a:gd name="connsiteX17-35" fmla="*/ 2078182 w 4503751"/>
              <a:gd name="connsiteY17-36" fmla="*/ 93518 h 3636818"/>
              <a:gd name="connsiteX18-37" fmla="*/ 2462646 w 4503751"/>
              <a:gd name="connsiteY18-38" fmla="*/ 176646 h 3636818"/>
              <a:gd name="connsiteX19-39" fmla="*/ 2784764 w 4503751"/>
              <a:gd name="connsiteY19-40" fmla="*/ 332509 h 3636818"/>
              <a:gd name="connsiteX20-41" fmla="*/ 3086100 w 4503751"/>
              <a:gd name="connsiteY20-42" fmla="*/ 519546 h 3636818"/>
              <a:gd name="connsiteX21-43" fmla="*/ 3387436 w 4503751"/>
              <a:gd name="connsiteY21-44" fmla="*/ 758536 h 3636818"/>
              <a:gd name="connsiteX22-45" fmla="*/ 3751118 w 4503751"/>
              <a:gd name="connsiteY22-46" fmla="*/ 1111827 h 3636818"/>
              <a:gd name="connsiteX23-47" fmla="*/ 3927764 w 4503751"/>
              <a:gd name="connsiteY23-48" fmla="*/ 1392382 h 3636818"/>
              <a:gd name="connsiteX24-49" fmla="*/ 4114800 w 4503751"/>
              <a:gd name="connsiteY24-50" fmla="*/ 1662546 h 3636818"/>
              <a:gd name="connsiteX25-51" fmla="*/ 4145973 w 4503751"/>
              <a:gd name="connsiteY25-52" fmla="*/ 1693718 h 3636818"/>
              <a:gd name="connsiteX26-53" fmla="*/ 4239491 w 4503751"/>
              <a:gd name="connsiteY26-54" fmla="*/ 2327564 h 3636818"/>
              <a:gd name="connsiteX27-55" fmla="*/ 4343400 w 4503751"/>
              <a:gd name="connsiteY27-56" fmla="*/ 2763982 h 3636818"/>
              <a:gd name="connsiteX28-57" fmla="*/ 4426527 w 4503751"/>
              <a:gd name="connsiteY28-58" fmla="*/ 2888673 h 3636818"/>
              <a:gd name="connsiteX29-59" fmla="*/ 4488873 w 4503751"/>
              <a:gd name="connsiteY29-60" fmla="*/ 3034146 h 3636818"/>
              <a:gd name="connsiteX30-61" fmla="*/ 4374573 w 4503751"/>
              <a:gd name="connsiteY30-62" fmla="*/ 3117273 h 3636818"/>
              <a:gd name="connsiteX31-63" fmla="*/ 4457700 w 4503751"/>
              <a:gd name="connsiteY31-64" fmla="*/ 3169227 h 3636818"/>
              <a:gd name="connsiteX32-65" fmla="*/ 4353791 w 4503751"/>
              <a:gd name="connsiteY32-66" fmla="*/ 3221182 h 3636818"/>
              <a:gd name="connsiteX33-67" fmla="*/ 3990109 w 4503751"/>
              <a:gd name="connsiteY33-68" fmla="*/ 3325091 h 3636818"/>
              <a:gd name="connsiteX34-69" fmla="*/ 3501736 w 4503751"/>
              <a:gd name="connsiteY34-70" fmla="*/ 3491346 h 3636818"/>
              <a:gd name="connsiteX35-71" fmla="*/ 3148446 w 4503751"/>
              <a:gd name="connsiteY35-72" fmla="*/ 3522518 h 3636818"/>
              <a:gd name="connsiteX36-73" fmla="*/ 2909455 w 4503751"/>
              <a:gd name="connsiteY36-74" fmla="*/ 3543300 h 3636818"/>
              <a:gd name="connsiteX37-75" fmla="*/ 2223655 w 4503751"/>
              <a:gd name="connsiteY37-76" fmla="*/ 3636818 h 3636818"/>
              <a:gd name="connsiteX38-77" fmla="*/ 1911927 w 4503751"/>
              <a:gd name="connsiteY38-78" fmla="*/ 3626427 h 3636818"/>
              <a:gd name="connsiteX39-79" fmla="*/ 1756064 w 4503751"/>
              <a:gd name="connsiteY39-80" fmla="*/ 3501736 h 3636818"/>
              <a:gd name="connsiteX40-81" fmla="*/ 2150918 w 4503751"/>
              <a:gd name="connsiteY40-82" fmla="*/ 3335482 h 3636818"/>
              <a:gd name="connsiteX41-83" fmla="*/ 2223655 w 4503751"/>
              <a:gd name="connsiteY41-84" fmla="*/ 3241964 h 3636818"/>
              <a:gd name="connsiteX42-85" fmla="*/ 1984664 w 4503751"/>
              <a:gd name="connsiteY42-86" fmla="*/ 3138055 h 3636818"/>
              <a:gd name="connsiteX43-87" fmla="*/ 1693718 w 4503751"/>
              <a:gd name="connsiteY43-88" fmla="*/ 3013364 h 3636818"/>
              <a:gd name="connsiteX44-89" fmla="*/ 1340427 w 4503751"/>
              <a:gd name="connsiteY44-90" fmla="*/ 2940627 h 3636818"/>
              <a:gd name="connsiteX45-91" fmla="*/ 779318 w 4503751"/>
              <a:gd name="connsiteY45-92" fmla="*/ 2660073 h 3636818"/>
              <a:gd name="connsiteX46-93" fmla="*/ 332509 w 4503751"/>
              <a:gd name="connsiteY46-94" fmla="*/ 2234046 h 3636818"/>
              <a:gd name="connsiteX47-95" fmla="*/ 155864 w 4503751"/>
              <a:gd name="connsiteY47-96" fmla="*/ 1849582 h 3636818"/>
              <a:gd name="connsiteX48-97" fmla="*/ 93518 w 4503751"/>
              <a:gd name="connsiteY48-98" fmla="*/ 1693718 h 3636818"/>
              <a:gd name="connsiteX49-99" fmla="*/ 311727 w 4503751"/>
              <a:gd name="connsiteY49-100" fmla="*/ 1485900 h 3636818"/>
              <a:gd name="connsiteX50-101" fmla="*/ 633846 w 4503751"/>
              <a:gd name="connsiteY50-102" fmla="*/ 1433946 h 3636818"/>
              <a:gd name="connsiteX51-103" fmla="*/ 675409 w 4503751"/>
              <a:gd name="connsiteY51-104" fmla="*/ 1371600 h 3636818"/>
              <a:gd name="connsiteX52-105" fmla="*/ 405246 w 4503751"/>
              <a:gd name="connsiteY52-106" fmla="*/ 1361209 h 3636818"/>
              <a:gd name="connsiteX53-107" fmla="*/ 197427 w 4503751"/>
              <a:gd name="connsiteY53-108" fmla="*/ 1413164 h 3636818"/>
              <a:gd name="connsiteX54-109" fmla="*/ 83127 w 4503751"/>
              <a:gd name="connsiteY54-110" fmla="*/ 1537855 h 3636818"/>
              <a:gd name="connsiteX0-111" fmla="*/ 83127 w 4503751"/>
              <a:gd name="connsiteY0-112" fmla="*/ 1537855 h 3636818"/>
              <a:gd name="connsiteX1-113" fmla="*/ 0 w 4503751"/>
              <a:gd name="connsiteY1-114" fmla="*/ 1278082 h 3636818"/>
              <a:gd name="connsiteX2-115" fmla="*/ 31173 w 4503751"/>
              <a:gd name="connsiteY2-116" fmla="*/ 955964 h 3636818"/>
              <a:gd name="connsiteX3-117" fmla="*/ 93518 w 4503751"/>
              <a:gd name="connsiteY3-118" fmla="*/ 727364 h 3636818"/>
              <a:gd name="connsiteX4-119" fmla="*/ 228600 w 4503751"/>
              <a:gd name="connsiteY4-120" fmla="*/ 529936 h 3636818"/>
              <a:gd name="connsiteX5-121" fmla="*/ 384464 w 4503751"/>
              <a:gd name="connsiteY5-122" fmla="*/ 384464 h 3636818"/>
              <a:gd name="connsiteX6-123" fmla="*/ 436418 w 4503751"/>
              <a:gd name="connsiteY6-124" fmla="*/ 384464 h 3636818"/>
              <a:gd name="connsiteX7-125" fmla="*/ 613064 w 4503751"/>
              <a:gd name="connsiteY7-126" fmla="*/ 800100 h 3636818"/>
              <a:gd name="connsiteX8-127" fmla="*/ 696191 w 4503751"/>
              <a:gd name="connsiteY8-128" fmla="*/ 904009 h 3636818"/>
              <a:gd name="connsiteX9-129" fmla="*/ 800100 w 4503751"/>
              <a:gd name="connsiteY9-130" fmla="*/ 935182 h 3636818"/>
              <a:gd name="connsiteX10-131" fmla="*/ 727364 w 4503751"/>
              <a:gd name="connsiteY10-132" fmla="*/ 768927 h 3636818"/>
              <a:gd name="connsiteX11-133" fmla="*/ 654627 w 4503751"/>
              <a:gd name="connsiteY11-134" fmla="*/ 498764 h 3636818"/>
              <a:gd name="connsiteX12-135" fmla="*/ 706582 w 4503751"/>
              <a:gd name="connsiteY12-136" fmla="*/ 374073 h 3636818"/>
              <a:gd name="connsiteX13-137" fmla="*/ 820882 w 4503751"/>
              <a:gd name="connsiteY13-138" fmla="*/ 218209 h 3636818"/>
              <a:gd name="connsiteX14-139" fmla="*/ 1091046 w 4503751"/>
              <a:gd name="connsiteY14-140" fmla="*/ 83127 h 3636818"/>
              <a:gd name="connsiteX15-141" fmla="*/ 1330036 w 4503751"/>
              <a:gd name="connsiteY15-142" fmla="*/ 0 h 3636818"/>
              <a:gd name="connsiteX16-143" fmla="*/ 1766455 w 4503751"/>
              <a:gd name="connsiteY16-144" fmla="*/ 0 h 3636818"/>
              <a:gd name="connsiteX17-145" fmla="*/ 2078182 w 4503751"/>
              <a:gd name="connsiteY17-146" fmla="*/ 93518 h 3636818"/>
              <a:gd name="connsiteX18-147" fmla="*/ 2462646 w 4503751"/>
              <a:gd name="connsiteY18-148" fmla="*/ 176646 h 3636818"/>
              <a:gd name="connsiteX19-149" fmla="*/ 2784764 w 4503751"/>
              <a:gd name="connsiteY19-150" fmla="*/ 332509 h 3636818"/>
              <a:gd name="connsiteX20-151" fmla="*/ 3086100 w 4503751"/>
              <a:gd name="connsiteY20-152" fmla="*/ 519546 h 3636818"/>
              <a:gd name="connsiteX21-153" fmla="*/ 3387436 w 4503751"/>
              <a:gd name="connsiteY21-154" fmla="*/ 758536 h 3636818"/>
              <a:gd name="connsiteX22-155" fmla="*/ 3751118 w 4503751"/>
              <a:gd name="connsiteY22-156" fmla="*/ 1111827 h 3636818"/>
              <a:gd name="connsiteX23-157" fmla="*/ 3927764 w 4503751"/>
              <a:gd name="connsiteY23-158" fmla="*/ 1392382 h 3636818"/>
              <a:gd name="connsiteX24-159" fmla="*/ 4114800 w 4503751"/>
              <a:gd name="connsiteY24-160" fmla="*/ 1662546 h 3636818"/>
              <a:gd name="connsiteX25-161" fmla="*/ 4145973 w 4503751"/>
              <a:gd name="connsiteY25-162" fmla="*/ 1693718 h 3636818"/>
              <a:gd name="connsiteX26-163" fmla="*/ 4239491 w 4503751"/>
              <a:gd name="connsiteY26-164" fmla="*/ 2327564 h 3636818"/>
              <a:gd name="connsiteX27-165" fmla="*/ 4343400 w 4503751"/>
              <a:gd name="connsiteY27-166" fmla="*/ 2763982 h 3636818"/>
              <a:gd name="connsiteX28-167" fmla="*/ 4426527 w 4503751"/>
              <a:gd name="connsiteY28-168" fmla="*/ 2888673 h 3636818"/>
              <a:gd name="connsiteX29-169" fmla="*/ 4488873 w 4503751"/>
              <a:gd name="connsiteY29-170" fmla="*/ 3034146 h 3636818"/>
              <a:gd name="connsiteX30-171" fmla="*/ 4374573 w 4503751"/>
              <a:gd name="connsiteY30-172" fmla="*/ 3117273 h 3636818"/>
              <a:gd name="connsiteX31-173" fmla="*/ 4457700 w 4503751"/>
              <a:gd name="connsiteY31-174" fmla="*/ 3169227 h 3636818"/>
              <a:gd name="connsiteX32-175" fmla="*/ 4353791 w 4503751"/>
              <a:gd name="connsiteY32-176" fmla="*/ 3221182 h 3636818"/>
              <a:gd name="connsiteX33-177" fmla="*/ 3990109 w 4503751"/>
              <a:gd name="connsiteY33-178" fmla="*/ 3325091 h 3636818"/>
              <a:gd name="connsiteX34-179" fmla="*/ 3501736 w 4503751"/>
              <a:gd name="connsiteY34-180" fmla="*/ 3491346 h 3636818"/>
              <a:gd name="connsiteX35-181" fmla="*/ 3148446 w 4503751"/>
              <a:gd name="connsiteY35-182" fmla="*/ 3522518 h 3636818"/>
              <a:gd name="connsiteX36-183" fmla="*/ 2909455 w 4503751"/>
              <a:gd name="connsiteY36-184" fmla="*/ 3543300 h 3636818"/>
              <a:gd name="connsiteX37-185" fmla="*/ 2223655 w 4503751"/>
              <a:gd name="connsiteY37-186" fmla="*/ 3636818 h 3636818"/>
              <a:gd name="connsiteX38-187" fmla="*/ 1911927 w 4503751"/>
              <a:gd name="connsiteY38-188" fmla="*/ 3626427 h 3636818"/>
              <a:gd name="connsiteX39-189" fmla="*/ 1756064 w 4503751"/>
              <a:gd name="connsiteY39-190" fmla="*/ 3501736 h 3636818"/>
              <a:gd name="connsiteX40-191" fmla="*/ 2150918 w 4503751"/>
              <a:gd name="connsiteY40-192" fmla="*/ 3335482 h 3636818"/>
              <a:gd name="connsiteX41-193" fmla="*/ 2223655 w 4503751"/>
              <a:gd name="connsiteY41-194" fmla="*/ 3241964 h 3636818"/>
              <a:gd name="connsiteX42-195" fmla="*/ 1984664 w 4503751"/>
              <a:gd name="connsiteY42-196" fmla="*/ 3138055 h 3636818"/>
              <a:gd name="connsiteX43-197" fmla="*/ 1693718 w 4503751"/>
              <a:gd name="connsiteY43-198" fmla="*/ 3013364 h 3636818"/>
              <a:gd name="connsiteX44-199" fmla="*/ 1340427 w 4503751"/>
              <a:gd name="connsiteY44-200" fmla="*/ 2940627 h 3636818"/>
              <a:gd name="connsiteX45-201" fmla="*/ 779318 w 4503751"/>
              <a:gd name="connsiteY45-202" fmla="*/ 2660073 h 3636818"/>
              <a:gd name="connsiteX46-203" fmla="*/ 332509 w 4503751"/>
              <a:gd name="connsiteY46-204" fmla="*/ 2234046 h 3636818"/>
              <a:gd name="connsiteX47-205" fmla="*/ 155864 w 4503751"/>
              <a:gd name="connsiteY47-206" fmla="*/ 1849582 h 3636818"/>
              <a:gd name="connsiteX48-207" fmla="*/ 93518 w 4503751"/>
              <a:gd name="connsiteY48-208" fmla="*/ 1693718 h 3636818"/>
              <a:gd name="connsiteX49-209" fmla="*/ 311727 w 4503751"/>
              <a:gd name="connsiteY49-210" fmla="*/ 1485900 h 3636818"/>
              <a:gd name="connsiteX50-211" fmla="*/ 633846 w 4503751"/>
              <a:gd name="connsiteY50-212" fmla="*/ 1433946 h 3636818"/>
              <a:gd name="connsiteX51-213" fmla="*/ 675409 w 4503751"/>
              <a:gd name="connsiteY51-214" fmla="*/ 1371600 h 3636818"/>
              <a:gd name="connsiteX52-215" fmla="*/ 405246 w 4503751"/>
              <a:gd name="connsiteY52-216" fmla="*/ 1361209 h 3636818"/>
              <a:gd name="connsiteX53-217" fmla="*/ 197427 w 4503751"/>
              <a:gd name="connsiteY53-218" fmla="*/ 1413164 h 3636818"/>
              <a:gd name="connsiteX54-219" fmla="*/ 83127 w 4503751"/>
              <a:gd name="connsiteY54-220" fmla="*/ 1537855 h 3636818"/>
              <a:gd name="connsiteX0-221" fmla="*/ 83127 w 4503751"/>
              <a:gd name="connsiteY0-222" fmla="*/ 1537855 h 3636818"/>
              <a:gd name="connsiteX1-223" fmla="*/ 0 w 4503751"/>
              <a:gd name="connsiteY1-224" fmla="*/ 1278082 h 3636818"/>
              <a:gd name="connsiteX2-225" fmla="*/ 31173 w 4503751"/>
              <a:gd name="connsiteY2-226" fmla="*/ 955964 h 3636818"/>
              <a:gd name="connsiteX3-227" fmla="*/ 93518 w 4503751"/>
              <a:gd name="connsiteY3-228" fmla="*/ 727364 h 3636818"/>
              <a:gd name="connsiteX4-229" fmla="*/ 228600 w 4503751"/>
              <a:gd name="connsiteY4-230" fmla="*/ 529936 h 3636818"/>
              <a:gd name="connsiteX5-231" fmla="*/ 384464 w 4503751"/>
              <a:gd name="connsiteY5-232" fmla="*/ 384464 h 3636818"/>
              <a:gd name="connsiteX6-233" fmla="*/ 436418 w 4503751"/>
              <a:gd name="connsiteY6-234" fmla="*/ 384464 h 3636818"/>
              <a:gd name="connsiteX7-235" fmla="*/ 613064 w 4503751"/>
              <a:gd name="connsiteY7-236" fmla="*/ 800100 h 3636818"/>
              <a:gd name="connsiteX8-237" fmla="*/ 696191 w 4503751"/>
              <a:gd name="connsiteY8-238" fmla="*/ 904009 h 3636818"/>
              <a:gd name="connsiteX9-239" fmla="*/ 800100 w 4503751"/>
              <a:gd name="connsiteY9-240" fmla="*/ 935182 h 3636818"/>
              <a:gd name="connsiteX10-241" fmla="*/ 727364 w 4503751"/>
              <a:gd name="connsiteY10-242" fmla="*/ 768927 h 3636818"/>
              <a:gd name="connsiteX11-243" fmla="*/ 654627 w 4503751"/>
              <a:gd name="connsiteY11-244" fmla="*/ 498764 h 3636818"/>
              <a:gd name="connsiteX12-245" fmla="*/ 706582 w 4503751"/>
              <a:gd name="connsiteY12-246" fmla="*/ 374073 h 3636818"/>
              <a:gd name="connsiteX13-247" fmla="*/ 820882 w 4503751"/>
              <a:gd name="connsiteY13-248" fmla="*/ 218209 h 3636818"/>
              <a:gd name="connsiteX14-249" fmla="*/ 1091046 w 4503751"/>
              <a:gd name="connsiteY14-250" fmla="*/ 83127 h 3636818"/>
              <a:gd name="connsiteX15-251" fmla="*/ 1330036 w 4503751"/>
              <a:gd name="connsiteY15-252" fmla="*/ 0 h 3636818"/>
              <a:gd name="connsiteX16-253" fmla="*/ 1766455 w 4503751"/>
              <a:gd name="connsiteY16-254" fmla="*/ 0 h 3636818"/>
              <a:gd name="connsiteX17-255" fmla="*/ 2078182 w 4503751"/>
              <a:gd name="connsiteY17-256" fmla="*/ 93518 h 3636818"/>
              <a:gd name="connsiteX18-257" fmla="*/ 2462646 w 4503751"/>
              <a:gd name="connsiteY18-258" fmla="*/ 176646 h 3636818"/>
              <a:gd name="connsiteX19-259" fmla="*/ 2784764 w 4503751"/>
              <a:gd name="connsiteY19-260" fmla="*/ 332509 h 3636818"/>
              <a:gd name="connsiteX20-261" fmla="*/ 3086100 w 4503751"/>
              <a:gd name="connsiteY20-262" fmla="*/ 519546 h 3636818"/>
              <a:gd name="connsiteX21-263" fmla="*/ 3387436 w 4503751"/>
              <a:gd name="connsiteY21-264" fmla="*/ 758536 h 3636818"/>
              <a:gd name="connsiteX22-265" fmla="*/ 3751118 w 4503751"/>
              <a:gd name="connsiteY22-266" fmla="*/ 1111827 h 3636818"/>
              <a:gd name="connsiteX23-267" fmla="*/ 3927764 w 4503751"/>
              <a:gd name="connsiteY23-268" fmla="*/ 1392382 h 3636818"/>
              <a:gd name="connsiteX24-269" fmla="*/ 4114800 w 4503751"/>
              <a:gd name="connsiteY24-270" fmla="*/ 1662546 h 3636818"/>
              <a:gd name="connsiteX25-271" fmla="*/ 3966105 w 4503751"/>
              <a:gd name="connsiteY25-272" fmla="*/ 1486209 h 3636818"/>
              <a:gd name="connsiteX26-273" fmla="*/ 4145973 w 4503751"/>
              <a:gd name="connsiteY26-274" fmla="*/ 1693718 h 3636818"/>
              <a:gd name="connsiteX27-275" fmla="*/ 4239491 w 4503751"/>
              <a:gd name="connsiteY27-276" fmla="*/ 2327564 h 3636818"/>
              <a:gd name="connsiteX28-277" fmla="*/ 4343400 w 4503751"/>
              <a:gd name="connsiteY28-278" fmla="*/ 2763982 h 3636818"/>
              <a:gd name="connsiteX29-279" fmla="*/ 4426527 w 4503751"/>
              <a:gd name="connsiteY29-280" fmla="*/ 2888673 h 3636818"/>
              <a:gd name="connsiteX30-281" fmla="*/ 4488873 w 4503751"/>
              <a:gd name="connsiteY30-282" fmla="*/ 3034146 h 3636818"/>
              <a:gd name="connsiteX31-283" fmla="*/ 4374573 w 4503751"/>
              <a:gd name="connsiteY31-284" fmla="*/ 3117273 h 3636818"/>
              <a:gd name="connsiteX32-285" fmla="*/ 4457700 w 4503751"/>
              <a:gd name="connsiteY32-286" fmla="*/ 3169227 h 3636818"/>
              <a:gd name="connsiteX33-287" fmla="*/ 4353791 w 4503751"/>
              <a:gd name="connsiteY33-288" fmla="*/ 3221182 h 3636818"/>
              <a:gd name="connsiteX34-289" fmla="*/ 3990109 w 4503751"/>
              <a:gd name="connsiteY34-290" fmla="*/ 3325091 h 3636818"/>
              <a:gd name="connsiteX35-291" fmla="*/ 3501736 w 4503751"/>
              <a:gd name="connsiteY35-292" fmla="*/ 3491346 h 3636818"/>
              <a:gd name="connsiteX36-293" fmla="*/ 3148446 w 4503751"/>
              <a:gd name="connsiteY36-294" fmla="*/ 3522518 h 3636818"/>
              <a:gd name="connsiteX37-295" fmla="*/ 2909455 w 4503751"/>
              <a:gd name="connsiteY37-296" fmla="*/ 3543300 h 3636818"/>
              <a:gd name="connsiteX38-297" fmla="*/ 2223655 w 4503751"/>
              <a:gd name="connsiteY38-298" fmla="*/ 3636818 h 3636818"/>
              <a:gd name="connsiteX39-299" fmla="*/ 1911927 w 4503751"/>
              <a:gd name="connsiteY39-300" fmla="*/ 3626427 h 3636818"/>
              <a:gd name="connsiteX40-301" fmla="*/ 1756064 w 4503751"/>
              <a:gd name="connsiteY40-302" fmla="*/ 3501736 h 3636818"/>
              <a:gd name="connsiteX41-303" fmla="*/ 2150918 w 4503751"/>
              <a:gd name="connsiteY41-304" fmla="*/ 3335482 h 3636818"/>
              <a:gd name="connsiteX42-305" fmla="*/ 2223655 w 4503751"/>
              <a:gd name="connsiteY42-306" fmla="*/ 3241964 h 3636818"/>
              <a:gd name="connsiteX43-307" fmla="*/ 1984664 w 4503751"/>
              <a:gd name="connsiteY43-308" fmla="*/ 3138055 h 3636818"/>
              <a:gd name="connsiteX44-309" fmla="*/ 1693718 w 4503751"/>
              <a:gd name="connsiteY44-310" fmla="*/ 3013364 h 3636818"/>
              <a:gd name="connsiteX45-311" fmla="*/ 1340427 w 4503751"/>
              <a:gd name="connsiteY45-312" fmla="*/ 2940627 h 3636818"/>
              <a:gd name="connsiteX46-313" fmla="*/ 779318 w 4503751"/>
              <a:gd name="connsiteY46-314" fmla="*/ 2660073 h 3636818"/>
              <a:gd name="connsiteX47-315" fmla="*/ 332509 w 4503751"/>
              <a:gd name="connsiteY47-316" fmla="*/ 2234046 h 3636818"/>
              <a:gd name="connsiteX48-317" fmla="*/ 155864 w 4503751"/>
              <a:gd name="connsiteY48-318" fmla="*/ 1849582 h 3636818"/>
              <a:gd name="connsiteX49-319" fmla="*/ 93518 w 4503751"/>
              <a:gd name="connsiteY49-320" fmla="*/ 1693718 h 3636818"/>
              <a:gd name="connsiteX50-321" fmla="*/ 311727 w 4503751"/>
              <a:gd name="connsiteY50-322" fmla="*/ 1485900 h 3636818"/>
              <a:gd name="connsiteX51-323" fmla="*/ 633846 w 4503751"/>
              <a:gd name="connsiteY51-324" fmla="*/ 1433946 h 3636818"/>
              <a:gd name="connsiteX52-325" fmla="*/ 675409 w 4503751"/>
              <a:gd name="connsiteY52-326" fmla="*/ 1371600 h 3636818"/>
              <a:gd name="connsiteX53-327" fmla="*/ 405246 w 4503751"/>
              <a:gd name="connsiteY53-328" fmla="*/ 1361209 h 3636818"/>
              <a:gd name="connsiteX54-329" fmla="*/ 197427 w 4503751"/>
              <a:gd name="connsiteY54-330" fmla="*/ 1413164 h 3636818"/>
              <a:gd name="connsiteX55" fmla="*/ 83127 w 4503751"/>
              <a:gd name="connsiteY55" fmla="*/ 1537855 h 3636818"/>
              <a:gd name="connsiteX0-331" fmla="*/ 83127 w 4503751"/>
              <a:gd name="connsiteY0-332" fmla="*/ 1537855 h 3636818"/>
              <a:gd name="connsiteX1-333" fmla="*/ 0 w 4503751"/>
              <a:gd name="connsiteY1-334" fmla="*/ 1278082 h 3636818"/>
              <a:gd name="connsiteX2-335" fmla="*/ 31173 w 4503751"/>
              <a:gd name="connsiteY2-336" fmla="*/ 955964 h 3636818"/>
              <a:gd name="connsiteX3-337" fmla="*/ 93518 w 4503751"/>
              <a:gd name="connsiteY3-338" fmla="*/ 727364 h 3636818"/>
              <a:gd name="connsiteX4-339" fmla="*/ 228600 w 4503751"/>
              <a:gd name="connsiteY4-340" fmla="*/ 529936 h 3636818"/>
              <a:gd name="connsiteX5-341" fmla="*/ 384464 w 4503751"/>
              <a:gd name="connsiteY5-342" fmla="*/ 384464 h 3636818"/>
              <a:gd name="connsiteX6-343" fmla="*/ 436418 w 4503751"/>
              <a:gd name="connsiteY6-344" fmla="*/ 384464 h 3636818"/>
              <a:gd name="connsiteX7-345" fmla="*/ 613064 w 4503751"/>
              <a:gd name="connsiteY7-346" fmla="*/ 800100 h 3636818"/>
              <a:gd name="connsiteX8-347" fmla="*/ 696191 w 4503751"/>
              <a:gd name="connsiteY8-348" fmla="*/ 904009 h 3636818"/>
              <a:gd name="connsiteX9-349" fmla="*/ 800100 w 4503751"/>
              <a:gd name="connsiteY9-350" fmla="*/ 935182 h 3636818"/>
              <a:gd name="connsiteX10-351" fmla="*/ 727364 w 4503751"/>
              <a:gd name="connsiteY10-352" fmla="*/ 768927 h 3636818"/>
              <a:gd name="connsiteX11-353" fmla="*/ 654627 w 4503751"/>
              <a:gd name="connsiteY11-354" fmla="*/ 498764 h 3636818"/>
              <a:gd name="connsiteX12-355" fmla="*/ 706582 w 4503751"/>
              <a:gd name="connsiteY12-356" fmla="*/ 374073 h 3636818"/>
              <a:gd name="connsiteX13-357" fmla="*/ 820882 w 4503751"/>
              <a:gd name="connsiteY13-358" fmla="*/ 218209 h 3636818"/>
              <a:gd name="connsiteX14-359" fmla="*/ 1091046 w 4503751"/>
              <a:gd name="connsiteY14-360" fmla="*/ 83127 h 3636818"/>
              <a:gd name="connsiteX15-361" fmla="*/ 1330036 w 4503751"/>
              <a:gd name="connsiteY15-362" fmla="*/ 0 h 3636818"/>
              <a:gd name="connsiteX16-363" fmla="*/ 1766455 w 4503751"/>
              <a:gd name="connsiteY16-364" fmla="*/ 0 h 3636818"/>
              <a:gd name="connsiteX17-365" fmla="*/ 2078182 w 4503751"/>
              <a:gd name="connsiteY17-366" fmla="*/ 93518 h 3636818"/>
              <a:gd name="connsiteX18-367" fmla="*/ 2462646 w 4503751"/>
              <a:gd name="connsiteY18-368" fmla="*/ 176646 h 3636818"/>
              <a:gd name="connsiteX19-369" fmla="*/ 2784764 w 4503751"/>
              <a:gd name="connsiteY19-370" fmla="*/ 332509 h 3636818"/>
              <a:gd name="connsiteX20-371" fmla="*/ 3086100 w 4503751"/>
              <a:gd name="connsiteY20-372" fmla="*/ 519546 h 3636818"/>
              <a:gd name="connsiteX21-373" fmla="*/ 3387436 w 4503751"/>
              <a:gd name="connsiteY21-374" fmla="*/ 758536 h 3636818"/>
              <a:gd name="connsiteX22-375" fmla="*/ 3751118 w 4503751"/>
              <a:gd name="connsiteY22-376" fmla="*/ 1111827 h 3636818"/>
              <a:gd name="connsiteX23-377" fmla="*/ 3927764 w 4503751"/>
              <a:gd name="connsiteY23-378" fmla="*/ 1392382 h 3636818"/>
              <a:gd name="connsiteX24-379" fmla="*/ 4114800 w 4503751"/>
              <a:gd name="connsiteY24-380" fmla="*/ 1662546 h 3636818"/>
              <a:gd name="connsiteX25-381" fmla="*/ 4180387 w 4503751"/>
              <a:gd name="connsiteY25-382" fmla="*/ 1700505 h 3636818"/>
              <a:gd name="connsiteX26-383" fmla="*/ 4145973 w 4503751"/>
              <a:gd name="connsiteY26-384" fmla="*/ 1693718 h 3636818"/>
              <a:gd name="connsiteX27-385" fmla="*/ 4239491 w 4503751"/>
              <a:gd name="connsiteY27-386" fmla="*/ 2327564 h 3636818"/>
              <a:gd name="connsiteX28-387" fmla="*/ 4343400 w 4503751"/>
              <a:gd name="connsiteY28-388" fmla="*/ 2763982 h 3636818"/>
              <a:gd name="connsiteX29-389" fmla="*/ 4426527 w 4503751"/>
              <a:gd name="connsiteY29-390" fmla="*/ 2888673 h 3636818"/>
              <a:gd name="connsiteX30-391" fmla="*/ 4488873 w 4503751"/>
              <a:gd name="connsiteY30-392" fmla="*/ 3034146 h 3636818"/>
              <a:gd name="connsiteX31-393" fmla="*/ 4374573 w 4503751"/>
              <a:gd name="connsiteY31-394" fmla="*/ 3117273 h 3636818"/>
              <a:gd name="connsiteX32-395" fmla="*/ 4457700 w 4503751"/>
              <a:gd name="connsiteY32-396" fmla="*/ 3169227 h 3636818"/>
              <a:gd name="connsiteX33-397" fmla="*/ 4353791 w 4503751"/>
              <a:gd name="connsiteY33-398" fmla="*/ 3221182 h 3636818"/>
              <a:gd name="connsiteX34-399" fmla="*/ 3990109 w 4503751"/>
              <a:gd name="connsiteY34-400" fmla="*/ 3325091 h 3636818"/>
              <a:gd name="connsiteX35-401" fmla="*/ 3501736 w 4503751"/>
              <a:gd name="connsiteY35-402" fmla="*/ 3491346 h 3636818"/>
              <a:gd name="connsiteX36-403" fmla="*/ 3148446 w 4503751"/>
              <a:gd name="connsiteY36-404" fmla="*/ 3522518 h 3636818"/>
              <a:gd name="connsiteX37-405" fmla="*/ 2909455 w 4503751"/>
              <a:gd name="connsiteY37-406" fmla="*/ 3543300 h 3636818"/>
              <a:gd name="connsiteX38-407" fmla="*/ 2223655 w 4503751"/>
              <a:gd name="connsiteY38-408" fmla="*/ 3636818 h 3636818"/>
              <a:gd name="connsiteX39-409" fmla="*/ 1911927 w 4503751"/>
              <a:gd name="connsiteY39-410" fmla="*/ 3626427 h 3636818"/>
              <a:gd name="connsiteX40-411" fmla="*/ 1756064 w 4503751"/>
              <a:gd name="connsiteY40-412" fmla="*/ 3501736 h 3636818"/>
              <a:gd name="connsiteX41-413" fmla="*/ 2150918 w 4503751"/>
              <a:gd name="connsiteY41-414" fmla="*/ 3335482 h 3636818"/>
              <a:gd name="connsiteX42-415" fmla="*/ 2223655 w 4503751"/>
              <a:gd name="connsiteY42-416" fmla="*/ 3241964 h 3636818"/>
              <a:gd name="connsiteX43-417" fmla="*/ 1984664 w 4503751"/>
              <a:gd name="connsiteY43-418" fmla="*/ 3138055 h 3636818"/>
              <a:gd name="connsiteX44-419" fmla="*/ 1693718 w 4503751"/>
              <a:gd name="connsiteY44-420" fmla="*/ 3013364 h 3636818"/>
              <a:gd name="connsiteX45-421" fmla="*/ 1340427 w 4503751"/>
              <a:gd name="connsiteY45-422" fmla="*/ 2940627 h 3636818"/>
              <a:gd name="connsiteX46-423" fmla="*/ 779318 w 4503751"/>
              <a:gd name="connsiteY46-424" fmla="*/ 2660073 h 3636818"/>
              <a:gd name="connsiteX47-425" fmla="*/ 332509 w 4503751"/>
              <a:gd name="connsiteY47-426" fmla="*/ 2234046 h 3636818"/>
              <a:gd name="connsiteX48-427" fmla="*/ 155864 w 4503751"/>
              <a:gd name="connsiteY48-428" fmla="*/ 1849582 h 3636818"/>
              <a:gd name="connsiteX49-429" fmla="*/ 93518 w 4503751"/>
              <a:gd name="connsiteY49-430" fmla="*/ 1693718 h 3636818"/>
              <a:gd name="connsiteX50-431" fmla="*/ 311727 w 4503751"/>
              <a:gd name="connsiteY50-432" fmla="*/ 1485900 h 3636818"/>
              <a:gd name="connsiteX51-433" fmla="*/ 633846 w 4503751"/>
              <a:gd name="connsiteY51-434" fmla="*/ 1433946 h 3636818"/>
              <a:gd name="connsiteX52-435" fmla="*/ 675409 w 4503751"/>
              <a:gd name="connsiteY52-436" fmla="*/ 1371600 h 3636818"/>
              <a:gd name="connsiteX53-437" fmla="*/ 405246 w 4503751"/>
              <a:gd name="connsiteY53-438" fmla="*/ 1361209 h 3636818"/>
              <a:gd name="connsiteX54-439" fmla="*/ 197427 w 4503751"/>
              <a:gd name="connsiteY54-440" fmla="*/ 1413164 h 3636818"/>
              <a:gd name="connsiteX55-441" fmla="*/ 83127 w 4503751"/>
              <a:gd name="connsiteY55-442" fmla="*/ 1537855 h 3636818"/>
              <a:gd name="connsiteX0-443" fmla="*/ 83127 w 4503751"/>
              <a:gd name="connsiteY0-444" fmla="*/ 1537855 h 3636818"/>
              <a:gd name="connsiteX1-445" fmla="*/ 0 w 4503751"/>
              <a:gd name="connsiteY1-446" fmla="*/ 1278082 h 3636818"/>
              <a:gd name="connsiteX2-447" fmla="*/ 31173 w 4503751"/>
              <a:gd name="connsiteY2-448" fmla="*/ 955964 h 3636818"/>
              <a:gd name="connsiteX3-449" fmla="*/ 93518 w 4503751"/>
              <a:gd name="connsiteY3-450" fmla="*/ 727364 h 3636818"/>
              <a:gd name="connsiteX4-451" fmla="*/ 228600 w 4503751"/>
              <a:gd name="connsiteY4-452" fmla="*/ 529936 h 3636818"/>
              <a:gd name="connsiteX5-453" fmla="*/ 384464 w 4503751"/>
              <a:gd name="connsiteY5-454" fmla="*/ 384464 h 3636818"/>
              <a:gd name="connsiteX6-455" fmla="*/ 436418 w 4503751"/>
              <a:gd name="connsiteY6-456" fmla="*/ 384464 h 3636818"/>
              <a:gd name="connsiteX7-457" fmla="*/ 613064 w 4503751"/>
              <a:gd name="connsiteY7-458" fmla="*/ 800100 h 3636818"/>
              <a:gd name="connsiteX8-459" fmla="*/ 696191 w 4503751"/>
              <a:gd name="connsiteY8-460" fmla="*/ 904009 h 3636818"/>
              <a:gd name="connsiteX9-461" fmla="*/ 800100 w 4503751"/>
              <a:gd name="connsiteY9-462" fmla="*/ 935182 h 3636818"/>
              <a:gd name="connsiteX10-463" fmla="*/ 727364 w 4503751"/>
              <a:gd name="connsiteY10-464" fmla="*/ 768927 h 3636818"/>
              <a:gd name="connsiteX11-465" fmla="*/ 654627 w 4503751"/>
              <a:gd name="connsiteY11-466" fmla="*/ 498764 h 3636818"/>
              <a:gd name="connsiteX12-467" fmla="*/ 706582 w 4503751"/>
              <a:gd name="connsiteY12-468" fmla="*/ 374073 h 3636818"/>
              <a:gd name="connsiteX13-469" fmla="*/ 820882 w 4503751"/>
              <a:gd name="connsiteY13-470" fmla="*/ 218209 h 3636818"/>
              <a:gd name="connsiteX14-471" fmla="*/ 1091046 w 4503751"/>
              <a:gd name="connsiteY14-472" fmla="*/ 83127 h 3636818"/>
              <a:gd name="connsiteX15-473" fmla="*/ 1330036 w 4503751"/>
              <a:gd name="connsiteY15-474" fmla="*/ 0 h 3636818"/>
              <a:gd name="connsiteX16-475" fmla="*/ 1766455 w 4503751"/>
              <a:gd name="connsiteY16-476" fmla="*/ 0 h 3636818"/>
              <a:gd name="connsiteX17-477" fmla="*/ 2078182 w 4503751"/>
              <a:gd name="connsiteY17-478" fmla="*/ 93518 h 3636818"/>
              <a:gd name="connsiteX18-479" fmla="*/ 2462646 w 4503751"/>
              <a:gd name="connsiteY18-480" fmla="*/ 176646 h 3636818"/>
              <a:gd name="connsiteX19-481" fmla="*/ 2784764 w 4503751"/>
              <a:gd name="connsiteY19-482" fmla="*/ 332509 h 3636818"/>
              <a:gd name="connsiteX20-483" fmla="*/ 3086100 w 4503751"/>
              <a:gd name="connsiteY20-484" fmla="*/ 519546 h 3636818"/>
              <a:gd name="connsiteX21-485" fmla="*/ 3387436 w 4503751"/>
              <a:gd name="connsiteY21-486" fmla="*/ 758536 h 3636818"/>
              <a:gd name="connsiteX22-487" fmla="*/ 3751118 w 4503751"/>
              <a:gd name="connsiteY22-488" fmla="*/ 1111827 h 3636818"/>
              <a:gd name="connsiteX23-489" fmla="*/ 3927764 w 4503751"/>
              <a:gd name="connsiteY23-490" fmla="*/ 1392382 h 3636818"/>
              <a:gd name="connsiteX24-491" fmla="*/ 4114800 w 4503751"/>
              <a:gd name="connsiteY24-492" fmla="*/ 1662546 h 3636818"/>
              <a:gd name="connsiteX25-493" fmla="*/ 4180387 w 4503751"/>
              <a:gd name="connsiteY25-494" fmla="*/ 1700505 h 3636818"/>
              <a:gd name="connsiteX26-495" fmla="*/ 4145973 w 4503751"/>
              <a:gd name="connsiteY26-496" fmla="*/ 1693718 h 3636818"/>
              <a:gd name="connsiteX27-497" fmla="*/ 4239491 w 4503751"/>
              <a:gd name="connsiteY27-498" fmla="*/ 2327564 h 3636818"/>
              <a:gd name="connsiteX28-499" fmla="*/ 4343400 w 4503751"/>
              <a:gd name="connsiteY28-500" fmla="*/ 2763982 h 3636818"/>
              <a:gd name="connsiteX29-501" fmla="*/ 4426527 w 4503751"/>
              <a:gd name="connsiteY29-502" fmla="*/ 2888673 h 3636818"/>
              <a:gd name="connsiteX30-503" fmla="*/ 4488873 w 4503751"/>
              <a:gd name="connsiteY30-504" fmla="*/ 3034146 h 3636818"/>
              <a:gd name="connsiteX31-505" fmla="*/ 4374573 w 4503751"/>
              <a:gd name="connsiteY31-506" fmla="*/ 3117273 h 3636818"/>
              <a:gd name="connsiteX32-507" fmla="*/ 4457700 w 4503751"/>
              <a:gd name="connsiteY32-508" fmla="*/ 3169227 h 3636818"/>
              <a:gd name="connsiteX33-509" fmla="*/ 4353791 w 4503751"/>
              <a:gd name="connsiteY33-510" fmla="*/ 3221182 h 3636818"/>
              <a:gd name="connsiteX34-511" fmla="*/ 3990109 w 4503751"/>
              <a:gd name="connsiteY34-512" fmla="*/ 3325091 h 3636818"/>
              <a:gd name="connsiteX35-513" fmla="*/ 3501736 w 4503751"/>
              <a:gd name="connsiteY35-514" fmla="*/ 3491346 h 3636818"/>
              <a:gd name="connsiteX36-515" fmla="*/ 3148446 w 4503751"/>
              <a:gd name="connsiteY36-516" fmla="*/ 3522518 h 3636818"/>
              <a:gd name="connsiteX37-517" fmla="*/ 2909455 w 4503751"/>
              <a:gd name="connsiteY37-518" fmla="*/ 3543300 h 3636818"/>
              <a:gd name="connsiteX38-519" fmla="*/ 2223655 w 4503751"/>
              <a:gd name="connsiteY38-520" fmla="*/ 3636818 h 3636818"/>
              <a:gd name="connsiteX39-521" fmla="*/ 1911927 w 4503751"/>
              <a:gd name="connsiteY39-522" fmla="*/ 3626427 h 3636818"/>
              <a:gd name="connsiteX40-523" fmla="*/ 1756064 w 4503751"/>
              <a:gd name="connsiteY40-524" fmla="*/ 3501736 h 3636818"/>
              <a:gd name="connsiteX41-525" fmla="*/ 2150918 w 4503751"/>
              <a:gd name="connsiteY41-526" fmla="*/ 3335482 h 3636818"/>
              <a:gd name="connsiteX42-527" fmla="*/ 2223655 w 4503751"/>
              <a:gd name="connsiteY42-528" fmla="*/ 3241964 h 3636818"/>
              <a:gd name="connsiteX43-529" fmla="*/ 1984664 w 4503751"/>
              <a:gd name="connsiteY43-530" fmla="*/ 3138055 h 3636818"/>
              <a:gd name="connsiteX44-531" fmla="*/ 1693718 w 4503751"/>
              <a:gd name="connsiteY44-532" fmla="*/ 3013364 h 3636818"/>
              <a:gd name="connsiteX45-533" fmla="*/ 1340427 w 4503751"/>
              <a:gd name="connsiteY45-534" fmla="*/ 2940627 h 3636818"/>
              <a:gd name="connsiteX46-535" fmla="*/ 779318 w 4503751"/>
              <a:gd name="connsiteY46-536" fmla="*/ 2660073 h 3636818"/>
              <a:gd name="connsiteX47-537" fmla="*/ 332509 w 4503751"/>
              <a:gd name="connsiteY47-538" fmla="*/ 2234046 h 3636818"/>
              <a:gd name="connsiteX48-539" fmla="*/ 155864 w 4503751"/>
              <a:gd name="connsiteY48-540" fmla="*/ 1849582 h 3636818"/>
              <a:gd name="connsiteX49-541" fmla="*/ 93518 w 4503751"/>
              <a:gd name="connsiteY49-542" fmla="*/ 1693718 h 3636818"/>
              <a:gd name="connsiteX50-543" fmla="*/ 311727 w 4503751"/>
              <a:gd name="connsiteY50-544" fmla="*/ 1485900 h 3636818"/>
              <a:gd name="connsiteX51-545" fmla="*/ 633846 w 4503751"/>
              <a:gd name="connsiteY51-546" fmla="*/ 1433946 h 3636818"/>
              <a:gd name="connsiteX52-547" fmla="*/ 675409 w 4503751"/>
              <a:gd name="connsiteY52-548" fmla="*/ 1371600 h 3636818"/>
              <a:gd name="connsiteX53-549" fmla="*/ 405246 w 4503751"/>
              <a:gd name="connsiteY53-550" fmla="*/ 1361209 h 3636818"/>
              <a:gd name="connsiteX54-551" fmla="*/ 197427 w 4503751"/>
              <a:gd name="connsiteY54-552" fmla="*/ 1413164 h 3636818"/>
              <a:gd name="connsiteX55-553" fmla="*/ 83127 w 4503751"/>
              <a:gd name="connsiteY55-554" fmla="*/ 1537855 h 3636818"/>
              <a:gd name="connsiteX0-555" fmla="*/ 83127 w 4503751"/>
              <a:gd name="connsiteY0-556" fmla="*/ 1537855 h 3636818"/>
              <a:gd name="connsiteX1-557" fmla="*/ 0 w 4503751"/>
              <a:gd name="connsiteY1-558" fmla="*/ 1278082 h 3636818"/>
              <a:gd name="connsiteX2-559" fmla="*/ 31173 w 4503751"/>
              <a:gd name="connsiteY2-560" fmla="*/ 955964 h 3636818"/>
              <a:gd name="connsiteX3-561" fmla="*/ 93518 w 4503751"/>
              <a:gd name="connsiteY3-562" fmla="*/ 727364 h 3636818"/>
              <a:gd name="connsiteX4-563" fmla="*/ 228600 w 4503751"/>
              <a:gd name="connsiteY4-564" fmla="*/ 529936 h 3636818"/>
              <a:gd name="connsiteX5-565" fmla="*/ 384464 w 4503751"/>
              <a:gd name="connsiteY5-566" fmla="*/ 384464 h 3636818"/>
              <a:gd name="connsiteX6-567" fmla="*/ 436418 w 4503751"/>
              <a:gd name="connsiteY6-568" fmla="*/ 384464 h 3636818"/>
              <a:gd name="connsiteX7-569" fmla="*/ 613064 w 4503751"/>
              <a:gd name="connsiteY7-570" fmla="*/ 800100 h 3636818"/>
              <a:gd name="connsiteX8-571" fmla="*/ 696191 w 4503751"/>
              <a:gd name="connsiteY8-572" fmla="*/ 904009 h 3636818"/>
              <a:gd name="connsiteX9-573" fmla="*/ 800100 w 4503751"/>
              <a:gd name="connsiteY9-574" fmla="*/ 935182 h 3636818"/>
              <a:gd name="connsiteX10-575" fmla="*/ 727364 w 4503751"/>
              <a:gd name="connsiteY10-576" fmla="*/ 768927 h 3636818"/>
              <a:gd name="connsiteX11-577" fmla="*/ 654627 w 4503751"/>
              <a:gd name="connsiteY11-578" fmla="*/ 498764 h 3636818"/>
              <a:gd name="connsiteX12-579" fmla="*/ 706582 w 4503751"/>
              <a:gd name="connsiteY12-580" fmla="*/ 374073 h 3636818"/>
              <a:gd name="connsiteX13-581" fmla="*/ 820882 w 4503751"/>
              <a:gd name="connsiteY13-582" fmla="*/ 218209 h 3636818"/>
              <a:gd name="connsiteX14-583" fmla="*/ 1091046 w 4503751"/>
              <a:gd name="connsiteY14-584" fmla="*/ 83127 h 3636818"/>
              <a:gd name="connsiteX15-585" fmla="*/ 1330036 w 4503751"/>
              <a:gd name="connsiteY15-586" fmla="*/ 0 h 3636818"/>
              <a:gd name="connsiteX16-587" fmla="*/ 1766455 w 4503751"/>
              <a:gd name="connsiteY16-588" fmla="*/ 0 h 3636818"/>
              <a:gd name="connsiteX17-589" fmla="*/ 2078182 w 4503751"/>
              <a:gd name="connsiteY17-590" fmla="*/ 93518 h 3636818"/>
              <a:gd name="connsiteX18-591" fmla="*/ 2462646 w 4503751"/>
              <a:gd name="connsiteY18-592" fmla="*/ 176646 h 3636818"/>
              <a:gd name="connsiteX19-593" fmla="*/ 2784764 w 4503751"/>
              <a:gd name="connsiteY19-594" fmla="*/ 332509 h 3636818"/>
              <a:gd name="connsiteX20-595" fmla="*/ 3086100 w 4503751"/>
              <a:gd name="connsiteY20-596" fmla="*/ 519546 h 3636818"/>
              <a:gd name="connsiteX21-597" fmla="*/ 3387436 w 4503751"/>
              <a:gd name="connsiteY21-598" fmla="*/ 758536 h 3636818"/>
              <a:gd name="connsiteX22-599" fmla="*/ 3751118 w 4503751"/>
              <a:gd name="connsiteY22-600" fmla="*/ 1111827 h 3636818"/>
              <a:gd name="connsiteX23-601" fmla="*/ 3927764 w 4503751"/>
              <a:gd name="connsiteY23-602" fmla="*/ 1392382 h 3636818"/>
              <a:gd name="connsiteX24-603" fmla="*/ 4114800 w 4503751"/>
              <a:gd name="connsiteY24-604" fmla="*/ 1662546 h 3636818"/>
              <a:gd name="connsiteX25-605" fmla="*/ 4180387 w 4503751"/>
              <a:gd name="connsiteY25-606" fmla="*/ 1700505 h 3636818"/>
              <a:gd name="connsiteX26-607" fmla="*/ 4145973 w 4503751"/>
              <a:gd name="connsiteY26-608" fmla="*/ 1836576 h 3636818"/>
              <a:gd name="connsiteX27-609" fmla="*/ 4239491 w 4503751"/>
              <a:gd name="connsiteY27-610" fmla="*/ 2327564 h 3636818"/>
              <a:gd name="connsiteX28-611" fmla="*/ 4343400 w 4503751"/>
              <a:gd name="connsiteY28-612" fmla="*/ 2763982 h 3636818"/>
              <a:gd name="connsiteX29-613" fmla="*/ 4426527 w 4503751"/>
              <a:gd name="connsiteY29-614" fmla="*/ 2888673 h 3636818"/>
              <a:gd name="connsiteX30-615" fmla="*/ 4488873 w 4503751"/>
              <a:gd name="connsiteY30-616" fmla="*/ 3034146 h 3636818"/>
              <a:gd name="connsiteX31-617" fmla="*/ 4374573 w 4503751"/>
              <a:gd name="connsiteY31-618" fmla="*/ 3117273 h 3636818"/>
              <a:gd name="connsiteX32-619" fmla="*/ 4457700 w 4503751"/>
              <a:gd name="connsiteY32-620" fmla="*/ 3169227 h 3636818"/>
              <a:gd name="connsiteX33-621" fmla="*/ 4353791 w 4503751"/>
              <a:gd name="connsiteY33-622" fmla="*/ 3221182 h 3636818"/>
              <a:gd name="connsiteX34-623" fmla="*/ 3990109 w 4503751"/>
              <a:gd name="connsiteY34-624" fmla="*/ 3325091 h 3636818"/>
              <a:gd name="connsiteX35-625" fmla="*/ 3501736 w 4503751"/>
              <a:gd name="connsiteY35-626" fmla="*/ 3491346 h 3636818"/>
              <a:gd name="connsiteX36-627" fmla="*/ 3148446 w 4503751"/>
              <a:gd name="connsiteY36-628" fmla="*/ 3522518 h 3636818"/>
              <a:gd name="connsiteX37-629" fmla="*/ 2909455 w 4503751"/>
              <a:gd name="connsiteY37-630" fmla="*/ 3543300 h 3636818"/>
              <a:gd name="connsiteX38-631" fmla="*/ 2223655 w 4503751"/>
              <a:gd name="connsiteY38-632" fmla="*/ 3636818 h 3636818"/>
              <a:gd name="connsiteX39-633" fmla="*/ 1911927 w 4503751"/>
              <a:gd name="connsiteY39-634" fmla="*/ 3626427 h 3636818"/>
              <a:gd name="connsiteX40-635" fmla="*/ 1756064 w 4503751"/>
              <a:gd name="connsiteY40-636" fmla="*/ 3501736 h 3636818"/>
              <a:gd name="connsiteX41-637" fmla="*/ 2150918 w 4503751"/>
              <a:gd name="connsiteY41-638" fmla="*/ 3335482 h 3636818"/>
              <a:gd name="connsiteX42-639" fmla="*/ 2223655 w 4503751"/>
              <a:gd name="connsiteY42-640" fmla="*/ 3241964 h 3636818"/>
              <a:gd name="connsiteX43-641" fmla="*/ 1984664 w 4503751"/>
              <a:gd name="connsiteY43-642" fmla="*/ 3138055 h 3636818"/>
              <a:gd name="connsiteX44-643" fmla="*/ 1693718 w 4503751"/>
              <a:gd name="connsiteY44-644" fmla="*/ 3013364 h 3636818"/>
              <a:gd name="connsiteX45-645" fmla="*/ 1340427 w 4503751"/>
              <a:gd name="connsiteY45-646" fmla="*/ 2940627 h 3636818"/>
              <a:gd name="connsiteX46-647" fmla="*/ 779318 w 4503751"/>
              <a:gd name="connsiteY46-648" fmla="*/ 2660073 h 3636818"/>
              <a:gd name="connsiteX47-649" fmla="*/ 332509 w 4503751"/>
              <a:gd name="connsiteY47-650" fmla="*/ 2234046 h 3636818"/>
              <a:gd name="connsiteX48-651" fmla="*/ 155864 w 4503751"/>
              <a:gd name="connsiteY48-652" fmla="*/ 1849582 h 3636818"/>
              <a:gd name="connsiteX49-653" fmla="*/ 93518 w 4503751"/>
              <a:gd name="connsiteY49-654" fmla="*/ 1693718 h 3636818"/>
              <a:gd name="connsiteX50-655" fmla="*/ 311727 w 4503751"/>
              <a:gd name="connsiteY50-656" fmla="*/ 1485900 h 3636818"/>
              <a:gd name="connsiteX51-657" fmla="*/ 633846 w 4503751"/>
              <a:gd name="connsiteY51-658" fmla="*/ 1433946 h 3636818"/>
              <a:gd name="connsiteX52-659" fmla="*/ 675409 w 4503751"/>
              <a:gd name="connsiteY52-660" fmla="*/ 1371600 h 3636818"/>
              <a:gd name="connsiteX53-661" fmla="*/ 405246 w 4503751"/>
              <a:gd name="connsiteY53-662" fmla="*/ 1361209 h 3636818"/>
              <a:gd name="connsiteX54-663" fmla="*/ 197427 w 4503751"/>
              <a:gd name="connsiteY54-664" fmla="*/ 1413164 h 3636818"/>
              <a:gd name="connsiteX55-665" fmla="*/ 83127 w 4503751"/>
              <a:gd name="connsiteY55-666" fmla="*/ 1537855 h 3636818"/>
              <a:gd name="connsiteX0-667" fmla="*/ 83127 w 4503751"/>
              <a:gd name="connsiteY0-668" fmla="*/ 1537855 h 3636818"/>
              <a:gd name="connsiteX1-669" fmla="*/ 0 w 4503751"/>
              <a:gd name="connsiteY1-670" fmla="*/ 1278082 h 3636818"/>
              <a:gd name="connsiteX2-671" fmla="*/ 31173 w 4503751"/>
              <a:gd name="connsiteY2-672" fmla="*/ 955964 h 3636818"/>
              <a:gd name="connsiteX3-673" fmla="*/ 93518 w 4503751"/>
              <a:gd name="connsiteY3-674" fmla="*/ 727364 h 3636818"/>
              <a:gd name="connsiteX4-675" fmla="*/ 228600 w 4503751"/>
              <a:gd name="connsiteY4-676" fmla="*/ 529936 h 3636818"/>
              <a:gd name="connsiteX5-677" fmla="*/ 384464 w 4503751"/>
              <a:gd name="connsiteY5-678" fmla="*/ 384464 h 3636818"/>
              <a:gd name="connsiteX6-679" fmla="*/ 436418 w 4503751"/>
              <a:gd name="connsiteY6-680" fmla="*/ 384464 h 3636818"/>
              <a:gd name="connsiteX7-681" fmla="*/ 613064 w 4503751"/>
              <a:gd name="connsiteY7-682" fmla="*/ 800100 h 3636818"/>
              <a:gd name="connsiteX8-683" fmla="*/ 696191 w 4503751"/>
              <a:gd name="connsiteY8-684" fmla="*/ 904009 h 3636818"/>
              <a:gd name="connsiteX9-685" fmla="*/ 800100 w 4503751"/>
              <a:gd name="connsiteY9-686" fmla="*/ 935182 h 3636818"/>
              <a:gd name="connsiteX10-687" fmla="*/ 727364 w 4503751"/>
              <a:gd name="connsiteY10-688" fmla="*/ 768927 h 3636818"/>
              <a:gd name="connsiteX11-689" fmla="*/ 654627 w 4503751"/>
              <a:gd name="connsiteY11-690" fmla="*/ 498764 h 3636818"/>
              <a:gd name="connsiteX12-691" fmla="*/ 706582 w 4503751"/>
              <a:gd name="connsiteY12-692" fmla="*/ 374073 h 3636818"/>
              <a:gd name="connsiteX13-693" fmla="*/ 820882 w 4503751"/>
              <a:gd name="connsiteY13-694" fmla="*/ 218209 h 3636818"/>
              <a:gd name="connsiteX14-695" fmla="*/ 1091046 w 4503751"/>
              <a:gd name="connsiteY14-696" fmla="*/ 83127 h 3636818"/>
              <a:gd name="connsiteX15-697" fmla="*/ 1330036 w 4503751"/>
              <a:gd name="connsiteY15-698" fmla="*/ 0 h 3636818"/>
              <a:gd name="connsiteX16-699" fmla="*/ 1766455 w 4503751"/>
              <a:gd name="connsiteY16-700" fmla="*/ 0 h 3636818"/>
              <a:gd name="connsiteX17-701" fmla="*/ 2078182 w 4503751"/>
              <a:gd name="connsiteY17-702" fmla="*/ 93518 h 3636818"/>
              <a:gd name="connsiteX18-703" fmla="*/ 2462646 w 4503751"/>
              <a:gd name="connsiteY18-704" fmla="*/ 176646 h 3636818"/>
              <a:gd name="connsiteX19-705" fmla="*/ 2784764 w 4503751"/>
              <a:gd name="connsiteY19-706" fmla="*/ 332509 h 3636818"/>
              <a:gd name="connsiteX20-707" fmla="*/ 3086100 w 4503751"/>
              <a:gd name="connsiteY20-708" fmla="*/ 519546 h 3636818"/>
              <a:gd name="connsiteX21-709" fmla="*/ 3387436 w 4503751"/>
              <a:gd name="connsiteY21-710" fmla="*/ 758536 h 3636818"/>
              <a:gd name="connsiteX22-711" fmla="*/ 3751118 w 4503751"/>
              <a:gd name="connsiteY22-712" fmla="*/ 1111827 h 3636818"/>
              <a:gd name="connsiteX23-713" fmla="*/ 3927764 w 4503751"/>
              <a:gd name="connsiteY23-714" fmla="*/ 1392382 h 3636818"/>
              <a:gd name="connsiteX24-715" fmla="*/ 4114800 w 4503751"/>
              <a:gd name="connsiteY24-716" fmla="*/ 1662546 h 3636818"/>
              <a:gd name="connsiteX25-717" fmla="*/ 4180387 w 4503751"/>
              <a:gd name="connsiteY25-718" fmla="*/ 1700505 h 3636818"/>
              <a:gd name="connsiteX26-719" fmla="*/ 4145973 w 4503751"/>
              <a:gd name="connsiteY26-720" fmla="*/ 1836576 h 3636818"/>
              <a:gd name="connsiteX27-721" fmla="*/ 4239491 w 4503751"/>
              <a:gd name="connsiteY27-722" fmla="*/ 2327564 h 3636818"/>
              <a:gd name="connsiteX28-723" fmla="*/ 4343400 w 4503751"/>
              <a:gd name="connsiteY28-724" fmla="*/ 2763982 h 3636818"/>
              <a:gd name="connsiteX29-725" fmla="*/ 4426527 w 4503751"/>
              <a:gd name="connsiteY29-726" fmla="*/ 2888673 h 3636818"/>
              <a:gd name="connsiteX30-727" fmla="*/ 4488873 w 4503751"/>
              <a:gd name="connsiteY30-728" fmla="*/ 3034146 h 3636818"/>
              <a:gd name="connsiteX31-729" fmla="*/ 4374573 w 4503751"/>
              <a:gd name="connsiteY31-730" fmla="*/ 3117273 h 3636818"/>
              <a:gd name="connsiteX32-731" fmla="*/ 4457700 w 4503751"/>
              <a:gd name="connsiteY32-732" fmla="*/ 3169227 h 3636818"/>
              <a:gd name="connsiteX33-733" fmla="*/ 4353791 w 4503751"/>
              <a:gd name="connsiteY33-734" fmla="*/ 3221182 h 3636818"/>
              <a:gd name="connsiteX34-735" fmla="*/ 3990109 w 4503751"/>
              <a:gd name="connsiteY34-736" fmla="*/ 3325091 h 3636818"/>
              <a:gd name="connsiteX35-737" fmla="*/ 3501736 w 4503751"/>
              <a:gd name="connsiteY35-738" fmla="*/ 3491346 h 3636818"/>
              <a:gd name="connsiteX36-739" fmla="*/ 3148446 w 4503751"/>
              <a:gd name="connsiteY36-740" fmla="*/ 3522518 h 3636818"/>
              <a:gd name="connsiteX37-741" fmla="*/ 2909455 w 4503751"/>
              <a:gd name="connsiteY37-742" fmla="*/ 3543300 h 3636818"/>
              <a:gd name="connsiteX38-743" fmla="*/ 2223655 w 4503751"/>
              <a:gd name="connsiteY38-744" fmla="*/ 3636818 h 3636818"/>
              <a:gd name="connsiteX39-745" fmla="*/ 1911927 w 4503751"/>
              <a:gd name="connsiteY39-746" fmla="*/ 3626427 h 3636818"/>
              <a:gd name="connsiteX40-747" fmla="*/ 1756064 w 4503751"/>
              <a:gd name="connsiteY40-748" fmla="*/ 3501736 h 3636818"/>
              <a:gd name="connsiteX41-749" fmla="*/ 2150918 w 4503751"/>
              <a:gd name="connsiteY41-750" fmla="*/ 3335482 h 3636818"/>
              <a:gd name="connsiteX42-751" fmla="*/ 2223655 w 4503751"/>
              <a:gd name="connsiteY42-752" fmla="*/ 3241964 h 3636818"/>
              <a:gd name="connsiteX43-753" fmla="*/ 1984664 w 4503751"/>
              <a:gd name="connsiteY43-754" fmla="*/ 3138055 h 3636818"/>
              <a:gd name="connsiteX44-755" fmla="*/ 1693718 w 4503751"/>
              <a:gd name="connsiteY44-756" fmla="*/ 3013364 h 3636818"/>
              <a:gd name="connsiteX45-757" fmla="*/ 1340427 w 4503751"/>
              <a:gd name="connsiteY45-758" fmla="*/ 2940627 h 3636818"/>
              <a:gd name="connsiteX46-759" fmla="*/ 779318 w 4503751"/>
              <a:gd name="connsiteY46-760" fmla="*/ 2660073 h 3636818"/>
              <a:gd name="connsiteX47-761" fmla="*/ 332509 w 4503751"/>
              <a:gd name="connsiteY47-762" fmla="*/ 2234046 h 3636818"/>
              <a:gd name="connsiteX48-763" fmla="*/ 155864 w 4503751"/>
              <a:gd name="connsiteY48-764" fmla="*/ 1849582 h 3636818"/>
              <a:gd name="connsiteX49-765" fmla="*/ 93518 w 4503751"/>
              <a:gd name="connsiteY49-766" fmla="*/ 1693718 h 3636818"/>
              <a:gd name="connsiteX50-767" fmla="*/ 311727 w 4503751"/>
              <a:gd name="connsiteY50-768" fmla="*/ 1485900 h 3636818"/>
              <a:gd name="connsiteX51-769" fmla="*/ 633846 w 4503751"/>
              <a:gd name="connsiteY51-770" fmla="*/ 1433946 h 3636818"/>
              <a:gd name="connsiteX52-771" fmla="*/ 675409 w 4503751"/>
              <a:gd name="connsiteY52-772" fmla="*/ 1371600 h 3636818"/>
              <a:gd name="connsiteX53-773" fmla="*/ 405246 w 4503751"/>
              <a:gd name="connsiteY53-774" fmla="*/ 1361209 h 3636818"/>
              <a:gd name="connsiteX54-775" fmla="*/ 197427 w 4503751"/>
              <a:gd name="connsiteY54-776" fmla="*/ 1413164 h 3636818"/>
              <a:gd name="connsiteX55-777" fmla="*/ 83127 w 4503751"/>
              <a:gd name="connsiteY55-778" fmla="*/ 1537855 h 3636818"/>
              <a:gd name="connsiteX0-779" fmla="*/ 83127 w 4503751"/>
              <a:gd name="connsiteY0-780" fmla="*/ 1537855 h 3636818"/>
              <a:gd name="connsiteX1-781" fmla="*/ 0 w 4503751"/>
              <a:gd name="connsiteY1-782" fmla="*/ 1278082 h 3636818"/>
              <a:gd name="connsiteX2-783" fmla="*/ 31173 w 4503751"/>
              <a:gd name="connsiteY2-784" fmla="*/ 955964 h 3636818"/>
              <a:gd name="connsiteX3-785" fmla="*/ 93518 w 4503751"/>
              <a:gd name="connsiteY3-786" fmla="*/ 727364 h 3636818"/>
              <a:gd name="connsiteX4-787" fmla="*/ 228600 w 4503751"/>
              <a:gd name="connsiteY4-788" fmla="*/ 529936 h 3636818"/>
              <a:gd name="connsiteX5-789" fmla="*/ 384464 w 4503751"/>
              <a:gd name="connsiteY5-790" fmla="*/ 384464 h 3636818"/>
              <a:gd name="connsiteX6-791" fmla="*/ 436418 w 4503751"/>
              <a:gd name="connsiteY6-792" fmla="*/ 384464 h 3636818"/>
              <a:gd name="connsiteX7-793" fmla="*/ 613064 w 4503751"/>
              <a:gd name="connsiteY7-794" fmla="*/ 800100 h 3636818"/>
              <a:gd name="connsiteX8-795" fmla="*/ 696191 w 4503751"/>
              <a:gd name="connsiteY8-796" fmla="*/ 904009 h 3636818"/>
              <a:gd name="connsiteX9-797" fmla="*/ 800100 w 4503751"/>
              <a:gd name="connsiteY9-798" fmla="*/ 935182 h 3636818"/>
              <a:gd name="connsiteX10-799" fmla="*/ 727364 w 4503751"/>
              <a:gd name="connsiteY10-800" fmla="*/ 768927 h 3636818"/>
              <a:gd name="connsiteX11-801" fmla="*/ 654627 w 4503751"/>
              <a:gd name="connsiteY11-802" fmla="*/ 498764 h 3636818"/>
              <a:gd name="connsiteX12-803" fmla="*/ 706582 w 4503751"/>
              <a:gd name="connsiteY12-804" fmla="*/ 374073 h 3636818"/>
              <a:gd name="connsiteX13-805" fmla="*/ 820882 w 4503751"/>
              <a:gd name="connsiteY13-806" fmla="*/ 218209 h 3636818"/>
              <a:gd name="connsiteX14-807" fmla="*/ 1091046 w 4503751"/>
              <a:gd name="connsiteY14-808" fmla="*/ 83127 h 3636818"/>
              <a:gd name="connsiteX15-809" fmla="*/ 1330036 w 4503751"/>
              <a:gd name="connsiteY15-810" fmla="*/ 0 h 3636818"/>
              <a:gd name="connsiteX16-811" fmla="*/ 1766455 w 4503751"/>
              <a:gd name="connsiteY16-812" fmla="*/ 0 h 3636818"/>
              <a:gd name="connsiteX17-813" fmla="*/ 2078182 w 4503751"/>
              <a:gd name="connsiteY17-814" fmla="*/ 93518 h 3636818"/>
              <a:gd name="connsiteX18-815" fmla="*/ 2462646 w 4503751"/>
              <a:gd name="connsiteY18-816" fmla="*/ 176646 h 3636818"/>
              <a:gd name="connsiteX19-817" fmla="*/ 2784764 w 4503751"/>
              <a:gd name="connsiteY19-818" fmla="*/ 332509 h 3636818"/>
              <a:gd name="connsiteX20-819" fmla="*/ 3086100 w 4503751"/>
              <a:gd name="connsiteY20-820" fmla="*/ 519546 h 3636818"/>
              <a:gd name="connsiteX21-821" fmla="*/ 3387436 w 4503751"/>
              <a:gd name="connsiteY21-822" fmla="*/ 758536 h 3636818"/>
              <a:gd name="connsiteX22-823" fmla="*/ 3751118 w 4503751"/>
              <a:gd name="connsiteY22-824" fmla="*/ 1111827 h 3636818"/>
              <a:gd name="connsiteX23-825" fmla="*/ 3927764 w 4503751"/>
              <a:gd name="connsiteY23-826" fmla="*/ 1392382 h 3636818"/>
              <a:gd name="connsiteX24-827" fmla="*/ 4114800 w 4503751"/>
              <a:gd name="connsiteY24-828" fmla="*/ 1662546 h 3636818"/>
              <a:gd name="connsiteX25-829" fmla="*/ 4180387 w 4503751"/>
              <a:gd name="connsiteY25-830" fmla="*/ 1700505 h 3636818"/>
              <a:gd name="connsiteX26-831" fmla="*/ 4145973 w 4503751"/>
              <a:gd name="connsiteY26-832" fmla="*/ 1836576 h 3636818"/>
              <a:gd name="connsiteX27-833" fmla="*/ 4239491 w 4503751"/>
              <a:gd name="connsiteY27-834" fmla="*/ 2327564 h 3636818"/>
              <a:gd name="connsiteX28-835" fmla="*/ 4343400 w 4503751"/>
              <a:gd name="connsiteY28-836" fmla="*/ 2763982 h 3636818"/>
              <a:gd name="connsiteX29-837" fmla="*/ 4426527 w 4503751"/>
              <a:gd name="connsiteY29-838" fmla="*/ 2888673 h 3636818"/>
              <a:gd name="connsiteX30-839" fmla="*/ 4488873 w 4503751"/>
              <a:gd name="connsiteY30-840" fmla="*/ 3034146 h 3636818"/>
              <a:gd name="connsiteX31-841" fmla="*/ 4374573 w 4503751"/>
              <a:gd name="connsiteY31-842" fmla="*/ 3117273 h 3636818"/>
              <a:gd name="connsiteX32-843" fmla="*/ 4457700 w 4503751"/>
              <a:gd name="connsiteY32-844" fmla="*/ 3169227 h 3636818"/>
              <a:gd name="connsiteX33-845" fmla="*/ 4353791 w 4503751"/>
              <a:gd name="connsiteY33-846" fmla="*/ 3221182 h 3636818"/>
              <a:gd name="connsiteX34-847" fmla="*/ 3990109 w 4503751"/>
              <a:gd name="connsiteY34-848" fmla="*/ 3325091 h 3636818"/>
              <a:gd name="connsiteX35-849" fmla="*/ 3501736 w 4503751"/>
              <a:gd name="connsiteY35-850" fmla="*/ 3491346 h 3636818"/>
              <a:gd name="connsiteX36-851" fmla="*/ 3148446 w 4503751"/>
              <a:gd name="connsiteY36-852" fmla="*/ 3522518 h 3636818"/>
              <a:gd name="connsiteX37-853" fmla="*/ 2909455 w 4503751"/>
              <a:gd name="connsiteY37-854" fmla="*/ 3543300 h 3636818"/>
              <a:gd name="connsiteX38-855" fmla="*/ 2223655 w 4503751"/>
              <a:gd name="connsiteY38-856" fmla="*/ 3636818 h 3636818"/>
              <a:gd name="connsiteX39-857" fmla="*/ 1911927 w 4503751"/>
              <a:gd name="connsiteY39-858" fmla="*/ 3626427 h 3636818"/>
              <a:gd name="connsiteX40-859" fmla="*/ 1756064 w 4503751"/>
              <a:gd name="connsiteY40-860" fmla="*/ 3501736 h 3636818"/>
              <a:gd name="connsiteX41-861" fmla="*/ 2150918 w 4503751"/>
              <a:gd name="connsiteY41-862" fmla="*/ 3335482 h 3636818"/>
              <a:gd name="connsiteX42-863" fmla="*/ 2223655 w 4503751"/>
              <a:gd name="connsiteY42-864" fmla="*/ 3241964 h 3636818"/>
              <a:gd name="connsiteX43-865" fmla="*/ 1984664 w 4503751"/>
              <a:gd name="connsiteY43-866" fmla="*/ 3138055 h 3636818"/>
              <a:gd name="connsiteX44-867" fmla="*/ 1693718 w 4503751"/>
              <a:gd name="connsiteY44-868" fmla="*/ 3013364 h 3636818"/>
              <a:gd name="connsiteX45-869" fmla="*/ 1340427 w 4503751"/>
              <a:gd name="connsiteY45-870" fmla="*/ 2940627 h 3636818"/>
              <a:gd name="connsiteX46-871" fmla="*/ 779318 w 4503751"/>
              <a:gd name="connsiteY46-872" fmla="*/ 2660073 h 3636818"/>
              <a:gd name="connsiteX47-873" fmla="*/ 332509 w 4503751"/>
              <a:gd name="connsiteY47-874" fmla="*/ 2234046 h 3636818"/>
              <a:gd name="connsiteX48-875" fmla="*/ 155864 w 4503751"/>
              <a:gd name="connsiteY48-876" fmla="*/ 1849582 h 3636818"/>
              <a:gd name="connsiteX49-877" fmla="*/ 93518 w 4503751"/>
              <a:gd name="connsiteY49-878" fmla="*/ 1693718 h 3636818"/>
              <a:gd name="connsiteX50-879" fmla="*/ 311727 w 4503751"/>
              <a:gd name="connsiteY50-880" fmla="*/ 1485900 h 3636818"/>
              <a:gd name="connsiteX51-881" fmla="*/ 633846 w 4503751"/>
              <a:gd name="connsiteY51-882" fmla="*/ 1433946 h 3636818"/>
              <a:gd name="connsiteX52-883" fmla="*/ 675409 w 4503751"/>
              <a:gd name="connsiteY52-884" fmla="*/ 1371600 h 3636818"/>
              <a:gd name="connsiteX53-885" fmla="*/ 405246 w 4503751"/>
              <a:gd name="connsiteY53-886" fmla="*/ 1361209 h 3636818"/>
              <a:gd name="connsiteX54-887" fmla="*/ 197427 w 4503751"/>
              <a:gd name="connsiteY54-888" fmla="*/ 1413164 h 3636818"/>
              <a:gd name="connsiteX55-889" fmla="*/ 83127 w 4503751"/>
              <a:gd name="connsiteY55-890" fmla="*/ 1537855 h 3636818"/>
              <a:gd name="connsiteX0-891" fmla="*/ 83127 w 4503751"/>
              <a:gd name="connsiteY0-892" fmla="*/ 1537855 h 3636818"/>
              <a:gd name="connsiteX1-893" fmla="*/ 0 w 4503751"/>
              <a:gd name="connsiteY1-894" fmla="*/ 1278082 h 3636818"/>
              <a:gd name="connsiteX2-895" fmla="*/ 31173 w 4503751"/>
              <a:gd name="connsiteY2-896" fmla="*/ 955964 h 3636818"/>
              <a:gd name="connsiteX3-897" fmla="*/ 93518 w 4503751"/>
              <a:gd name="connsiteY3-898" fmla="*/ 727364 h 3636818"/>
              <a:gd name="connsiteX4-899" fmla="*/ 228600 w 4503751"/>
              <a:gd name="connsiteY4-900" fmla="*/ 529936 h 3636818"/>
              <a:gd name="connsiteX5-901" fmla="*/ 384464 w 4503751"/>
              <a:gd name="connsiteY5-902" fmla="*/ 384464 h 3636818"/>
              <a:gd name="connsiteX6-903" fmla="*/ 436418 w 4503751"/>
              <a:gd name="connsiteY6-904" fmla="*/ 384464 h 3636818"/>
              <a:gd name="connsiteX7-905" fmla="*/ 613064 w 4503751"/>
              <a:gd name="connsiteY7-906" fmla="*/ 800100 h 3636818"/>
              <a:gd name="connsiteX8-907" fmla="*/ 696191 w 4503751"/>
              <a:gd name="connsiteY8-908" fmla="*/ 904009 h 3636818"/>
              <a:gd name="connsiteX9-909" fmla="*/ 800100 w 4503751"/>
              <a:gd name="connsiteY9-910" fmla="*/ 935182 h 3636818"/>
              <a:gd name="connsiteX10-911" fmla="*/ 727364 w 4503751"/>
              <a:gd name="connsiteY10-912" fmla="*/ 768927 h 3636818"/>
              <a:gd name="connsiteX11-913" fmla="*/ 654627 w 4503751"/>
              <a:gd name="connsiteY11-914" fmla="*/ 498764 h 3636818"/>
              <a:gd name="connsiteX12-915" fmla="*/ 706582 w 4503751"/>
              <a:gd name="connsiteY12-916" fmla="*/ 374073 h 3636818"/>
              <a:gd name="connsiteX13-917" fmla="*/ 820882 w 4503751"/>
              <a:gd name="connsiteY13-918" fmla="*/ 218209 h 3636818"/>
              <a:gd name="connsiteX14-919" fmla="*/ 1091046 w 4503751"/>
              <a:gd name="connsiteY14-920" fmla="*/ 83127 h 3636818"/>
              <a:gd name="connsiteX15-921" fmla="*/ 1330036 w 4503751"/>
              <a:gd name="connsiteY15-922" fmla="*/ 0 h 3636818"/>
              <a:gd name="connsiteX16-923" fmla="*/ 1766455 w 4503751"/>
              <a:gd name="connsiteY16-924" fmla="*/ 0 h 3636818"/>
              <a:gd name="connsiteX17-925" fmla="*/ 2078182 w 4503751"/>
              <a:gd name="connsiteY17-926" fmla="*/ 93518 h 3636818"/>
              <a:gd name="connsiteX18-927" fmla="*/ 2462646 w 4503751"/>
              <a:gd name="connsiteY18-928" fmla="*/ 176646 h 3636818"/>
              <a:gd name="connsiteX19-929" fmla="*/ 2784764 w 4503751"/>
              <a:gd name="connsiteY19-930" fmla="*/ 332509 h 3636818"/>
              <a:gd name="connsiteX20-931" fmla="*/ 3086100 w 4503751"/>
              <a:gd name="connsiteY20-932" fmla="*/ 519546 h 3636818"/>
              <a:gd name="connsiteX21-933" fmla="*/ 3387436 w 4503751"/>
              <a:gd name="connsiteY21-934" fmla="*/ 758536 h 3636818"/>
              <a:gd name="connsiteX22-935" fmla="*/ 3751118 w 4503751"/>
              <a:gd name="connsiteY22-936" fmla="*/ 1111827 h 3636818"/>
              <a:gd name="connsiteX23-937" fmla="*/ 3927764 w 4503751"/>
              <a:gd name="connsiteY23-938" fmla="*/ 1392382 h 3636818"/>
              <a:gd name="connsiteX24-939" fmla="*/ 4114800 w 4503751"/>
              <a:gd name="connsiteY24-940" fmla="*/ 1662546 h 3636818"/>
              <a:gd name="connsiteX25-941" fmla="*/ 4180387 w 4503751"/>
              <a:gd name="connsiteY25-942" fmla="*/ 1700505 h 3636818"/>
              <a:gd name="connsiteX26-943" fmla="*/ 4145973 w 4503751"/>
              <a:gd name="connsiteY26-944" fmla="*/ 1836576 h 3636818"/>
              <a:gd name="connsiteX27-945" fmla="*/ 4239491 w 4503751"/>
              <a:gd name="connsiteY27-946" fmla="*/ 2327564 h 3636818"/>
              <a:gd name="connsiteX28-947" fmla="*/ 4343400 w 4503751"/>
              <a:gd name="connsiteY28-948" fmla="*/ 2763982 h 3636818"/>
              <a:gd name="connsiteX29-949" fmla="*/ 4426527 w 4503751"/>
              <a:gd name="connsiteY29-950" fmla="*/ 2888673 h 3636818"/>
              <a:gd name="connsiteX30-951" fmla="*/ 4488873 w 4503751"/>
              <a:gd name="connsiteY30-952" fmla="*/ 3034146 h 3636818"/>
              <a:gd name="connsiteX31-953" fmla="*/ 4374573 w 4503751"/>
              <a:gd name="connsiteY31-954" fmla="*/ 3117273 h 3636818"/>
              <a:gd name="connsiteX32-955" fmla="*/ 4457700 w 4503751"/>
              <a:gd name="connsiteY32-956" fmla="*/ 3169227 h 3636818"/>
              <a:gd name="connsiteX33-957" fmla="*/ 4353791 w 4503751"/>
              <a:gd name="connsiteY33-958" fmla="*/ 3221182 h 3636818"/>
              <a:gd name="connsiteX34-959" fmla="*/ 3990109 w 4503751"/>
              <a:gd name="connsiteY34-960" fmla="*/ 3325091 h 3636818"/>
              <a:gd name="connsiteX35-961" fmla="*/ 3501736 w 4503751"/>
              <a:gd name="connsiteY35-962" fmla="*/ 3491346 h 3636818"/>
              <a:gd name="connsiteX36-963" fmla="*/ 3148446 w 4503751"/>
              <a:gd name="connsiteY36-964" fmla="*/ 3522518 h 3636818"/>
              <a:gd name="connsiteX37-965" fmla="*/ 2909455 w 4503751"/>
              <a:gd name="connsiteY37-966" fmla="*/ 3543300 h 3636818"/>
              <a:gd name="connsiteX38-967" fmla="*/ 2223655 w 4503751"/>
              <a:gd name="connsiteY38-968" fmla="*/ 3636818 h 3636818"/>
              <a:gd name="connsiteX39-969" fmla="*/ 1911927 w 4503751"/>
              <a:gd name="connsiteY39-970" fmla="*/ 3626427 h 3636818"/>
              <a:gd name="connsiteX40-971" fmla="*/ 1756064 w 4503751"/>
              <a:gd name="connsiteY40-972" fmla="*/ 3501736 h 3636818"/>
              <a:gd name="connsiteX41-973" fmla="*/ 2150918 w 4503751"/>
              <a:gd name="connsiteY41-974" fmla="*/ 3335482 h 3636818"/>
              <a:gd name="connsiteX42-975" fmla="*/ 2223655 w 4503751"/>
              <a:gd name="connsiteY42-976" fmla="*/ 3241964 h 3636818"/>
              <a:gd name="connsiteX43-977" fmla="*/ 1984664 w 4503751"/>
              <a:gd name="connsiteY43-978" fmla="*/ 3138055 h 3636818"/>
              <a:gd name="connsiteX44-979" fmla="*/ 1693718 w 4503751"/>
              <a:gd name="connsiteY44-980" fmla="*/ 3013364 h 3636818"/>
              <a:gd name="connsiteX45-981" fmla="*/ 1340427 w 4503751"/>
              <a:gd name="connsiteY45-982" fmla="*/ 2940627 h 3636818"/>
              <a:gd name="connsiteX46-983" fmla="*/ 779318 w 4503751"/>
              <a:gd name="connsiteY46-984" fmla="*/ 2660073 h 3636818"/>
              <a:gd name="connsiteX47-985" fmla="*/ 332509 w 4503751"/>
              <a:gd name="connsiteY47-986" fmla="*/ 2234046 h 3636818"/>
              <a:gd name="connsiteX48-987" fmla="*/ 155864 w 4503751"/>
              <a:gd name="connsiteY48-988" fmla="*/ 1849582 h 3636818"/>
              <a:gd name="connsiteX49-989" fmla="*/ 93518 w 4503751"/>
              <a:gd name="connsiteY49-990" fmla="*/ 1693718 h 3636818"/>
              <a:gd name="connsiteX50-991" fmla="*/ 311727 w 4503751"/>
              <a:gd name="connsiteY50-992" fmla="*/ 1485900 h 3636818"/>
              <a:gd name="connsiteX51-993" fmla="*/ 633846 w 4503751"/>
              <a:gd name="connsiteY51-994" fmla="*/ 1433946 h 3636818"/>
              <a:gd name="connsiteX52-995" fmla="*/ 675409 w 4503751"/>
              <a:gd name="connsiteY52-996" fmla="*/ 1371600 h 3636818"/>
              <a:gd name="connsiteX53-997" fmla="*/ 405246 w 4503751"/>
              <a:gd name="connsiteY53-998" fmla="*/ 1361209 h 3636818"/>
              <a:gd name="connsiteX54-999" fmla="*/ 197427 w 4503751"/>
              <a:gd name="connsiteY54-1000" fmla="*/ 1413164 h 3636818"/>
              <a:gd name="connsiteX55-1001" fmla="*/ 83127 w 4503751"/>
              <a:gd name="connsiteY55-1002" fmla="*/ 1537855 h 3636818"/>
              <a:gd name="connsiteX0-1003" fmla="*/ 83127 w 4503751"/>
              <a:gd name="connsiteY0-1004" fmla="*/ 1537855 h 3636818"/>
              <a:gd name="connsiteX1-1005" fmla="*/ 0 w 4503751"/>
              <a:gd name="connsiteY1-1006" fmla="*/ 1278082 h 3636818"/>
              <a:gd name="connsiteX2-1007" fmla="*/ 31173 w 4503751"/>
              <a:gd name="connsiteY2-1008" fmla="*/ 955964 h 3636818"/>
              <a:gd name="connsiteX3-1009" fmla="*/ 93518 w 4503751"/>
              <a:gd name="connsiteY3-1010" fmla="*/ 727364 h 3636818"/>
              <a:gd name="connsiteX4-1011" fmla="*/ 228600 w 4503751"/>
              <a:gd name="connsiteY4-1012" fmla="*/ 529936 h 3636818"/>
              <a:gd name="connsiteX5-1013" fmla="*/ 384464 w 4503751"/>
              <a:gd name="connsiteY5-1014" fmla="*/ 384464 h 3636818"/>
              <a:gd name="connsiteX6-1015" fmla="*/ 436418 w 4503751"/>
              <a:gd name="connsiteY6-1016" fmla="*/ 384464 h 3636818"/>
              <a:gd name="connsiteX7-1017" fmla="*/ 613064 w 4503751"/>
              <a:gd name="connsiteY7-1018" fmla="*/ 800100 h 3636818"/>
              <a:gd name="connsiteX8-1019" fmla="*/ 696191 w 4503751"/>
              <a:gd name="connsiteY8-1020" fmla="*/ 904009 h 3636818"/>
              <a:gd name="connsiteX9-1021" fmla="*/ 800100 w 4503751"/>
              <a:gd name="connsiteY9-1022" fmla="*/ 935182 h 3636818"/>
              <a:gd name="connsiteX10-1023" fmla="*/ 727364 w 4503751"/>
              <a:gd name="connsiteY10-1024" fmla="*/ 768927 h 3636818"/>
              <a:gd name="connsiteX11-1025" fmla="*/ 654627 w 4503751"/>
              <a:gd name="connsiteY11-1026" fmla="*/ 498764 h 3636818"/>
              <a:gd name="connsiteX12-1027" fmla="*/ 706582 w 4503751"/>
              <a:gd name="connsiteY12-1028" fmla="*/ 374073 h 3636818"/>
              <a:gd name="connsiteX13-1029" fmla="*/ 820882 w 4503751"/>
              <a:gd name="connsiteY13-1030" fmla="*/ 218209 h 3636818"/>
              <a:gd name="connsiteX14-1031" fmla="*/ 1091046 w 4503751"/>
              <a:gd name="connsiteY14-1032" fmla="*/ 83127 h 3636818"/>
              <a:gd name="connsiteX15-1033" fmla="*/ 1330036 w 4503751"/>
              <a:gd name="connsiteY15-1034" fmla="*/ 0 h 3636818"/>
              <a:gd name="connsiteX16-1035" fmla="*/ 1766455 w 4503751"/>
              <a:gd name="connsiteY16-1036" fmla="*/ 0 h 3636818"/>
              <a:gd name="connsiteX17-1037" fmla="*/ 2078182 w 4503751"/>
              <a:gd name="connsiteY17-1038" fmla="*/ 93518 h 3636818"/>
              <a:gd name="connsiteX18-1039" fmla="*/ 2462646 w 4503751"/>
              <a:gd name="connsiteY18-1040" fmla="*/ 176646 h 3636818"/>
              <a:gd name="connsiteX19-1041" fmla="*/ 2784764 w 4503751"/>
              <a:gd name="connsiteY19-1042" fmla="*/ 332509 h 3636818"/>
              <a:gd name="connsiteX20-1043" fmla="*/ 3086100 w 4503751"/>
              <a:gd name="connsiteY20-1044" fmla="*/ 519546 h 3636818"/>
              <a:gd name="connsiteX21-1045" fmla="*/ 3387436 w 4503751"/>
              <a:gd name="connsiteY21-1046" fmla="*/ 758536 h 3636818"/>
              <a:gd name="connsiteX22-1047" fmla="*/ 3751118 w 4503751"/>
              <a:gd name="connsiteY22-1048" fmla="*/ 1111827 h 3636818"/>
              <a:gd name="connsiteX23-1049" fmla="*/ 3927764 w 4503751"/>
              <a:gd name="connsiteY23-1050" fmla="*/ 1392382 h 3636818"/>
              <a:gd name="connsiteX24-1051" fmla="*/ 4114800 w 4503751"/>
              <a:gd name="connsiteY24-1052" fmla="*/ 1662546 h 3636818"/>
              <a:gd name="connsiteX25-1053" fmla="*/ 4180387 w 4503751"/>
              <a:gd name="connsiteY25-1054" fmla="*/ 1700505 h 3636818"/>
              <a:gd name="connsiteX26-1055" fmla="*/ 4145973 w 4503751"/>
              <a:gd name="connsiteY26-1056" fmla="*/ 1836576 h 3636818"/>
              <a:gd name="connsiteX27-1057" fmla="*/ 4239491 w 4503751"/>
              <a:gd name="connsiteY27-1058" fmla="*/ 2327564 h 3636818"/>
              <a:gd name="connsiteX28-1059" fmla="*/ 4343400 w 4503751"/>
              <a:gd name="connsiteY28-1060" fmla="*/ 2763982 h 3636818"/>
              <a:gd name="connsiteX29-1061" fmla="*/ 4426527 w 4503751"/>
              <a:gd name="connsiteY29-1062" fmla="*/ 2888673 h 3636818"/>
              <a:gd name="connsiteX30-1063" fmla="*/ 4488873 w 4503751"/>
              <a:gd name="connsiteY30-1064" fmla="*/ 3034146 h 3636818"/>
              <a:gd name="connsiteX31-1065" fmla="*/ 4374573 w 4503751"/>
              <a:gd name="connsiteY31-1066" fmla="*/ 3117273 h 3636818"/>
              <a:gd name="connsiteX32-1067" fmla="*/ 4457700 w 4503751"/>
              <a:gd name="connsiteY32-1068" fmla="*/ 3169227 h 3636818"/>
              <a:gd name="connsiteX33-1069" fmla="*/ 4353791 w 4503751"/>
              <a:gd name="connsiteY33-1070" fmla="*/ 3221182 h 3636818"/>
              <a:gd name="connsiteX34-1071" fmla="*/ 3990109 w 4503751"/>
              <a:gd name="connsiteY34-1072" fmla="*/ 3325091 h 3636818"/>
              <a:gd name="connsiteX35-1073" fmla="*/ 3501736 w 4503751"/>
              <a:gd name="connsiteY35-1074" fmla="*/ 3491346 h 3636818"/>
              <a:gd name="connsiteX36-1075" fmla="*/ 3148446 w 4503751"/>
              <a:gd name="connsiteY36-1076" fmla="*/ 3522518 h 3636818"/>
              <a:gd name="connsiteX37-1077" fmla="*/ 2909455 w 4503751"/>
              <a:gd name="connsiteY37-1078" fmla="*/ 3543300 h 3636818"/>
              <a:gd name="connsiteX38-1079" fmla="*/ 2223655 w 4503751"/>
              <a:gd name="connsiteY38-1080" fmla="*/ 3636818 h 3636818"/>
              <a:gd name="connsiteX39-1081" fmla="*/ 1911927 w 4503751"/>
              <a:gd name="connsiteY39-1082" fmla="*/ 3626427 h 3636818"/>
              <a:gd name="connsiteX40-1083" fmla="*/ 1756064 w 4503751"/>
              <a:gd name="connsiteY40-1084" fmla="*/ 3501736 h 3636818"/>
              <a:gd name="connsiteX41-1085" fmla="*/ 2150918 w 4503751"/>
              <a:gd name="connsiteY41-1086" fmla="*/ 3335482 h 3636818"/>
              <a:gd name="connsiteX42-1087" fmla="*/ 2223655 w 4503751"/>
              <a:gd name="connsiteY42-1088" fmla="*/ 3241964 h 3636818"/>
              <a:gd name="connsiteX43-1089" fmla="*/ 1984664 w 4503751"/>
              <a:gd name="connsiteY43-1090" fmla="*/ 3138055 h 3636818"/>
              <a:gd name="connsiteX44-1091" fmla="*/ 1693718 w 4503751"/>
              <a:gd name="connsiteY44-1092" fmla="*/ 3013364 h 3636818"/>
              <a:gd name="connsiteX45-1093" fmla="*/ 1340427 w 4503751"/>
              <a:gd name="connsiteY45-1094" fmla="*/ 2940627 h 3636818"/>
              <a:gd name="connsiteX46-1095" fmla="*/ 779318 w 4503751"/>
              <a:gd name="connsiteY46-1096" fmla="*/ 2660073 h 3636818"/>
              <a:gd name="connsiteX47-1097" fmla="*/ 332509 w 4503751"/>
              <a:gd name="connsiteY47-1098" fmla="*/ 2234046 h 3636818"/>
              <a:gd name="connsiteX48-1099" fmla="*/ 155864 w 4503751"/>
              <a:gd name="connsiteY48-1100" fmla="*/ 1849582 h 3636818"/>
              <a:gd name="connsiteX49-1101" fmla="*/ 93518 w 4503751"/>
              <a:gd name="connsiteY49-1102" fmla="*/ 1693718 h 3636818"/>
              <a:gd name="connsiteX50-1103" fmla="*/ 311727 w 4503751"/>
              <a:gd name="connsiteY50-1104" fmla="*/ 1485900 h 3636818"/>
              <a:gd name="connsiteX51-1105" fmla="*/ 633846 w 4503751"/>
              <a:gd name="connsiteY51-1106" fmla="*/ 1433946 h 3636818"/>
              <a:gd name="connsiteX52-1107" fmla="*/ 675409 w 4503751"/>
              <a:gd name="connsiteY52-1108" fmla="*/ 1371600 h 3636818"/>
              <a:gd name="connsiteX53-1109" fmla="*/ 405246 w 4503751"/>
              <a:gd name="connsiteY53-1110" fmla="*/ 1361209 h 3636818"/>
              <a:gd name="connsiteX54-1111" fmla="*/ 197427 w 4503751"/>
              <a:gd name="connsiteY54-1112" fmla="*/ 1413164 h 3636818"/>
              <a:gd name="connsiteX55-1113" fmla="*/ 83127 w 4503751"/>
              <a:gd name="connsiteY55-1114" fmla="*/ 1537855 h 3636818"/>
              <a:gd name="connsiteX0-1115" fmla="*/ 83127 w 4503751"/>
              <a:gd name="connsiteY0-1116" fmla="*/ 1537855 h 3636818"/>
              <a:gd name="connsiteX1-1117" fmla="*/ 0 w 4503751"/>
              <a:gd name="connsiteY1-1118" fmla="*/ 1278082 h 3636818"/>
              <a:gd name="connsiteX2-1119" fmla="*/ 31173 w 4503751"/>
              <a:gd name="connsiteY2-1120" fmla="*/ 955964 h 3636818"/>
              <a:gd name="connsiteX3-1121" fmla="*/ 93518 w 4503751"/>
              <a:gd name="connsiteY3-1122" fmla="*/ 727364 h 3636818"/>
              <a:gd name="connsiteX4-1123" fmla="*/ 228600 w 4503751"/>
              <a:gd name="connsiteY4-1124" fmla="*/ 529936 h 3636818"/>
              <a:gd name="connsiteX5-1125" fmla="*/ 384464 w 4503751"/>
              <a:gd name="connsiteY5-1126" fmla="*/ 384464 h 3636818"/>
              <a:gd name="connsiteX6-1127" fmla="*/ 436418 w 4503751"/>
              <a:gd name="connsiteY6-1128" fmla="*/ 384464 h 3636818"/>
              <a:gd name="connsiteX7-1129" fmla="*/ 613064 w 4503751"/>
              <a:gd name="connsiteY7-1130" fmla="*/ 800100 h 3636818"/>
              <a:gd name="connsiteX8-1131" fmla="*/ 696191 w 4503751"/>
              <a:gd name="connsiteY8-1132" fmla="*/ 904009 h 3636818"/>
              <a:gd name="connsiteX9-1133" fmla="*/ 800100 w 4503751"/>
              <a:gd name="connsiteY9-1134" fmla="*/ 935182 h 3636818"/>
              <a:gd name="connsiteX10-1135" fmla="*/ 727364 w 4503751"/>
              <a:gd name="connsiteY10-1136" fmla="*/ 768927 h 3636818"/>
              <a:gd name="connsiteX11-1137" fmla="*/ 654627 w 4503751"/>
              <a:gd name="connsiteY11-1138" fmla="*/ 498764 h 3636818"/>
              <a:gd name="connsiteX12-1139" fmla="*/ 706582 w 4503751"/>
              <a:gd name="connsiteY12-1140" fmla="*/ 374073 h 3636818"/>
              <a:gd name="connsiteX13-1141" fmla="*/ 820882 w 4503751"/>
              <a:gd name="connsiteY13-1142" fmla="*/ 218209 h 3636818"/>
              <a:gd name="connsiteX14-1143" fmla="*/ 1091046 w 4503751"/>
              <a:gd name="connsiteY14-1144" fmla="*/ 83127 h 3636818"/>
              <a:gd name="connsiteX15-1145" fmla="*/ 1330036 w 4503751"/>
              <a:gd name="connsiteY15-1146" fmla="*/ 0 h 3636818"/>
              <a:gd name="connsiteX16-1147" fmla="*/ 1766455 w 4503751"/>
              <a:gd name="connsiteY16-1148" fmla="*/ 0 h 3636818"/>
              <a:gd name="connsiteX17-1149" fmla="*/ 2078182 w 4503751"/>
              <a:gd name="connsiteY17-1150" fmla="*/ 93518 h 3636818"/>
              <a:gd name="connsiteX18-1151" fmla="*/ 2462646 w 4503751"/>
              <a:gd name="connsiteY18-1152" fmla="*/ 176646 h 3636818"/>
              <a:gd name="connsiteX19-1153" fmla="*/ 2784764 w 4503751"/>
              <a:gd name="connsiteY19-1154" fmla="*/ 332509 h 3636818"/>
              <a:gd name="connsiteX20-1155" fmla="*/ 3086100 w 4503751"/>
              <a:gd name="connsiteY20-1156" fmla="*/ 519546 h 3636818"/>
              <a:gd name="connsiteX21-1157" fmla="*/ 3387436 w 4503751"/>
              <a:gd name="connsiteY21-1158" fmla="*/ 758536 h 3636818"/>
              <a:gd name="connsiteX22-1159" fmla="*/ 3751118 w 4503751"/>
              <a:gd name="connsiteY22-1160" fmla="*/ 1111827 h 3636818"/>
              <a:gd name="connsiteX23-1161" fmla="*/ 3927764 w 4503751"/>
              <a:gd name="connsiteY23-1162" fmla="*/ 1392382 h 3636818"/>
              <a:gd name="connsiteX24-1163" fmla="*/ 4114800 w 4503751"/>
              <a:gd name="connsiteY24-1164" fmla="*/ 1591090 h 3636818"/>
              <a:gd name="connsiteX25-1165" fmla="*/ 4180387 w 4503751"/>
              <a:gd name="connsiteY25-1166" fmla="*/ 1700505 h 3636818"/>
              <a:gd name="connsiteX26-1167" fmla="*/ 4145973 w 4503751"/>
              <a:gd name="connsiteY26-1168" fmla="*/ 1836576 h 3636818"/>
              <a:gd name="connsiteX27-1169" fmla="*/ 4239491 w 4503751"/>
              <a:gd name="connsiteY27-1170" fmla="*/ 2327564 h 3636818"/>
              <a:gd name="connsiteX28-1171" fmla="*/ 4343400 w 4503751"/>
              <a:gd name="connsiteY28-1172" fmla="*/ 2763982 h 3636818"/>
              <a:gd name="connsiteX29-1173" fmla="*/ 4426527 w 4503751"/>
              <a:gd name="connsiteY29-1174" fmla="*/ 2888673 h 3636818"/>
              <a:gd name="connsiteX30-1175" fmla="*/ 4488873 w 4503751"/>
              <a:gd name="connsiteY30-1176" fmla="*/ 3034146 h 3636818"/>
              <a:gd name="connsiteX31-1177" fmla="*/ 4374573 w 4503751"/>
              <a:gd name="connsiteY31-1178" fmla="*/ 3117273 h 3636818"/>
              <a:gd name="connsiteX32-1179" fmla="*/ 4457700 w 4503751"/>
              <a:gd name="connsiteY32-1180" fmla="*/ 3169227 h 3636818"/>
              <a:gd name="connsiteX33-1181" fmla="*/ 4353791 w 4503751"/>
              <a:gd name="connsiteY33-1182" fmla="*/ 3221182 h 3636818"/>
              <a:gd name="connsiteX34-1183" fmla="*/ 3990109 w 4503751"/>
              <a:gd name="connsiteY34-1184" fmla="*/ 3325091 h 3636818"/>
              <a:gd name="connsiteX35-1185" fmla="*/ 3501736 w 4503751"/>
              <a:gd name="connsiteY35-1186" fmla="*/ 3491346 h 3636818"/>
              <a:gd name="connsiteX36-1187" fmla="*/ 3148446 w 4503751"/>
              <a:gd name="connsiteY36-1188" fmla="*/ 3522518 h 3636818"/>
              <a:gd name="connsiteX37-1189" fmla="*/ 2909455 w 4503751"/>
              <a:gd name="connsiteY37-1190" fmla="*/ 3543300 h 3636818"/>
              <a:gd name="connsiteX38-1191" fmla="*/ 2223655 w 4503751"/>
              <a:gd name="connsiteY38-1192" fmla="*/ 3636818 h 3636818"/>
              <a:gd name="connsiteX39-1193" fmla="*/ 1911927 w 4503751"/>
              <a:gd name="connsiteY39-1194" fmla="*/ 3626427 h 3636818"/>
              <a:gd name="connsiteX40-1195" fmla="*/ 1756064 w 4503751"/>
              <a:gd name="connsiteY40-1196" fmla="*/ 3501736 h 3636818"/>
              <a:gd name="connsiteX41-1197" fmla="*/ 2150918 w 4503751"/>
              <a:gd name="connsiteY41-1198" fmla="*/ 3335482 h 3636818"/>
              <a:gd name="connsiteX42-1199" fmla="*/ 2223655 w 4503751"/>
              <a:gd name="connsiteY42-1200" fmla="*/ 3241964 h 3636818"/>
              <a:gd name="connsiteX43-1201" fmla="*/ 1984664 w 4503751"/>
              <a:gd name="connsiteY43-1202" fmla="*/ 3138055 h 3636818"/>
              <a:gd name="connsiteX44-1203" fmla="*/ 1693718 w 4503751"/>
              <a:gd name="connsiteY44-1204" fmla="*/ 3013364 h 3636818"/>
              <a:gd name="connsiteX45-1205" fmla="*/ 1340427 w 4503751"/>
              <a:gd name="connsiteY45-1206" fmla="*/ 2940627 h 3636818"/>
              <a:gd name="connsiteX46-1207" fmla="*/ 779318 w 4503751"/>
              <a:gd name="connsiteY46-1208" fmla="*/ 2660073 h 3636818"/>
              <a:gd name="connsiteX47-1209" fmla="*/ 332509 w 4503751"/>
              <a:gd name="connsiteY47-1210" fmla="*/ 2234046 h 3636818"/>
              <a:gd name="connsiteX48-1211" fmla="*/ 155864 w 4503751"/>
              <a:gd name="connsiteY48-1212" fmla="*/ 1849582 h 3636818"/>
              <a:gd name="connsiteX49-1213" fmla="*/ 93518 w 4503751"/>
              <a:gd name="connsiteY49-1214" fmla="*/ 1693718 h 3636818"/>
              <a:gd name="connsiteX50-1215" fmla="*/ 311727 w 4503751"/>
              <a:gd name="connsiteY50-1216" fmla="*/ 1485900 h 3636818"/>
              <a:gd name="connsiteX51-1217" fmla="*/ 633846 w 4503751"/>
              <a:gd name="connsiteY51-1218" fmla="*/ 1433946 h 3636818"/>
              <a:gd name="connsiteX52-1219" fmla="*/ 675409 w 4503751"/>
              <a:gd name="connsiteY52-1220" fmla="*/ 1371600 h 3636818"/>
              <a:gd name="connsiteX53-1221" fmla="*/ 405246 w 4503751"/>
              <a:gd name="connsiteY53-1222" fmla="*/ 1361209 h 3636818"/>
              <a:gd name="connsiteX54-1223" fmla="*/ 197427 w 4503751"/>
              <a:gd name="connsiteY54-1224" fmla="*/ 1413164 h 3636818"/>
              <a:gd name="connsiteX55-1225" fmla="*/ 83127 w 4503751"/>
              <a:gd name="connsiteY55-1226" fmla="*/ 1537855 h 3636818"/>
              <a:gd name="connsiteX0-1227" fmla="*/ 83127 w 4503751"/>
              <a:gd name="connsiteY0-1228" fmla="*/ 1537855 h 3636818"/>
              <a:gd name="connsiteX1-1229" fmla="*/ 0 w 4503751"/>
              <a:gd name="connsiteY1-1230" fmla="*/ 1278082 h 3636818"/>
              <a:gd name="connsiteX2-1231" fmla="*/ 31173 w 4503751"/>
              <a:gd name="connsiteY2-1232" fmla="*/ 955964 h 3636818"/>
              <a:gd name="connsiteX3-1233" fmla="*/ 93518 w 4503751"/>
              <a:gd name="connsiteY3-1234" fmla="*/ 727364 h 3636818"/>
              <a:gd name="connsiteX4-1235" fmla="*/ 228600 w 4503751"/>
              <a:gd name="connsiteY4-1236" fmla="*/ 529936 h 3636818"/>
              <a:gd name="connsiteX5-1237" fmla="*/ 384464 w 4503751"/>
              <a:gd name="connsiteY5-1238" fmla="*/ 384464 h 3636818"/>
              <a:gd name="connsiteX6-1239" fmla="*/ 436418 w 4503751"/>
              <a:gd name="connsiteY6-1240" fmla="*/ 384464 h 3636818"/>
              <a:gd name="connsiteX7-1241" fmla="*/ 613064 w 4503751"/>
              <a:gd name="connsiteY7-1242" fmla="*/ 800100 h 3636818"/>
              <a:gd name="connsiteX8-1243" fmla="*/ 696191 w 4503751"/>
              <a:gd name="connsiteY8-1244" fmla="*/ 904009 h 3636818"/>
              <a:gd name="connsiteX9-1245" fmla="*/ 800100 w 4503751"/>
              <a:gd name="connsiteY9-1246" fmla="*/ 935182 h 3636818"/>
              <a:gd name="connsiteX10-1247" fmla="*/ 727364 w 4503751"/>
              <a:gd name="connsiteY10-1248" fmla="*/ 768927 h 3636818"/>
              <a:gd name="connsiteX11-1249" fmla="*/ 654627 w 4503751"/>
              <a:gd name="connsiteY11-1250" fmla="*/ 498764 h 3636818"/>
              <a:gd name="connsiteX12-1251" fmla="*/ 706582 w 4503751"/>
              <a:gd name="connsiteY12-1252" fmla="*/ 374073 h 3636818"/>
              <a:gd name="connsiteX13-1253" fmla="*/ 820882 w 4503751"/>
              <a:gd name="connsiteY13-1254" fmla="*/ 218209 h 3636818"/>
              <a:gd name="connsiteX14-1255" fmla="*/ 1091046 w 4503751"/>
              <a:gd name="connsiteY14-1256" fmla="*/ 83127 h 3636818"/>
              <a:gd name="connsiteX15-1257" fmla="*/ 1330036 w 4503751"/>
              <a:gd name="connsiteY15-1258" fmla="*/ 0 h 3636818"/>
              <a:gd name="connsiteX16-1259" fmla="*/ 1766455 w 4503751"/>
              <a:gd name="connsiteY16-1260" fmla="*/ 0 h 3636818"/>
              <a:gd name="connsiteX17-1261" fmla="*/ 2078182 w 4503751"/>
              <a:gd name="connsiteY17-1262" fmla="*/ 93518 h 3636818"/>
              <a:gd name="connsiteX18-1263" fmla="*/ 2462646 w 4503751"/>
              <a:gd name="connsiteY18-1264" fmla="*/ 176646 h 3636818"/>
              <a:gd name="connsiteX19-1265" fmla="*/ 2784764 w 4503751"/>
              <a:gd name="connsiteY19-1266" fmla="*/ 332509 h 3636818"/>
              <a:gd name="connsiteX20-1267" fmla="*/ 3086100 w 4503751"/>
              <a:gd name="connsiteY20-1268" fmla="*/ 519546 h 3636818"/>
              <a:gd name="connsiteX21-1269" fmla="*/ 3387436 w 4503751"/>
              <a:gd name="connsiteY21-1270" fmla="*/ 758536 h 3636818"/>
              <a:gd name="connsiteX22-1271" fmla="*/ 3751118 w 4503751"/>
              <a:gd name="connsiteY22-1272" fmla="*/ 1111827 h 3636818"/>
              <a:gd name="connsiteX23-1273" fmla="*/ 3927764 w 4503751"/>
              <a:gd name="connsiteY23-1274" fmla="*/ 1392382 h 3636818"/>
              <a:gd name="connsiteX24-1275" fmla="*/ 4114800 w 4503751"/>
              <a:gd name="connsiteY24-1276" fmla="*/ 1591090 h 3636818"/>
              <a:gd name="connsiteX25-1277" fmla="*/ 4180387 w 4503751"/>
              <a:gd name="connsiteY25-1278" fmla="*/ 1700505 h 3636818"/>
              <a:gd name="connsiteX26-1279" fmla="*/ 4217379 w 4503751"/>
              <a:gd name="connsiteY26-1280" fmla="*/ 1836576 h 3636818"/>
              <a:gd name="connsiteX27-1281" fmla="*/ 4239491 w 4503751"/>
              <a:gd name="connsiteY27-1282" fmla="*/ 2327564 h 3636818"/>
              <a:gd name="connsiteX28-1283" fmla="*/ 4343400 w 4503751"/>
              <a:gd name="connsiteY28-1284" fmla="*/ 2763982 h 3636818"/>
              <a:gd name="connsiteX29-1285" fmla="*/ 4426527 w 4503751"/>
              <a:gd name="connsiteY29-1286" fmla="*/ 2888673 h 3636818"/>
              <a:gd name="connsiteX30-1287" fmla="*/ 4488873 w 4503751"/>
              <a:gd name="connsiteY30-1288" fmla="*/ 3034146 h 3636818"/>
              <a:gd name="connsiteX31-1289" fmla="*/ 4374573 w 4503751"/>
              <a:gd name="connsiteY31-1290" fmla="*/ 3117273 h 3636818"/>
              <a:gd name="connsiteX32-1291" fmla="*/ 4457700 w 4503751"/>
              <a:gd name="connsiteY32-1292" fmla="*/ 3169227 h 3636818"/>
              <a:gd name="connsiteX33-1293" fmla="*/ 4353791 w 4503751"/>
              <a:gd name="connsiteY33-1294" fmla="*/ 3221182 h 3636818"/>
              <a:gd name="connsiteX34-1295" fmla="*/ 3990109 w 4503751"/>
              <a:gd name="connsiteY34-1296" fmla="*/ 3325091 h 3636818"/>
              <a:gd name="connsiteX35-1297" fmla="*/ 3501736 w 4503751"/>
              <a:gd name="connsiteY35-1298" fmla="*/ 3491346 h 3636818"/>
              <a:gd name="connsiteX36-1299" fmla="*/ 3148446 w 4503751"/>
              <a:gd name="connsiteY36-1300" fmla="*/ 3522518 h 3636818"/>
              <a:gd name="connsiteX37-1301" fmla="*/ 2909455 w 4503751"/>
              <a:gd name="connsiteY37-1302" fmla="*/ 3543300 h 3636818"/>
              <a:gd name="connsiteX38-1303" fmla="*/ 2223655 w 4503751"/>
              <a:gd name="connsiteY38-1304" fmla="*/ 3636818 h 3636818"/>
              <a:gd name="connsiteX39-1305" fmla="*/ 1911927 w 4503751"/>
              <a:gd name="connsiteY39-1306" fmla="*/ 3626427 h 3636818"/>
              <a:gd name="connsiteX40-1307" fmla="*/ 1756064 w 4503751"/>
              <a:gd name="connsiteY40-1308" fmla="*/ 3501736 h 3636818"/>
              <a:gd name="connsiteX41-1309" fmla="*/ 2150918 w 4503751"/>
              <a:gd name="connsiteY41-1310" fmla="*/ 3335482 h 3636818"/>
              <a:gd name="connsiteX42-1311" fmla="*/ 2223655 w 4503751"/>
              <a:gd name="connsiteY42-1312" fmla="*/ 3241964 h 3636818"/>
              <a:gd name="connsiteX43-1313" fmla="*/ 1984664 w 4503751"/>
              <a:gd name="connsiteY43-1314" fmla="*/ 3138055 h 3636818"/>
              <a:gd name="connsiteX44-1315" fmla="*/ 1693718 w 4503751"/>
              <a:gd name="connsiteY44-1316" fmla="*/ 3013364 h 3636818"/>
              <a:gd name="connsiteX45-1317" fmla="*/ 1340427 w 4503751"/>
              <a:gd name="connsiteY45-1318" fmla="*/ 2940627 h 3636818"/>
              <a:gd name="connsiteX46-1319" fmla="*/ 779318 w 4503751"/>
              <a:gd name="connsiteY46-1320" fmla="*/ 2660073 h 3636818"/>
              <a:gd name="connsiteX47-1321" fmla="*/ 332509 w 4503751"/>
              <a:gd name="connsiteY47-1322" fmla="*/ 2234046 h 3636818"/>
              <a:gd name="connsiteX48-1323" fmla="*/ 155864 w 4503751"/>
              <a:gd name="connsiteY48-1324" fmla="*/ 1849582 h 3636818"/>
              <a:gd name="connsiteX49-1325" fmla="*/ 93518 w 4503751"/>
              <a:gd name="connsiteY49-1326" fmla="*/ 1693718 h 3636818"/>
              <a:gd name="connsiteX50-1327" fmla="*/ 311727 w 4503751"/>
              <a:gd name="connsiteY50-1328" fmla="*/ 1485900 h 3636818"/>
              <a:gd name="connsiteX51-1329" fmla="*/ 633846 w 4503751"/>
              <a:gd name="connsiteY51-1330" fmla="*/ 1433946 h 3636818"/>
              <a:gd name="connsiteX52-1331" fmla="*/ 675409 w 4503751"/>
              <a:gd name="connsiteY52-1332" fmla="*/ 1371600 h 3636818"/>
              <a:gd name="connsiteX53-1333" fmla="*/ 405246 w 4503751"/>
              <a:gd name="connsiteY53-1334" fmla="*/ 1361209 h 3636818"/>
              <a:gd name="connsiteX54-1335" fmla="*/ 197427 w 4503751"/>
              <a:gd name="connsiteY54-1336" fmla="*/ 1413164 h 3636818"/>
              <a:gd name="connsiteX55-1337" fmla="*/ 83127 w 4503751"/>
              <a:gd name="connsiteY55-1338" fmla="*/ 1537855 h 3636818"/>
              <a:gd name="connsiteX0-1339" fmla="*/ 83127 w 4503751"/>
              <a:gd name="connsiteY0-1340" fmla="*/ 1537855 h 3636818"/>
              <a:gd name="connsiteX1-1341" fmla="*/ 0 w 4503751"/>
              <a:gd name="connsiteY1-1342" fmla="*/ 1278082 h 3636818"/>
              <a:gd name="connsiteX2-1343" fmla="*/ 31173 w 4503751"/>
              <a:gd name="connsiteY2-1344" fmla="*/ 955964 h 3636818"/>
              <a:gd name="connsiteX3-1345" fmla="*/ 93518 w 4503751"/>
              <a:gd name="connsiteY3-1346" fmla="*/ 727364 h 3636818"/>
              <a:gd name="connsiteX4-1347" fmla="*/ 228600 w 4503751"/>
              <a:gd name="connsiteY4-1348" fmla="*/ 529936 h 3636818"/>
              <a:gd name="connsiteX5-1349" fmla="*/ 384464 w 4503751"/>
              <a:gd name="connsiteY5-1350" fmla="*/ 384464 h 3636818"/>
              <a:gd name="connsiteX6-1351" fmla="*/ 436418 w 4503751"/>
              <a:gd name="connsiteY6-1352" fmla="*/ 384464 h 3636818"/>
              <a:gd name="connsiteX7-1353" fmla="*/ 613064 w 4503751"/>
              <a:gd name="connsiteY7-1354" fmla="*/ 800100 h 3636818"/>
              <a:gd name="connsiteX8-1355" fmla="*/ 696191 w 4503751"/>
              <a:gd name="connsiteY8-1356" fmla="*/ 904009 h 3636818"/>
              <a:gd name="connsiteX9-1357" fmla="*/ 800100 w 4503751"/>
              <a:gd name="connsiteY9-1358" fmla="*/ 935182 h 3636818"/>
              <a:gd name="connsiteX10-1359" fmla="*/ 727364 w 4503751"/>
              <a:gd name="connsiteY10-1360" fmla="*/ 768927 h 3636818"/>
              <a:gd name="connsiteX11-1361" fmla="*/ 654627 w 4503751"/>
              <a:gd name="connsiteY11-1362" fmla="*/ 498764 h 3636818"/>
              <a:gd name="connsiteX12-1363" fmla="*/ 706582 w 4503751"/>
              <a:gd name="connsiteY12-1364" fmla="*/ 374073 h 3636818"/>
              <a:gd name="connsiteX13-1365" fmla="*/ 820882 w 4503751"/>
              <a:gd name="connsiteY13-1366" fmla="*/ 218209 h 3636818"/>
              <a:gd name="connsiteX14-1367" fmla="*/ 1091046 w 4503751"/>
              <a:gd name="connsiteY14-1368" fmla="*/ 83127 h 3636818"/>
              <a:gd name="connsiteX15-1369" fmla="*/ 1330036 w 4503751"/>
              <a:gd name="connsiteY15-1370" fmla="*/ 0 h 3636818"/>
              <a:gd name="connsiteX16-1371" fmla="*/ 1766455 w 4503751"/>
              <a:gd name="connsiteY16-1372" fmla="*/ 0 h 3636818"/>
              <a:gd name="connsiteX17-1373" fmla="*/ 2078182 w 4503751"/>
              <a:gd name="connsiteY17-1374" fmla="*/ 93518 h 3636818"/>
              <a:gd name="connsiteX18-1375" fmla="*/ 2462646 w 4503751"/>
              <a:gd name="connsiteY18-1376" fmla="*/ 176646 h 3636818"/>
              <a:gd name="connsiteX19-1377" fmla="*/ 2784764 w 4503751"/>
              <a:gd name="connsiteY19-1378" fmla="*/ 332509 h 3636818"/>
              <a:gd name="connsiteX20-1379" fmla="*/ 3086100 w 4503751"/>
              <a:gd name="connsiteY20-1380" fmla="*/ 519546 h 3636818"/>
              <a:gd name="connsiteX21-1381" fmla="*/ 3387436 w 4503751"/>
              <a:gd name="connsiteY21-1382" fmla="*/ 758536 h 3636818"/>
              <a:gd name="connsiteX22-1383" fmla="*/ 3751118 w 4503751"/>
              <a:gd name="connsiteY22-1384" fmla="*/ 1111827 h 3636818"/>
              <a:gd name="connsiteX23-1385" fmla="*/ 3927764 w 4503751"/>
              <a:gd name="connsiteY23-1386" fmla="*/ 1392382 h 3636818"/>
              <a:gd name="connsiteX24-1387" fmla="*/ 4114800 w 4503751"/>
              <a:gd name="connsiteY24-1388" fmla="*/ 1591090 h 3636818"/>
              <a:gd name="connsiteX25-1389" fmla="*/ 4180387 w 4503751"/>
              <a:gd name="connsiteY25-1390" fmla="*/ 1700505 h 3636818"/>
              <a:gd name="connsiteX26-1391" fmla="*/ 4217379 w 4503751"/>
              <a:gd name="connsiteY26-1392" fmla="*/ 1836576 h 3636818"/>
              <a:gd name="connsiteX27-1393" fmla="*/ 4239491 w 4503751"/>
              <a:gd name="connsiteY27-1394" fmla="*/ 2327564 h 3636818"/>
              <a:gd name="connsiteX28-1395" fmla="*/ 4343400 w 4503751"/>
              <a:gd name="connsiteY28-1396" fmla="*/ 2763982 h 3636818"/>
              <a:gd name="connsiteX29-1397" fmla="*/ 4426527 w 4503751"/>
              <a:gd name="connsiteY29-1398" fmla="*/ 2888673 h 3636818"/>
              <a:gd name="connsiteX30-1399" fmla="*/ 4488873 w 4503751"/>
              <a:gd name="connsiteY30-1400" fmla="*/ 3034146 h 3636818"/>
              <a:gd name="connsiteX31-1401" fmla="*/ 4374573 w 4503751"/>
              <a:gd name="connsiteY31-1402" fmla="*/ 3117273 h 3636818"/>
              <a:gd name="connsiteX32-1403" fmla="*/ 4457700 w 4503751"/>
              <a:gd name="connsiteY32-1404" fmla="*/ 3169227 h 3636818"/>
              <a:gd name="connsiteX33-1405" fmla="*/ 4353791 w 4503751"/>
              <a:gd name="connsiteY33-1406" fmla="*/ 3221182 h 3636818"/>
              <a:gd name="connsiteX34-1407" fmla="*/ 3990109 w 4503751"/>
              <a:gd name="connsiteY34-1408" fmla="*/ 3325091 h 3636818"/>
              <a:gd name="connsiteX35-1409" fmla="*/ 3501736 w 4503751"/>
              <a:gd name="connsiteY35-1410" fmla="*/ 3491346 h 3636818"/>
              <a:gd name="connsiteX36-1411" fmla="*/ 3148446 w 4503751"/>
              <a:gd name="connsiteY36-1412" fmla="*/ 3522518 h 3636818"/>
              <a:gd name="connsiteX37-1413" fmla="*/ 2909455 w 4503751"/>
              <a:gd name="connsiteY37-1414" fmla="*/ 3543300 h 3636818"/>
              <a:gd name="connsiteX38-1415" fmla="*/ 2223655 w 4503751"/>
              <a:gd name="connsiteY38-1416" fmla="*/ 3636818 h 3636818"/>
              <a:gd name="connsiteX39-1417" fmla="*/ 1911927 w 4503751"/>
              <a:gd name="connsiteY39-1418" fmla="*/ 3626427 h 3636818"/>
              <a:gd name="connsiteX40-1419" fmla="*/ 1756064 w 4503751"/>
              <a:gd name="connsiteY40-1420" fmla="*/ 3501736 h 3636818"/>
              <a:gd name="connsiteX41-1421" fmla="*/ 2150918 w 4503751"/>
              <a:gd name="connsiteY41-1422" fmla="*/ 3335482 h 3636818"/>
              <a:gd name="connsiteX42-1423" fmla="*/ 2223655 w 4503751"/>
              <a:gd name="connsiteY42-1424" fmla="*/ 3241964 h 3636818"/>
              <a:gd name="connsiteX43-1425" fmla="*/ 1984664 w 4503751"/>
              <a:gd name="connsiteY43-1426" fmla="*/ 3138055 h 3636818"/>
              <a:gd name="connsiteX44-1427" fmla="*/ 1693718 w 4503751"/>
              <a:gd name="connsiteY44-1428" fmla="*/ 3013364 h 3636818"/>
              <a:gd name="connsiteX45-1429" fmla="*/ 1340427 w 4503751"/>
              <a:gd name="connsiteY45-1430" fmla="*/ 2940627 h 3636818"/>
              <a:gd name="connsiteX46-1431" fmla="*/ 779318 w 4503751"/>
              <a:gd name="connsiteY46-1432" fmla="*/ 2660073 h 3636818"/>
              <a:gd name="connsiteX47-1433" fmla="*/ 332509 w 4503751"/>
              <a:gd name="connsiteY47-1434" fmla="*/ 2234046 h 3636818"/>
              <a:gd name="connsiteX48-1435" fmla="*/ 155864 w 4503751"/>
              <a:gd name="connsiteY48-1436" fmla="*/ 1849582 h 3636818"/>
              <a:gd name="connsiteX49-1437" fmla="*/ 93518 w 4503751"/>
              <a:gd name="connsiteY49-1438" fmla="*/ 1693718 h 3636818"/>
              <a:gd name="connsiteX50-1439" fmla="*/ 311727 w 4503751"/>
              <a:gd name="connsiteY50-1440" fmla="*/ 1485900 h 3636818"/>
              <a:gd name="connsiteX51-1441" fmla="*/ 633846 w 4503751"/>
              <a:gd name="connsiteY51-1442" fmla="*/ 1433946 h 3636818"/>
              <a:gd name="connsiteX52-1443" fmla="*/ 675409 w 4503751"/>
              <a:gd name="connsiteY52-1444" fmla="*/ 1371600 h 3636818"/>
              <a:gd name="connsiteX53-1445" fmla="*/ 405246 w 4503751"/>
              <a:gd name="connsiteY53-1446" fmla="*/ 1361209 h 3636818"/>
              <a:gd name="connsiteX54-1447" fmla="*/ 197427 w 4503751"/>
              <a:gd name="connsiteY54-1448" fmla="*/ 1413164 h 3636818"/>
              <a:gd name="connsiteX55-1449" fmla="*/ 83127 w 4503751"/>
              <a:gd name="connsiteY55-1450" fmla="*/ 1537855 h 3636818"/>
              <a:gd name="connsiteX0-1451" fmla="*/ 83127 w 4503751"/>
              <a:gd name="connsiteY0-1452" fmla="*/ 1537855 h 3636818"/>
              <a:gd name="connsiteX1-1453" fmla="*/ 0 w 4503751"/>
              <a:gd name="connsiteY1-1454" fmla="*/ 1278082 h 3636818"/>
              <a:gd name="connsiteX2-1455" fmla="*/ 31173 w 4503751"/>
              <a:gd name="connsiteY2-1456" fmla="*/ 955964 h 3636818"/>
              <a:gd name="connsiteX3-1457" fmla="*/ 93518 w 4503751"/>
              <a:gd name="connsiteY3-1458" fmla="*/ 727364 h 3636818"/>
              <a:gd name="connsiteX4-1459" fmla="*/ 228600 w 4503751"/>
              <a:gd name="connsiteY4-1460" fmla="*/ 529936 h 3636818"/>
              <a:gd name="connsiteX5-1461" fmla="*/ 384464 w 4503751"/>
              <a:gd name="connsiteY5-1462" fmla="*/ 384464 h 3636818"/>
              <a:gd name="connsiteX6-1463" fmla="*/ 436418 w 4503751"/>
              <a:gd name="connsiteY6-1464" fmla="*/ 384464 h 3636818"/>
              <a:gd name="connsiteX7-1465" fmla="*/ 613064 w 4503751"/>
              <a:gd name="connsiteY7-1466" fmla="*/ 800100 h 3636818"/>
              <a:gd name="connsiteX8-1467" fmla="*/ 696191 w 4503751"/>
              <a:gd name="connsiteY8-1468" fmla="*/ 904009 h 3636818"/>
              <a:gd name="connsiteX9-1469" fmla="*/ 800100 w 4503751"/>
              <a:gd name="connsiteY9-1470" fmla="*/ 935182 h 3636818"/>
              <a:gd name="connsiteX10-1471" fmla="*/ 727364 w 4503751"/>
              <a:gd name="connsiteY10-1472" fmla="*/ 768927 h 3636818"/>
              <a:gd name="connsiteX11-1473" fmla="*/ 654627 w 4503751"/>
              <a:gd name="connsiteY11-1474" fmla="*/ 498764 h 3636818"/>
              <a:gd name="connsiteX12-1475" fmla="*/ 706582 w 4503751"/>
              <a:gd name="connsiteY12-1476" fmla="*/ 374073 h 3636818"/>
              <a:gd name="connsiteX13-1477" fmla="*/ 820882 w 4503751"/>
              <a:gd name="connsiteY13-1478" fmla="*/ 218209 h 3636818"/>
              <a:gd name="connsiteX14-1479" fmla="*/ 1091046 w 4503751"/>
              <a:gd name="connsiteY14-1480" fmla="*/ 83127 h 3636818"/>
              <a:gd name="connsiteX15-1481" fmla="*/ 1330036 w 4503751"/>
              <a:gd name="connsiteY15-1482" fmla="*/ 0 h 3636818"/>
              <a:gd name="connsiteX16-1483" fmla="*/ 1766455 w 4503751"/>
              <a:gd name="connsiteY16-1484" fmla="*/ 0 h 3636818"/>
              <a:gd name="connsiteX17-1485" fmla="*/ 2078182 w 4503751"/>
              <a:gd name="connsiteY17-1486" fmla="*/ 93518 h 3636818"/>
              <a:gd name="connsiteX18-1487" fmla="*/ 2462646 w 4503751"/>
              <a:gd name="connsiteY18-1488" fmla="*/ 176646 h 3636818"/>
              <a:gd name="connsiteX19-1489" fmla="*/ 2784764 w 4503751"/>
              <a:gd name="connsiteY19-1490" fmla="*/ 332509 h 3636818"/>
              <a:gd name="connsiteX20-1491" fmla="*/ 3086100 w 4503751"/>
              <a:gd name="connsiteY20-1492" fmla="*/ 519546 h 3636818"/>
              <a:gd name="connsiteX21-1493" fmla="*/ 3387436 w 4503751"/>
              <a:gd name="connsiteY21-1494" fmla="*/ 758536 h 3636818"/>
              <a:gd name="connsiteX22-1495" fmla="*/ 3751118 w 4503751"/>
              <a:gd name="connsiteY22-1496" fmla="*/ 1111827 h 3636818"/>
              <a:gd name="connsiteX23-1497" fmla="*/ 3927764 w 4503751"/>
              <a:gd name="connsiteY23-1498" fmla="*/ 1392382 h 3636818"/>
              <a:gd name="connsiteX24-1499" fmla="*/ 4114800 w 4503751"/>
              <a:gd name="connsiteY24-1500" fmla="*/ 1591090 h 3636818"/>
              <a:gd name="connsiteX25-1501" fmla="*/ 4180387 w 4503751"/>
              <a:gd name="connsiteY25-1502" fmla="*/ 1700505 h 3636818"/>
              <a:gd name="connsiteX26-1503" fmla="*/ 4217379 w 4503751"/>
              <a:gd name="connsiteY26-1504" fmla="*/ 1836576 h 3636818"/>
              <a:gd name="connsiteX27-1505" fmla="*/ 4239491 w 4503751"/>
              <a:gd name="connsiteY27-1506" fmla="*/ 2327564 h 3636818"/>
              <a:gd name="connsiteX28-1507" fmla="*/ 4343400 w 4503751"/>
              <a:gd name="connsiteY28-1508" fmla="*/ 2763982 h 3636818"/>
              <a:gd name="connsiteX29-1509" fmla="*/ 4426527 w 4503751"/>
              <a:gd name="connsiteY29-1510" fmla="*/ 2888673 h 3636818"/>
              <a:gd name="connsiteX30-1511" fmla="*/ 4488873 w 4503751"/>
              <a:gd name="connsiteY30-1512" fmla="*/ 3034146 h 3636818"/>
              <a:gd name="connsiteX31-1513" fmla="*/ 4374573 w 4503751"/>
              <a:gd name="connsiteY31-1514" fmla="*/ 3117273 h 3636818"/>
              <a:gd name="connsiteX32-1515" fmla="*/ 4457700 w 4503751"/>
              <a:gd name="connsiteY32-1516" fmla="*/ 3169227 h 3636818"/>
              <a:gd name="connsiteX33-1517" fmla="*/ 4353791 w 4503751"/>
              <a:gd name="connsiteY33-1518" fmla="*/ 3221182 h 3636818"/>
              <a:gd name="connsiteX34-1519" fmla="*/ 3990109 w 4503751"/>
              <a:gd name="connsiteY34-1520" fmla="*/ 3325091 h 3636818"/>
              <a:gd name="connsiteX35-1521" fmla="*/ 3501736 w 4503751"/>
              <a:gd name="connsiteY35-1522" fmla="*/ 3491346 h 3636818"/>
              <a:gd name="connsiteX36-1523" fmla="*/ 3148446 w 4503751"/>
              <a:gd name="connsiteY36-1524" fmla="*/ 3522518 h 3636818"/>
              <a:gd name="connsiteX37-1525" fmla="*/ 2909455 w 4503751"/>
              <a:gd name="connsiteY37-1526" fmla="*/ 3543300 h 3636818"/>
              <a:gd name="connsiteX38-1527" fmla="*/ 2223655 w 4503751"/>
              <a:gd name="connsiteY38-1528" fmla="*/ 3636818 h 3636818"/>
              <a:gd name="connsiteX39-1529" fmla="*/ 1911927 w 4503751"/>
              <a:gd name="connsiteY39-1530" fmla="*/ 3626427 h 3636818"/>
              <a:gd name="connsiteX40-1531" fmla="*/ 1756064 w 4503751"/>
              <a:gd name="connsiteY40-1532" fmla="*/ 3501736 h 3636818"/>
              <a:gd name="connsiteX41-1533" fmla="*/ 2150918 w 4503751"/>
              <a:gd name="connsiteY41-1534" fmla="*/ 3335482 h 3636818"/>
              <a:gd name="connsiteX42-1535" fmla="*/ 2223655 w 4503751"/>
              <a:gd name="connsiteY42-1536" fmla="*/ 3241964 h 3636818"/>
              <a:gd name="connsiteX43-1537" fmla="*/ 1984664 w 4503751"/>
              <a:gd name="connsiteY43-1538" fmla="*/ 3138055 h 3636818"/>
              <a:gd name="connsiteX44-1539" fmla="*/ 1693718 w 4503751"/>
              <a:gd name="connsiteY44-1540" fmla="*/ 3013364 h 3636818"/>
              <a:gd name="connsiteX45-1541" fmla="*/ 1340427 w 4503751"/>
              <a:gd name="connsiteY45-1542" fmla="*/ 2940627 h 3636818"/>
              <a:gd name="connsiteX46-1543" fmla="*/ 779318 w 4503751"/>
              <a:gd name="connsiteY46-1544" fmla="*/ 2660073 h 3636818"/>
              <a:gd name="connsiteX47-1545" fmla="*/ 332509 w 4503751"/>
              <a:gd name="connsiteY47-1546" fmla="*/ 2234046 h 3636818"/>
              <a:gd name="connsiteX48-1547" fmla="*/ 155864 w 4503751"/>
              <a:gd name="connsiteY48-1548" fmla="*/ 1849582 h 3636818"/>
              <a:gd name="connsiteX49-1549" fmla="*/ 93518 w 4503751"/>
              <a:gd name="connsiteY49-1550" fmla="*/ 1693718 h 3636818"/>
              <a:gd name="connsiteX50-1551" fmla="*/ 311727 w 4503751"/>
              <a:gd name="connsiteY50-1552" fmla="*/ 1485900 h 3636818"/>
              <a:gd name="connsiteX51-1553" fmla="*/ 633846 w 4503751"/>
              <a:gd name="connsiteY51-1554" fmla="*/ 1433946 h 3636818"/>
              <a:gd name="connsiteX52-1555" fmla="*/ 675409 w 4503751"/>
              <a:gd name="connsiteY52-1556" fmla="*/ 1371600 h 3636818"/>
              <a:gd name="connsiteX53-1557" fmla="*/ 405246 w 4503751"/>
              <a:gd name="connsiteY53-1558" fmla="*/ 1361209 h 3636818"/>
              <a:gd name="connsiteX54-1559" fmla="*/ 197427 w 4503751"/>
              <a:gd name="connsiteY54-1560" fmla="*/ 1413164 h 3636818"/>
              <a:gd name="connsiteX55-1561" fmla="*/ 83127 w 4503751"/>
              <a:gd name="connsiteY55-1562" fmla="*/ 1537855 h 3636818"/>
              <a:gd name="connsiteX0-1563" fmla="*/ 83127 w 4503751"/>
              <a:gd name="connsiteY0-1564" fmla="*/ 1537855 h 3636818"/>
              <a:gd name="connsiteX1-1565" fmla="*/ 0 w 4503751"/>
              <a:gd name="connsiteY1-1566" fmla="*/ 1278082 h 3636818"/>
              <a:gd name="connsiteX2-1567" fmla="*/ 31173 w 4503751"/>
              <a:gd name="connsiteY2-1568" fmla="*/ 955964 h 3636818"/>
              <a:gd name="connsiteX3-1569" fmla="*/ 93518 w 4503751"/>
              <a:gd name="connsiteY3-1570" fmla="*/ 727364 h 3636818"/>
              <a:gd name="connsiteX4-1571" fmla="*/ 228600 w 4503751"/>
              <a:gd name="connsiteY4-1572" fmla="*/ 529936 h 3636818"/>
              <a:gd name="connsiteX5-1573" fmla="*/ 384464 w 4503751"/>
              <a:gd name="connsiteY5-1574" fmla="*/ 384464 h 3636818"/>
              <a:gd name="connsiteX6-1575" fmla="*/ 436418 w 4503751"/>
              <a:gd name="connsiteY6-1576" fmla="*/ 384464 h 3636818"/>
              <a:gd name="connsiteX7-1577" fmla="*/ 613064 w 4503751"/>
              <a:gd name="connsiteY7-1578" fmla="*/ 800100 h 3636818"/>
              <a:gd name="connsiteX8-1579" fmla="*/ 696191 w 4503751"/>
              <a:gd name="connsiteY8-1580" fmla="*/ 904009 h 3636818"/>
              <a:gd name="connsiteX9-1581" fmla="*/ 800100 w 4503751"/>
              <a:gd name="connsiteY9-1582" fmla="*/ 935182 h 3636818"/>
              <a:gd name="connsiteX10-1583" fmla="*/ 727364 w 4503751"/>
              <a:gd name="connsiteY10-1584" fmla="*/ 768927 h 3636818"/>
              <a:gd name="connsiteX11-1585" fmla="*/ 654627 w 4503751"/>
              <a:gd name="connsiteY11-1586" fmla="*/ 498764 h 3636818"/>
              <a:gd name="connsiteX12-1587" fmla="*/ 706582 w 4503751"/>
              <a:gd name="connsiteY12-1588" fmla="*/ 374073 h 3636818"/>
              <a:gd name="connsiteX13-1589" fmla="*/ 820882 w 4503751"/>
              <a:gd name="connsiteY13-1590" fmla="*/ 218209 h 3636818"/>
              <a:gd name="connsiteX14-1591" fmla="*/ 1091046 w 4503751"/>
              <a:gd name="connsiteY14-1592" fmla="*/ 83127 h 3636818"/>
              <a:gd name="connsiteX15-1593" fmla="*/ 1330036 w 4503751"/>
              <a:gd name="connsiteY15-1594" fmla="*/ 0 h 3636818"/>
              <a:gd name="connsiteX16-1595" fmla="*/ 1766455 w 4503751"/>
              <a:gd name="connsiteY16-1596" fmla="*/ 0 h 3636818"/>
              <a:gd name="connsiteX17-1597" fmla="*/ 2078182 w 4503751"/>
              <a:gd name="connsiteY17-1598" fmla="*/ 93518 h 3636818"/>
              <a:gd name="connsiteX18-1599" fmla="*/ 2462646 w 4503751"/>
              <a:gd name="connsiteY18-1600" fmla="*/ 176646 h 3636818"/>
              <a:gd name="connsiteX19-1601" fmla="*/ 2784764 w 4503751"/>
              <a:gd name="connsiteY19-1602" fmla="*/ 332509 h 3636818"/>
              <a:gd name="connsiteX20-1603" fmla="*/ 3086100 w 4503751"/>
              <a:gd name="connsiteY20-1604" fmla="*/ 519546 h 3636818"/>
              <a:gd name="connsiteX21-1605" fmla="*/ 3387436 w 4503751"/>
              <a:gd name="connsiteY21-1606" fmla="*/ 758536 h 3636818"/>
              <a:gd name="connsiteX22-1607" fmla="*/ 3751118 w 4503751"/>
              <a:gd name="connsiteY22-1608" fmla="*/ 1111827 h 3636818"/>
              <a:gd name="connsiteX23-1609" fmla="*/ 3927764 w 4503751"/>
              <a:gd name="connsiteY23-1610" fmla="*/ 1392382 h 3636818"/>
              <a:gd name="connsiteX24-1611" fmla="*/ 4114800 w 4503751"/>
              <a:gd name="connsiteY24-1612" fmla="*/ 1591090 h 3636818"/>
              <a:gd name="connsiteX25-1613" fmla="*/ 4180387 w 4503751"/>
              <a:gd name="connsiteY25-1614" fmla="*/ 1700505 h 3636818"/>
              <a:gd name="connsiteX26-1615" fmla="*/ 4217379 w 4503751"/>
              <a:gd name="connsiteY26-1616" fmla="*/ 1836576 h 3636818"/>
              <a:gd name="connsiteX27-1617" fmla="*/ 4239491 w 4503751"/>
              <a:gd name="connsiteY27-1618" fmla="*/ 2327564 h 3636818"/>
              <a:gd name="connsiteX28-1619" fmla="*/ 4343400 w 4503751"/>
              <a:gd name="connsiteY28-1620" fmla="*/ 2763982 h 3636818"/>
              <a:gd name="connsiteX29-1621" fmla="*/ 4426527 w 4503751"/>
              <a:gd name="connsiteY29-1622" fmla="*/ 2888673 h 3636818"/>
              <a:gd name="connsiteX30-1623" fmla="*/ 4488873 w 4503751"/>
              <a:gd name="connsiteY30-1624" fmla="*/ 3034146 h 3636818"/>
              <a:gd name="connsiteX31-1625" fmla="*/ 4374573 w 4503751"/>
              <a:gd name="connsiteY31-1626" fmla="*/ 3117273 h 3636818"/>
              <a:gd name="connsiteX32-1627" fmla="*/ 4457700 w 4503751"/>
              <a:gd name="connsiteY32-1628" fmla="*/ 3169227 h 3636818"/>
              <a:gd name="connsiteX33-1629" fmla="*/ 4353791 w 4503751"/>
              <a:gd name="connsiteY33-1630" fmla="*/ 3221182 h 3636818"/>
              <a:gd name="connsiteX34-1631" fmla="*/ 3990109 w 4503751"/>
              <a:gd name="connsiteY34-1632" fmla="*/ 3325091 h 3636818"/>
              <a:gd name="connsiteX35-1633" fmla="*/ 3501736 w 4503751"/>
              <a:gd name="connsiteY35-1634" fmla="*/ 3491346 h 3636818"/>
              <a:gd name="connsiteX36-1635" fmla="*/ 3148446 w 4503751"/>
              <a:gd name="connsiteY36-1636" fmla="*/ 3522518 h 3636818"/>
              <a:gd name="connsiteX37-1637" fmla="*/ 2909455 w 4503751"/>
              <a:gd name="connsiteY37-1638" fmla="*/ 3543300 h 3636818"/>
              <a:gd name="connsiteX38-1639" fmla="*/ 2223655 w 4503751"/>
              <a:gd name="connsiteY38-1640" fmla="*/ 3636818 h 3636818"/>
              <a:gd name="connsiteX39-1641" fmla="*/ 1911927 w 4503751"/>
              <a:gd name="connsiteY39-1642" fmla="*/ 3626427 h 3636818"/>
              <a:gd name="connsiteX40-1643" fmla="*/ 1756064 w 4503751"/>
              <a:gd name="connsiteY40-1644" fmla="*/ 3501736 h 3636818"/>
              <a:gd name="connsiteX41-1645" fmla="*/ 2150918 w 4503751"/>
              <a:gd name="connsiteY41-1646" fmla="*/ 3335482 h 3636818"/>
              <a:gd name="connsiteX42-1647" fmla="*/ 2223655 w 4503751"/>
              <a:gd name="connsiteY42-1648" fmla="*/ 3241964 h 3636818"/>
              <a:gd name="connsiteX43-1649" fmla="*/ 1984664 w 4503751"/>
              <a:gd name="connsiteY43-1650" fmla="*/ 3138055 h 3636818"/>
              <a:gd name="connsiteX44-1651" fmla="*/ 1693718 w 4503751"/>
              <a:gd name="connsiteY44-1652" fmla="*/ 3013364 h 3636818"/>
              <a:gd name="connsiteX45-1653" fmla="*/ 1340427 w 4503751"/>
              <a:gd name="connsiteY45-1654" fmla="*/ 2940627 h 3636818"/>
              <a:gd name="connsiteX46-1655" fmla="*/ 779318 w 4503751"/>
              <a:gd name="connsiteY46-1656" fmla="*/ 2660073 h 3636818"/>
              <a:gd name="connsiteX47-1657" fmla="*/ 332509 w 4503751"/>
              <a:gd name="connsiteY47-1658" fmla="*/ 2234046 h 3636818"/>
              <a:gd name="connsiteX48-1659" fmla="*/ 155864 w 4503751"/>
              <a:gd name="connsiteY48-1660" fmla="*/ 1849582 h 3636818"/>
              <a:gd name="connsiteX49-1661" fmla="*/ 93518 w 4503751"/>
              <a:gd name="connsiteY49-1662" fmla="*/ 1693718 h 3636818"/>
              <a:gd name="connsiteX50-1663" fmla="*/ 311727 w 4503751"/>
              <a:gd name="connsiteY50-1664" fmla="*/ 1485900 h 3636818"/>
              <a:gd name="connsiteX51-1665" fmla="*/ 633846 w 4503751"/>
              <a:gd name="connsiteY51-1666" fmla="*/ 1433946 h 3636818"/>
              <a:gd name="connsiteX52-1667" fmla="*/ 675409 w 4503751"/>
              <a:gd name="connsiteY52-1668" fmla="*/ 1371600 h 3636818"/>
              <a:gd name="connsiteX53-1669" fmla="*/ 405246 w 4503751"/>
              <a:gd name="connsiteY53-1670" fmla="*/ 1361209 h 3636818"/>
              <a:gd name="connsiteX54-1671" fmla="*/ 197427 w 4503751"/>
              <a:gd name="connsiteY54-1672" fmla="*/ 1413164 h 3636818"/>
              <a:gd name="connsiteX55-1673" fmla="*/ 83127 w 4503751"/>
              <a:gd name="connsiteY55-1674" fmla="*/ 1537855 h 3636818"/>
              <a:gd name="connsiteX0-1675" fmla="*/ 83127 w 4503751"/>
              <a:gd name="connsiteY0-1676" fmla="*/ 1537855 h 3636818"/>
              <a:gd name="connsiteX1-1677" fmla="*/ 0 w 4503751"/>
              <a:gd name="connsiteY1-1678" fmla="*/ 1278082 h 3636818"/>
              <a:gd name="connsiteX2-1679" fmla="*/ 31173 w 4503751"/>
              <a:gd name="connsiteY2-1680" fmla="*/ 955964 h 3636818"/>
              <a:gd name="connsiteX3-1681" fmla="*/ 93518 w 4503751"/>
              <a:gd name="connsiteY3-1682" fmla="*/ 727364 h 3636818"/>
              <a:gd name="connsiteX4-1683" fmla="*/ 228600 w 4503751"/>
              <a:gd name="connsiteY4-1684" fmla="*/ 529936 h 3636818"/>
              <a:gd name="connsiteX5-1685" fmla="*/ 384464 w 4503751"/>
              <a:gd name="connsiteY5-1686" fmla="*/ 384464 h 3636818"/>
              <a:gd name="connsiteX6-1687" fmla="*/ 436418 w 4503751"/>
              <a:gd name="connsiteY6-1688" fmla="*/ 384464 h 3636818"/>
              <a:gd name="connsiteX7-1689" fmla="*/ 613064 w 4503751"/>
              <a:gd name="connsiteY7-1690" fmla="*/ 800100 h 3636818"/>
              <a:gd name="connsiteX8-1691" fmla="*/ 696191 w 4503751"/>
              <a:gd name="connsiteY8-1692" fmla="*/ 904009 h 3636818"/>
              <a:gd name="connsiteX9-1693" fmla="*/ 800100 w 4503751"/>
              <a:gd name="connsiteY9-1694" fmla="*/ 935182 h 3636818"/>
              <a:gd name="connsiteX10-1695" fmla="*/ 727364 w 4503751"/>
              <a:gd name="connsiteY10-1696" fmla="*/ 768927 h 3636818"/>
              <a:gd name="connsiteX11-1697" fmla="*/ 654627 w 4503751"/>
              <a:gd name="connsiteY11-1698" fmla="*/ 498764 h 3636818"/>
              <a:gd name="connsiteX12-1699" fmla="*/ 706582 w 4503751"/>
              <a:gd name="connsiteY12-1700" fmla="*/ 374073 h 3636818"/>
              <a:gd name="connsiteX13-1701" fmla="*/ 820882 w 4503751"/>
              <a:gd name="connsiteY13-1702" fmla="*/ 218209 h 3636818"/>
              <a:gd name="connsiteX14-1703" fmla="*/ 1091046 w 4503751"/>
              <a:gd name="connsiteY14-1704" fmla="*/ 83127 h 3636818"/>
              <a:gd name="connsiteX15-1705" fmla="*/ 1330036 w 4503751"/>
              <a:gd name="connsiteY15-1706" fmla="*/ 0 h 3636818"/>
              <a:gd name="connsiteX16-1707" fmla="*/ 1766455 w 4503751"/>
              <a:gd name="connsiteY16-1708" fmla="*/ 0 h 3636818"/>
              <a:gd name="connsiteX17-1709" fmla="*/ 2078182 w 4503751"/>
              <a:gd name="connsiteY17-1710" fmla="*/ 93518 h 3636818"/>
              <a:gd name="connsiteX18-1711" fmla="*/ 2462646 w 4503751"/>
              <a:gd name="connsiteY18-1712" fmla="*/ 176646 h 3636818"/>
              <a:gd name="connsiteX19-1713" fmla="*/ 2784764 w 4503751"/>
              <a:gd name="connsiteY19-1714" fmla="*/ 332509 h 3636818"/>
              <a:gd name="connsiteX20-1715" fmla="*/ 3086100 w 4503751"/>
              <a:gd name="connsiteY20-1716" fmla="*/ 519546 h 3636818"/>
              <a:gd name="connsiteX21-1717" fmla="*/ 3387436 w 4503751"/>
              <a:gd name="connsiteY21-1718" fmla="*/ 758536 h 3636818"/>
              <a:gd name="connsiteX22-1719" fmla="*/ 3751118 w 4503751"/>
              <a:gd name="connsiteY22-1720" fmla="*/ 1111827 h 3636818"/>
              <a:gd name="connsiteX23-1721" fmla="*/ 3927764 w 4503751"/>
              <a:gd name="connsiteY23-1722" fmla="*/ 1392382 h 3636818"/>
              <a:gd name="connsiteX24-1723" fmla="*/ 4114800 w 4503751"/>
              <a:gd name="connsiteY24-1724" fmla="*/ 1591090 h 3636818"/>
              <a:gd name="connsiteX25-1725" fmla="*/ 4180387 w 4503751"/>
              <a:gd name="connsiteY25-1726" fmla="*/ 1700505 h 3636818"/>
              <a:gd name="connsiteX26-1727" fmla="*/ 4217379 w 4503751"/>
              <a:gd name="connsiteY26-1728" fmla="*/ 1836576 h 3636818"/>
              <a:gd name="connsiteX27-1729" fmla="*/ 4239491 w 4503751"/>
              <a:gd name="connsiteY27-1730" fmla="*/ 2327564 h 3636818"/>
              <a:gd name="connsiteX28-1731" fmla="*/ 4343400 w 4503751"/>
              <a:gd name="connsiteY28-1732" fmla="*/ 2763982 h 3636818"/>
              <a:gd name="connsiteX29-1733" fmla="*/ 4426527 w 4503751"/>
              <a:gd name="connsiteY29-1734" fmla="*/ 2888673 h 3636818"/>
              <a:gd name="connsiteX30-1735" fmla="*/ 4488873 w 4503751"/>
              <a:gd name="connsiteY30-1736" fmla="*/ 3034146 h 3636818"/>
              <a:gd name="connsiteX31-1737" fmla="*/ 4374573 w 4503751"/>
              <a:gd name="connsiteY31-1738" fmla="*/ 3117273 h 3636818"/>
              <a:gd name="connsiteX32-1739" fmla="*/ 4457700 w 4503751"/>
              <a:gd name="connsiteY32-1740" fmla="*/ 3169227 h 3636818"/>
              <a:gd name="connsiteX33-1741" fmla="*/ 4353791 w 4503751"/>
              <a:gd name="connsiteY33-1742" fmla="*/ 3221182 h 3636818"/>
              <a:gd name="connsiteX34-1743" fmla="*/ 3990109 w 4503751"/>
              <a:gd name="connsiteY34-1744" fmla="*/ 3325091 h 3636818"/>
              <a:gd name="connsiteX35-1745" fmla="*/ 3501736 w 4503751"/>
              <a:gd name="connsiteY35-1746" fmla="*/ 3491346 h 3636818"/>
              <a:gd name="connsiteX36-1747" fmla="*/ 3148446 w 4503751"/>
              <a:gd name="connsiteY36-1748" fmla="*/ 3522518 h 3636818"/>
              <a:gd name="connsiteX37-1749" fmla="*/ 2909455 w 4503751"/>
              <a:gd name="connsiteY37-1750" fmla="*/ 3543300 h 3636818"/>
              <a:gd name="connsiteX38-1751" fmla="*/ 2223655 w 4503751"/>
              <a:gd name="connsiteY38-1752" fmla="*/ 3636818 h 3636818"/>
              <a:gd name="connsiteX39-1753" fmla="*/ 1911927 w 4503751"/>
              <a:gd name="connsiteY39-1754" fmla="*/ 3626427 h 3636818"/>
              <a:gd name="connsiteX40-1755" fmla="*/ 1756064 w 4503751"/>
              <a:gd name="connsiteY40-1756" fmla="*/ 3501736 h 3636818"/>
              <a:gd name="connsiteX41-1757" fmla="*/ 2150918 w 4503751"/>
              <a:gd name="connsiteY41-1758" fmla="*/ 3335482 h 3636818"/>
              <a:gd name="connsiteX42-1759" fmla="*/ 2223655 w 4503751"/>
              <a:gd name="connsiteY42-1760" fmla="*/ 3241964 h 3636818"/>
              <a:gd name="connsiteX43-1761" fmla="*/ 1984664 w 4503751"/>
              <a:gd name="connsiteY43-1762" fmla="*/ 3138055 h 3636818"/>
              <a:gd name="connsiteX44-1763" fmla="*/ 1693718 w 4503751"/>
              <a:gd name="connsiteY44-1764" fmla="*/ 3013364 h 3636818"/>
              <a:gd name="connsiteX45-1765" fmla="*/ 1340427 w 4503751"/>
              <a:gd name="connsiteY45-1766" fmla="*/ 2940627 h 3636818"/>
              <a:gd name="connsiteX46-1767" fmla="*/ 779318 w 4503751"/>
              <a:gd name="connsiteY46-1768" fmla="*/ 2660073 h 3636818"/>
              <a:gd name="connsiteX47-1769" fmla="*/ 332509 w 4503751"/>
              <a:gd name="connsiteY47-1770" fmla="*/ 2234046 h 3636818"/>
              <a:gd name="connsiteX48-1771" fmla="*/ 155864 w 4503751"/>
              <a:gd name="connsiteY48-1772" fmla="*/ 1849582 h 3636818"/>
              <a:gd name="connsiteX49-1773" fmla="*/ 93518 w 4503751"/>
              <a:gd name="connsiteY49-1774" fmla="*/ 1693718 h 3636818"/>
              <a:gd name="connsiteX50-1775" fmla="*/ 311727 w 4503751"/>
              <a:gd name="connsiteY50-1776" fmla="*/ 1485900 h 3636818"/>
              <a:gd name="connsiteX51-1777" fmla="*/ 633846 w 4503751"/>
              <a:gd name="connsiteY51-1778" fmla="*/ 1433946 h 3636818"/>
              <a:gd name="connsiteX52-1779" fmla="*/ 675409 w 4503751"/>
              <a:gd name="connsiteY52-1780" fmla="*/ 1371600 h 3636818"/>
              <a:gd name="connsiteX53-1781" fmla="*/ 405246 w 4503751"/>
              <a:gd name="connsiteY53-1782" fmla="*/ 1361209 h 3636818"/>
              <a:gd name="connsiteX54-1783" fmla="*/ 197427 w 4503751"/>
              <a:gd name="connsiteY54-1784" fmla="*/ 1413164 h 3636818"/>
              <a:gd name="connsiteX55-1785" fmla="*/ 83127 w 4503751"/>
              <a:gd name="connsiteY55-1786" fmla="*/ 1537855 h 3636818"/>
              <a:gd name="connsiteX0-1787" fmla="*/ 83127 w 4503751"/>
              <a:gd name="connsiteY0-1788" fmla="*/ 1537855 h 3636818"/>
              <a:gd name="connsiteX1-1789" fmla="*/ 0 w 4503751"/>
              <a:gd name="connsiteY1-1790" fmla="*/ 1278082 h 3636818"/>
              <a:gd name="connsiteX2-1791" fmla="*/ 31173 w 4503751"/>
              <a:gd name="connsiteY2-1792" fmla="*/ 955964 h 3636818"/>
              <a:gd name="connsiteX3-1793" fmla="*/ 93518 w 4503751"/>
              <a:gd name="connsiteY3-1794" fmla="*/ 727364 h 3636818"/>
              <a:gd name="connsiteX4-1795" fmla="*/ 228600 w 4503751"/>
              <a:gd name="connsiteY4-1796" fmla="*/ 529936 h 3636818"/>
              <a:gd name="connsiteX5-1797" fmla="*/ 384464 w 4503751"/>
              <a:gd name="connsiteY5-1798" fmla="*/ 384464 h 3636818"/>
              <a:gd name="connsiteX6-1799" fmla="*/ 436418 w 4503751"/>
              <a:gd name="connsiteY6-1800" fmla="*/ 384464 h 3636818"/>
              <a:gd name="connsiteX7-1801" fmla="*/ 613064 w 4503751"/>
              <a:gd name="connsiteY7-1802" fmla="*/ 800100 h 3636818"/>
              <a:gd name="connsiteX8-1803" fmla="*/ 696191 w 4503751"/>
              <a:gd name="connsiteY8-1804" fmla="*/ 904009 h 3636818"/>
              <a:gd name="connsiteX9-1805" fmla="*/ 800100 w 4503751"/>
              <a:gd name="connsiteY9-1806" fmla="*/ 935182 h 3636818"/>
              <a:gd name="connsiteX10-1807" fmla="*/ 727364 w 4503751"/>
              <a:gd name="connsiteY10-1808" fmla="*/ 768927 h 3636818"/>
              <a:gd name="connsiteX11-1809" fmla="*/ 654627 w 4503751"/>
              <a:gd name="connsiteY11-1810" fmla="*/ 498764 h 3636818"/>
              <a:gd name="connsiteX12-1811" fmla="*/ 706582 w 4503751"/>
              <a:gd name="connsiteY12-1812" fmla="*/ 374073 h 3636818"/>
              <a:gd name="connsiteX13-1813" fmla="*/ 820882 w 4503751"/>
              <a:gd name="connsiteY13-1814" fmla="*/ 218209 h 3636818"/>
              <a:gd name="connsiteX14-1815" fmla="*/ 1091046 w 4503751"/>
              <a:gd name="connsiteY14-1816" fmla="*/ 83127 h 3636818"/>
              <a:gd name="connsiteX15-1817" fmla="*/ 1330036 w 4503751"/>
              <a:gd name="connsiteY15-1818" fmla="*/ 0 h 3636818"/>
              <a:gd name="connsiteX16-1819" fmla="*/ 1766455 w 4503751"/>
              <a:gd name="connsiteY16-1820" fmla="*/ 0 h 3636818"/>
              <a:gd name="connsiteX17-1821" fmla="*/ 2078182 w 4503751"/>
              <a:gd name="connsiteY17-1822" fmla="*/ 93518 h 3636818"/>
              <a:gd name="connsiteX18-1823" fmla="*/ 2462646 w 4503751"/>
              <a:gd name="connsiteY18-1824" fmla="*/ 176646 h 3636818"/>
              <a:gd name="connsiteX19-1825" fmla="*/ 2784764 w 4503751"/>
              <a:gd name="connsiteY19-1826" fmla="*/ 332509 h 3636818"/>
              <a:gd name="connsiteX20-1827" fmla="*/ 3086100 w 4503751"/>
              <a:gd name="connsiteY20-1828" fmla="*/ 519546 h 3636818"/>
              <a:gd name="connsiteX21-1829" fmla="*/ 3387436 w 4503751"/>
              <a:gd name="connsiteY21-1830" fmla="*/ 758536 h 3636818"/>
              <a:gd name="connsiteX22-1831" fmla="*/ 3751118 w 4503751"/>
              <a:gd name="connsiteY22-1832" fmla="*/ 1111827 h 3636818"/>
              <a:gd name="connsiteX23-1833" fmla="*/ 3927764 w 4503751"/>
              <a:gd name="connsiteY23-1834" fmla="*/ 1392382 h 3636818"/>
              <a:gd name="connsiteX24-1835" fmla="*/ 4114800 w 4503751"/>
              <a:gd name="connsiteY24-1836" fmla="*/ 1591090 h 3636818"/>
              <a:gd name="connsiteX25-1837" fmla="*/ 4180387 w 4503751"/>
              <a:gd name="connsiteY25-1838" fmla="*/ 1700505 h 3636818"/>
              <a:gd name="connsiteX26-1839" fmla="*/ 4217379 w 4503751"/>
              <a:gd name="connsiteY26-1840" fmla="*/ 1836576 h 3636818"/>
              <a:gd name="connsiteX27-1841" fmla="*/ 4239491 w 4503751"/>
              <a:gd name="connsiteY27-1842" fmla="*/ 2327564 h 3636818"/>
              <a:gd name="connsiteX28-1843" fmla="*/ 4343400 w 4503751"/>
              <a:gd name="connsiteY28-1844" fmla="*/ 2763982 h 3636818"/>
              <a:gd name="connsiteX29-1845" fmla="*/ 4426527 w 4503751"/>
              <a:gd name="connsiteY29-1846" fmla="*/ 2888673 h 3636818"/>
              <a:gd name="connsiteX30-1847" fmla="*/ 4488873 w 4503751"/>
              <a:gd name="connsiteY30-1848" fmla="*/ 3034146 h 3636818"/>
              <a:gd name="connsiteX31-1849" fmla="*/ 4374573 w 4503751"/>
              <a:gd name="connsiteY31-1850" fmla="*/ 3117273 h 3636818"/>
              <a:gd name="connsiteX32-1851" fmla="*/ 4457700 w 4503751"/>
              <a:gd name="connsiteY32-1852" fmla="*/ 3169227 h 3636818"/>
              <a:gd name="connsiteX33-1853" fmla="*/ 4353791 w 4503751"/>
              <a:gd name="connsiteY33-1854" fmla="*/ 3221182 h 3636818"/>
              <a:gd name="connsiteX34-1855" fmla="*/ 3990109 w 4503751"/>
              <a:gd name="connsiteY34-1856" fmla="*/ 3325091 h 3636818"/>
              <a:gd name="connsiteX35-1857" fmla="*/ 3501736 w 4503751"/>
              <a:gd name="connsiteY35-1858" fmla="*/ 3491346 h 3636818"/>
              <a:gd name="connsiteX36-1859" fmla="*/ 3148446 w 4503751"/>
              <a:gd name="connsiteY36-1860" fmla="*/ 3522518 h 3636818"/>
              <a:gd name="connsiteX37-1861" fmla="*/ 2909455 w 4503751"/>
              <a:gd name="connsiteY37-1862" fmla="*/ 3543300 h 3636818"/>
              <a:gd name="connsiteX38-1863" fmla="*/ 2223655 w 4503751"/>
              <a:gd name="connsiteY38-1864" fmla="*/ 3636818 h 3636818"/>
              <a:gd name="connsiteX39-1865" fmla="*/ 1911927 w 4503751"/>
              <a:gd name="connsiteY39-1866" fmla="*/ 3626427 h 3636818"/>
              <a:gd name="connsiteX40-1867" fmla="*/ 1756064 w 4503751"/>
              <a:gd name="connsiteY40-1868" fmla="*/ 3501736 h 3636818"/>
              <a:gd name="connsiteX41-1869" fmla="*/ 2150918 w 4503751"/>
              <a:gd name="connsiteY41-1870" fmla="*/ 3335482 h 3636818"/>
              <a:gd name="connsiteX42-1871" fmla="*/ 2223655 w 4503751"/>
              <a:gd name="connsiteY42-1872" fmla="*/ 3241964 h 3636818"/>
              <a:gd name="connsiteX43-1873" fmla="*/ 1984664 w 4503751"/>
              <a:gd name="connsiteY43-1874" fmla="*/ 3138055 h 3636818"/>
              <a:gd name="connsiteX44-1875" fmla="*/ 1693718 w 4503751"/>
              <a:gd name="connsiteY44-1876" fmla="*/ 3013364 h 3636818"/>
              <a:gd name="connsiteX45-1877" fmla="*/ 1340427 w 4503751"/>
              <a:gd name="connsiteY45-1878" fmla="*/ 2940627 h 3636818"/>
              <a:gd name="connsiteX46-1879" fmla="*/ 779318 w 4503751"/>
              <a:gd name="connsiteY46-1880" fmla="*/ 2660073 h 3636818"/>
              <a:gd name="connsiteX47-1881" fmla="*/ 332509 w 4503751"/>
              <a:gd name="connsiteY47-1882" fmla="*/ 2234046 h 3636818"/>
              <a:gd name="connsiteX48-1883" fmla="*/ 155864 w 4503751"/>
              <a:gd name="connsiteY48-1884" fmla="*/ 1849582 h 3636818"/>
              <a:gd name="connsiteX49-1885" fmla="*/ 93518 w 4503751"/>
              <a:gd name="connsiteY49-1886" fmla="*/ 1693718 h 3636818"/>
              <a:gd name="connsiteX50-1887" fmla="*/ 311727 w 4503751"/>
              <a:gd name="connsiteY50-1888" fmla="*/ 1485900 h 3636818"/>
              <a:gd name="connsiteX51-1889" fmla="*/ 633846 w 4503751"/>
              <a:gd name="connsiteY51-1890" fmla="*/ 1433946 h 3636818"/>
              <a:gd name="connsiteX52-1891" fmla="*/ 675409 w 4503751"/>
              <a:gd name="connsiteY52-1892" fmla="*/ 1371600 h 3636818"/>
              <a:gd name="connsiteX53-1893" fmla="*/ 405246 w 4503751"/>
              <a:gd name="connsiteY53-1894" fmla="*/ 1361209 h 3636818"/>
              <a:gd name="connsiteX54-1895" fmla="*/ 197427 w 4503751"/>
              <a:gd name="connsiteY54-1896" fmla="*/ 1413164 h 3636818"/>
              <a:gd name="connsiteX55-1897" fmla="*/ 83127 w 4503751"/>
              <a:gd name="connsiteY55-1898" fmla="*/ 1537855 h 3636818"/>
              <a:gd name="connsiteX0-1899" fmla="*/ 83127 w 4503751"/>
              <a:gd name="connsiteY0-1900" fmla="*/ 1537855 h 3636818"/>
              <a:gd name="connsiteX1-1901" fmla="*/ 0 w 4503751"/>
              <a:gd name="connsiteY1-1902" fmla="*/ 1278082 h 3636818"/>
              <a:gd name="connsiteX2-1903" fmla="*/ 31173 w 4503751"/>
              <a:gd name="connsiteY2-1904" fmla="*/ 955964 h 3636818"/>
              <a:gd name="connsiteX3-1905" fmla="*/ 93518 w 4503751"/>
              <a:gd name="connsiteY3-1906" fmla="*/ 727364 h 3636818"/>
              <a:gd name="connsiteX4-1907" fmla="*/ 228600 w 4503751"/>
              <a:gd name="connsiteY4-1908" fmla="*/ 529936 h 3636818"/>
              <a:gd name="connsiteX5-1909" fmla="*/ 384464 w 4503751"/>
              <a:gd name="connsiteY5-1910" fmla="*/ 384464 h 3636818"/>
              <a:gd name="connsiteX6-1911" fmla="*/ 436418 w 4503751"/>
              <a:gd name="connsiteY6-1912" fmla="*/ 384464 h 3636818"/>
              <a:gd name="connsiteX7-1913" fmla="*/ 613064 w 4503751"/>
              <a:gd name="connsiteY7-1914" fmla="*/ 800100 h 3636818"/>
              <a:gd name="connsiteX8-1915" fmla="*/ 696191 w 4503751"/>
              <a:gd name="connsiteY8-1916" fmla="*/ 904009 h 3636818"/>
              <a:gd name="connsiteX9-1917" fmla="*/ 800100 w 4503751"/>
              <a:gd name="connsiteY9-1918" fmla="*/ 935182 h 3636818"/>
              <a:gd name="connsiteX10-1919" fmla="*/ 727364 w 4503751"/>
              <a:gd name="connsiteY10-1920" fmla="*/ 768927 h 3636818"/>
              <a:gd name="connsiteX11-1921" fmla="*/ 654627 w 4503751"/>
              <a:gd name="connsiteY11-1922" fmla="*/ 498764 h 3636818"/>
              <a:gd name="connsiteX12-1923" fmla="*/ 706582 w 4503751"/>
              <a:gd name="connsiteY12-1924" fmla="*/ 374073 h 3636818"/>
              <a:gd name="connsiteX13-1925" fmla="*/ 820882 w 4503751"/>
              <a:gd name="connsiteY13-1926" fmla="*/ 218209 h 3636818"/>
              <a:gd name="connsiteX14-1927" fmla="*/ 1091046 w 4503751"/>
              <a:gd name="connsiteY14-1928" fmla="*/ 83127 h 3636818"/>
              <a:gd name="connsiteX15-1929" fmla="*/ 1330036 w 4503751"/>
              <a:gd name="connsiteY15-1930" fmla="*/ 0 h 3636818"/>
              <a:gd name="connsiteX16-1931" fmla="*/ 1766455 w 4503751"/>
              <a:gd name="connsiteY16-1932" fmla="*/ 0 h 3636818"/>
              <a:gd name="connsiteX17-1933" fmla="*/ 2078182 w 4503751"/>
              <a:gd name="connsiteY17-1934" fmla="*/ 93518 h 3636818"/>
              <a:gd name="connsiteX18-1935" fmla="*/ 2462646 w 4503751"/>
              <a:gd name="connsiteY18-1936" fmla="*/ 176646 h 3636818"/>
              <a:gd name="connsiteX19-1937" fmla="*/ 2784764 w 4503751"/>
              <a:gd name="connsiteY19-1938" fmla="*/ 332509 h 3636818"/>
              <a:gd name="connsiteX20-1939" fmla="*/ 3086100 w 4503751"/>
              <a:gd name="connsiteY20-1940" fmla="*/ 519546 h 3636818"/>
              <a:gd name="connsiteX21-1941" fmla="*/ 3387436 w 4503751"/>
              <a:gd name="connsiteY21-1942" fmla="*/ 758536 h 3636818"/>
              <a:gd name="connsiteX22-1943" fmla="*/ 3751118 w 4503751"/>
              <a:gd name="connsiteY22-1944" fmla="*/ 1111827 h 3636818"/>
              <a:gd name="connsiteX23-1945" fmla="*/ 3927764 w 4503751"/>
              <a:gd name="connsiteY23-1946" fmla="*/ 1320926 h 3636818"/>
              <a:gd name="connsiteX24-1947" fmla="*/ 4114800 w 4503751"/>
              <a:gd name="connsiteY24-1948" fmla="*/ 1591090 h 3636818"/>
              <a:gd name="connsiteX25-1949" fmla="*/ 4180387 w 4503751"/>
              <a:gd name="connsiteY25-1950" fmla="*/ 1700505 h 3636818"/>
              <a:gd name="connsiteX26-1951" fmla="*/ 4217379 w 4503751"/>
              <a:gd name="connsiteY26-1952" fmla="*/ 1836576 h 3636818"/>
              <a:gd name="connsiteX27-1953" fmla="*/ 4239491 w 4503751"/>
              <a:gd name="connsiteY27-1954" fmla="*/ 2327564 h 3636818"/>
              <a:gd name="connsiteX28-1955" fmla="*/ 4343400 w 4503751"/>
              <a:gd name="connsiteY28-1956" fmla="*/ 2763982 h 3636818"/>
              <a:gd name="connsiteX29-1957" fmla="*/ 4426527 w 4503751"/>
              <a:gd name="connsiteY29-1958" fmla="*/ 2888673 h 3636818"/>
              <a:gd name="connsiteX30-1959" fmla="*/ 4488873 w 4503751"/>
              <a:gd name="connsiteY30-1960" fmla="*/ 3034146 h 3636818"/>
              <a:gd name="connsiteX31-1961" fmla="*/ 4374573 w 4503751"/>
              <a:gd name="connsiteY31-1962" fmla="*/ 3117273 h 3636818"/>
              <a:gd name="connsiteX32-1963" fmla="*/ 4457700 w 4503751"/>
              <a:gd name="connsiteY32-1964" fmla="*/ 3169227 h 3636818"/>
              <a:gd name="connsiteX33-1965" fmla="*/ 4353791 w 4503751"/>
              <a:gd name="connsiteY33-1966" fmla="*/ 3221182 h 3636818"/>
              <a:gd name="connsiteX34-1967" fmla="*/ 3990109 w 4503751"/>
              <a:gd name="connsiteY34-1968" fmla="*/ 3325091 h 3636818"/>
              <a:gd name="connsiteX35-1969" fmla="*/ 3501736 w 4503751"/>
              <a:gd name="connsiteY35-1970" fmla="*/ 3491346 h 3636818"/>
              <a:gd name="connsiteX36-1971" fmla="*/ 3148446 w 4503751"/>
              <a:gd name="connsiteY36-1972" fmla="*/ 3522518 h 3636818"/>
              <a:gd name="connsiteX37-1973" fmla="*/ 2909455 w 4503751"/>
              <a:gd name="connsiteY37-1974" fmla="*/ 3543300 h 3636818"/>
              <a:gd name="connsiteX38-1975" fmla="*/ 2223655 w 4503751"/>
              <a:gd name="connsiteY38-1976" fmla="*/ 3636818 h 3636818"/>
              <a:gd name="connsiteX39-1977" fmla="*/ 1911927 w 4503751"/>
              <a:gd name="connsiteY39-1978" fmla="*/ 3626427 h 3636818"/>
              <a:gd name="connsiteX40-1979" fmla="*/ 1756064 w 4503751"/>
              <a:gd name="connsiteY40-1980" fmla="*/ 3501736 h 3636818"/>
              <a:gd name="connsiteX41-1981" fmla="*/ 2150918 w 4503751"/>
              <a:gd name="connsiteY41-1982" fmla="*/ 3335482 h 3636818"/>
              <a:gd name="connsiteX42-1983" fmla="*/ 2223655 w 4503751"/>
              <a:gd name="connsiteY42-1984" fmla="*/ 3241964 h 3636818"/>
              <a:gd name="connsiteX43-1985" fmla="*/ 1984664 w 4503751"/>
              <a:gd name="connsiteY43-1986" fmla="*/ 3138055 h 3636818"/>
              <a:gd name="connsiteX44-1987" fmla="*/ 1693718 w 4503751"/>
              <a:gd name="connsiteY44-1988" fmla="*/ 3013364 h 3636818"/>
              <a:gd name="connsiteX45-1989" fmla="*/ 1340427 w 4503751"/>
              <a:gd name="connsiteY45-1990" fmla="*/ 2940627 h 3636818"/>
              <a:gd name="connsiteX46-1991" fmla="*/ 779318 w 4503751"/>
              <a:gd name="connsiteY46-1992" fmla="*/ 2660073 h 3636818"/>
              <a:gd name="connsiteX47-1993" fmla="*/ 332509 w 4503751"/>
              <a:gd name="connsiteY47-1994" fmla="*/ 2234046 h 3636818"/>
              <a:gd name="connsiteX48-1995" fmla="*/ 155864 w 4503751"/>
              <a:gd name="connsiteY48-1996" fmla="*/ 1849582 h 3636818"/>
              <a:gd name="connsiteX49-1997" fmla="*/ 93518 w 4503751"/>
              <a:gd name="connsiteY49-1998" fmla="*/ 1693718 h 3636818"/>
              <a:gd name="connsiteX50-1999" fmla="*/ 311727 w 4503751"/>
              <a:gd name="connsiteY50-2000" fmla="*/ 1485900 h 3636818"/>
              <a:gd name="connsiteX51-2001" fmla="*/ 633846 w 4503751"/>
              <a:gd name="connsiteY51-2002" fmla="*/ 1433946 h 3636818"/>
              <a:gd name="connsiteX52-2003" fmla="*/ 675409 w 4503751"/>
              <a:gd name="connsiteY52-2004" fmla="*/ 1371600 h 3636818"/>
              <a:gd name="connsiteX53-2005" fmla="*/ 405246 w 4503751"/>
              <a:gd name="connsiteY53-2006" fmla="*/ 1361209 h 3636818"/>
              <a:gd name="connsiteX54-2007" fmla="*/ 197427 w 4503751"/>
              <a:gd name="connsiteY54-2008" fmla="*/ 1413164 h 3636818"/>
              <a:gd name="connsiteX55-2009" fmla="*/ 83127 w 4503751"/>
              <a:gd name="connsiteY55-2010" fmla="*/ 1537855 h 3636818"/>
              <a:gd name="connsiteX0-2011" fmla="*/ 83127 w 4503751"/>
              <a:gd name="connsiteY0-2012" fmla="*/ 1537855 h 3636818"/>
              <a:gd name="connsiteX1-2013" fmla="*/ 0 w 4503751"/>
              <a:gd name="connsiteY1-2014" fmla="*/ 1278082 h 3636818"/>
              <a:gd name="connsiteX2-2015" fmla="*/ 31173 w 4503751"/>
              <a:gd name="connsiteY2-2016" fmla="*/ 955964 h 3636818"/>
              <a:gd name="connsiteX3-2017" fmla="*/ 93518 w 4503751"/>
              <a:gd name="connsiteY3-2018" fmla="*/ 727364 h 3636818"/>
              <a:gd name="connsiteX4-2019" fmla="*/ 228600 w 4503751"/>
              <a:gd name="connsiteY4-2020" fmla="*/ 529936 h 3636818"/>
              <a:gd name="connsiteX5-2021" fmla="*/ 384464 w 4503751"/>
              <a:gd name="connsiteY5-2022" fmla="*/ 384464 h 3636818"/>
              <a:gd name="connsiteX6-2023" fmla="*/ 436418 w 4503751"/>
              <a:gd name="connsiteY6-2024" fmla="*/ 384464 h 3636818"/>
              <a:gd name="connsiteX7-2025" fmla="*/ 613064 w 4503751"/>
              <a:gd name="connsiteY7-2026" fmla="*/ 800100 h 3636818"/>
              <a:gd name="connsiteX8-2027" fmla="*/ 696191 w 4503751"/>
              <a:gd name="connsiteY8-2028" fmla="*/ 904009 h 3636818"/>
              <a:gd name="connsiteX9-2029" fmla="*/ 800100 w 4503751"/>
              <a:gd name="connsiteY9-2030" fmla="*/ 935182 h 3636818"/>
              <a:gd name="connsiteX10-2031" fmla="*/ 727364 w 4503751"/>
              <a:gd name="connsiteY10-2032" fmla="*/ 768927 h 3636818"/>
              <a:gd name="connsiteX11-2033" fmla="*/ 654627 w 4503751"/>
              <a:gd name="connsiteY11-2034" fmla="*/ 498764 h 3636818"/>
              <a:gd name="connsiteX12-2035" fmla="*/ 706582 w 4503751"/>
              <a:gd name="connsiteY12-2036" fmla="*/ 374073 h 3636818"/>
              <a:gd name="connsiteX13-2037" fmla="*/ 820882 w 4503751"/>
              <a:gd name="connsiteY13-2038" fmla="*/ 218209 h 3636818"/>
              <a:gd name="connsiteX14-2039" fmla="*/ 1091046 w 4503751"/>
              <a:gd name="connsiteY14-2040" fmla="*/ 83127 h 3636818"/>
              <a:gd name="connsiteX15-2041" fmla="*/ 1330036 w 4503751"/>
              <a:gd name="connsiteY15-2042" fmla="*/ 0 h 3636818"/>
              <a:gd name="connsiteX16-2043" fmla="*/ 1766455 w 4503751"/>
              <a:gd name="connsiteY16-2044" fmla="*/ 0 h 3636818"/>
              <a:gd name="connsiteX17-2045" fmla="*/ 2078182 w 4503751"/>
              <a:gd name="connsiteY17-2046" fmla="*/ 93518 h 3636818"/>
              <a:gd name="connsiteX18-2047" fmla="*/ 2462646 w 4503751"/>
              <a:gd name="connsiteY18-2048" fmla="*/ 176646 h 3636818"/>
              <a:gd name="connsiteX19-2049" fmla="*/ 2784764 w 4503751"/>
              <a:gd name="connsiteY19-2050" fmla="*/ 332509 h 3636818"/>
              <a:gd name="connsiteX20-2051" fmla="*/ 3086100 w 4503751"/>
              <a:gd name="connsiteY20-2052" fmla="*/ 519546 h 3636818"/>
              <a:gd name="connsiteX21-2053" fmla="*/ 3387436 w 4503751"/>
              <a:gd name="connsiteY21-2054" fmla="*/ 758536 h 3636818"/>
              <a:gd name="connsiteX22-2055" fmla="*/ 3751118 w 4503751"/>
              <a:gd name="connsiteY22-2056" fmla="*/ 1111827 h 3636818"/>
              <a:gd name="connsiteX23-2057" fmla="*/ 3927764 w 4503751"/>
              <a:gd name="connsiteY23-2058" fmla="*/ 1320926 h 3636818"/>
              <a:gd name="connsiteX24-2059" fmla="*/ 4114800 w 4503751"/>
              <a:gd name="connsiteY24-2060" fmla="*/ 1591090 h 3636818"/>
              <a:gd name="connsiteX25-2061" fmla="*/ 4180387 w 4503751"/>
              <a:gd name="connsiteY25-2062" fmla="*/ 1700505 h 3636818"/>
              <a:gd name="connsiteX26-2063" fmla="*/ 4217379 w 4503751"/>
              <a:gd name="connsiteY26-2064" fmla="*/ 1836576 h 3636818"/>
              <a:gd name="connsiteX27-2065" fmla="*/ 4239491 w 4503751"/>
              <a:gd name="connsiteY27-2066" fmla="*/ 2327564 h 3636818"/>
              <a:gd name="connsiteX28-2067" fmla="*/ 4343400 w 4503751"/>
              <a:gd name="connsiteY28-2068" fmla="*/ 2763982 h 3636818"/>
              <a:gd name="connsiteX29-2069" fmla="*/ 4426527 w 4503751"/>
              <a:gd name="connsiteY29-2070" fmla="*/ 2888673 h 3636818"/>
              <a:gd name="connsiteX30-2071" fmla="*/ 4488873 w 4503751"/>
              <a:gd name="connsiteY30-2072" fmla="*/ 3034146 h 3636818"/>
              <a:gd name="connsiteX31-2073" fmla="*/ 4374573 w 4503751"/>
              <a:gd name="connsiteY31-2074" fmla="*/ 3117273 h 3636818"/>
              <a:gd name="connsiteX32-2075" fmla="*/ 4457700 w 4503751"/>
              <a:gd name="connsiteY32-2076" fmla="*/ 3169227 h 3636818"/>
              <a:gd name="connsiteX33-2077" fmla="*/ 4353791 w 4503751"/>
              <a:gd name="connsiteY33-2078" fmla="*/ 3221182 h 3636818"/>
              <a:gd name="connsiteX34-2079" fmla="*/ 3990109 w 4503751"/>
              <a:gd name="connsiteY34-2080" fmla="*/ 3325091 h 3636818"/>
              <a:gd name="connsiteX35-2081" fmla="*/ 3501736 w 4503751"/>
              <a:gd name="connsiteY35-2082" fmla="*/ 3491346 h 3636818"/>
              <a:gd name="connsiteX36-2083" fmla="*/ 3148446 w 4503751"/>
              <a:gd name="connsiteY36-2084" fmla="*/ 3522518 h 3636818"/>
              <a:gd name="connsiteX37-2085" fmla="*/ 2909455 w 4503751"/>
              <a:gd name="connsiteY37-2086" fmla="*/ 3543300 h 3636818"/>
              <a:gd name="connsiteX38-2087" fmla="*/ 2223655 w 4503751"/>
              <a:gd name="connsiteY38-2088" fmla="*/ 3636818 h 3636818"/>
              <a:gd name="connsiteX39-2089" fmla="*/ 1911927 w 4503751"/>
              <a:gd name="connsiteY39-2090" fmla="*/ 3626427 h 3636818"/>
              <a:gd name="connsiteX40-2091" fmla="*/ 1756064 w 4503751"/>
              <a:gd name="connsiteY40-2092" fmla="*/ 3501736 h 3636818"/>
              <a:gd name="connsiteX41-2093" fmla="*/ 2150918 w 4503751"/>
              <a:gd name="connsiteY41-2094" fmla="*/ 3335482 h 3636818"/>
              <a:gd name="connsiteX42-2095" fmla="*/ 2223655 w 4503751"/>
              <a:gd name="connsiteY42-2096" fmla="*/ 3241964 h 3636818"/>
              <a:gd name="connsiteX43-2097" fmla="*/ 1984664 w 4503751"/>
              <a:gd name="connsiteY43-2098" fmla="*/ 3138055 h 3636818"/>
              <a:gd name="connsiteX44-2099" fmla="*/ 1693718 w 4503751"/>
              <a:gd name="connsiteY44-2100" fmla="*/ 3013364 h 3636818"/>
              <a:gd name="connsiteX45-2101" fmla="*/ 1340427 w 4503751"/>
              <a:gd name="connsiteY45-2102" fmla="*/ 2940627 h 3636818"/>
              <a:gd name="connsiteX46-2103" fmla="*/ 779318 w 4503751"/>
              <a:gd name="connsiteY46-2104" fmla="*/ 2660073 h 3636818"/>
              <a:gd name="connsiteX47-2105" fmla="*/ 332509 w 4503751"/>
              <a:gd name="connsiteY47-2106" fmla="*/ 2234046 h 3636818"/>
              <a:gd name="connsiteX48-2107" fmla="*/ 155864 w 4503751"/>
              <a:gd name="connsiteY48-2108" fmla="*/ 1849582 h 3636818"/>
              <a:gd name="connsiteX49-2109" fmla="*/ 93518 w 4503751"/>
              <a:gd name="connsiteY49-2110" fmla="*/ 1693718 h 3636818"/>
              <a:gd name="connsiteX50-2111" fmla="*/ 311727 w 4503751"/>
              <a:gd name="connsiteY50-2112" fmla="*/ 1485900 h 3636818"/>
              <a:gd name="connsiteX51-2113" fmla="*/ 633846 w 4503751"/>
              <a:gd name="connsiteY51-2114" fmla="*/ 1433946 h 3636818"/>
              <a:gd name="connsiteX52-2115" fmla="*/ 675409 w 4503751"/>
              <a:gd name="connsiteY52-2116" fmla="*/ 1371600 h 3636818"/>
              <a:gd name="connsiteX53-2117" fmla="*/ 405246 w 4503751"/>
              <a:gd name="connsiteY53-2118" fmla="*/ 1361209 h 3636818"/>
              <a:gd name="connsiteX54-2119" fmla="*/ 197427 w 4503751"/>
              <a:gd name="connsiteY54-2120" fmla="*/ 1413164 h 3636818"/>
              <a:gd name="connsiteX55-2121" fmla="*/ 83127 w 4503751"/>
              <a:gd name="connsiteY55-2122" fmla="*/ 1537855 h 3636818"/>
              <a:gd name="connsiteX0-2123" fmla="*/ 83127 w 4503751"/>
              <a:gd name="connsiteY0-2124" fmla="*/ 1537855 h 3636818"/>
              <a:gd name="connsiteX1-2125" fmla="*/ 0 w 4503751"/>
              <a:gd name="connsiteY1-2126" fmla="*/ 1278082 h 3636818"/>
              <a:gd name="connsiteX2-2127" fmla="*/ 31173 w 4503751"/>
              <a:gd name="connsiteY2-2128" fmla="*/ 955964 h 3636818"/>
              <a:gd name="connsiteX3-2129" fmla="*/ 93518 w 4503751"/>
              <a:gd name="connsiteY3-2130" fmla="*/ 727364 h 3636818"/>
              <a:gd name="connsiteX4-2131" fmla="*/ 228600 w 4503751"/>
              <a:gd name="connsiteY4-2132" fmla="*/ 529936 h 3636818"/>
              <a:gd name="connsiteX5-2133" fmla="*/ 384464 w 4503751"/>
              <a:gd name="connsiteY5-2134" fmla="*/ 384464 h 3636818"/>
              <a:gd name="connsiteX6-2135" fmla="*/ 436418 w 4503751"/>
              <a:gd name="connsiteY6-2136" fmla="*/ 384464 h 3636818"/>
              <a:gd name="connsiteX7-2137" fmla="*/ 613064 w 4503751"/>
              <a:gd name="connsiteY7-2138" fmla="*/ 800100 h 3636818"/>
              <a:gd name="connsiteX8-2139" fmla="*/ 696191 w 4503751"/>
              <a:gd name="connsiteY8-2140" fmla="*/ 904009 h 3636818"/>
              <a:gd name="connsiteX9-2141" fmla="*/ 800100 w 4503751"/>
              <a:gd name="connsiteY9-2142" fmla="*/ 935182 h 3636818"/>
              <a:gd name="connsiteX10-2143" fmla="*/ 727364 w 4503751"/>
              <a:gd name="connsiteY10-2144" fmla="*/ 768927 h 3636818"/>
              <a:gd name="connsiteX11-2145" fmla="*/ 654627 w 4503751"/>
              <a:gd name="connsiteY11-2146" fmla="*/ 498764 h 3636818"/>
              <a:gd name="connsiteX12-2147" fmla="*/ 706582 w 4503751"/>
              <a:gd name="connsiteY12-2148" fmla="*/ 374073 h 3636818"/>
              <a:gd name="connsiteX13-2149" fmla="*/ 820882 w 4503751"/>
              <a:gd name="connsiteY13-2150" fmla="*/ 218209 h 3636818"/>
              <a:gd name="connsiteX14-2151" fmla="*/ 1091046 w 4503751"/>
              <a:gd name="connsiteY14-2152" fmla="*/ 83127 h 3636818"/>
              <a:gd name="connsiteX15-2153" fmla="*/ 1330036 w 4503751"/>
              <a:gd name="connsiteY15-2154" fmla="*/ 0 h 3636818"/>
              <a:gd name="connsiteX16-2155" fmla="*/ 1766455 w 4503751"/>
              <a:gd name="connsiteY16-2156" fmla="*/ 0 h 3636818"/>
              <a:gd name="connsiteX17-2157" fmla="*/ 2078182 w 4503751"/>
              <a:gd name="connsiteY17-2158" fmla="*/ 93518 h 3636818"/>
              <a:gd name="connsiteX18-2159" fmla="*/ 2462646 w 4503751"/>
              <a:gd name="connsiteY18-2160" fmla="*/ 176646 h 3636818"/>
              <a:gd name="connsiteX19-2161" fmla="*/ 2784764 w 4503751"/>
              <a:gd name="connsiteY19-2162" fmla="*/ 332509 h 3636818"/>
              <a:gd name="connsiteX20-2163" fmla="*/ 3086100 w 4503751"/>
              <a:gd name="connsiteY20-2164" fmla="*/ 519546 h 3636818"/>
              <a:gd name="connsiteX21-2165" fmla="*/ 3387436 w 4503751"/>
              <a:gd name="connsiteY21-2166" fmla="*/ 758536 h 3636818"/>
              <a:gd name="connsiteX22-2167" fmla="*/ 3751118 w 4503751"/>
              <a:gd name="connsiteY22-2168" fmla="*/ 1111827 h 3636818"/>
              <a:gd name="connsiteX23-2169" fmla="*/ 3927764 w 4503751"/>
              <a:gd name="connsiteY23-2170" fmla="*/ 1320926 h 3636818"/>
              <a:gd name="connsiteX24-2171" fmla="*/ 4114800 w 4503751"/>
              <a:gd name="connsiteY24-2172" fmla="*/ 1591090 h 3636818"/>
              <a:gd name="connsiteX25-2173" fmla="*/ 4180387 w 4503751"/>
              <a:gd name="connsiteY25-2174" fmla="*/ 1700505 h 3636818"/>
              <a:gd name="connsiteX26-2175" fmla="*/ 4217379 w 4503751"/>
              <a:gd name="connsiteY26-2176" fmla="*/ 1836576 h 3636818"/>
              <a:gd name="connsiteX27-2177" fmla="*/ 4239491 w 4503751"/>
              <a:gd name="connsiteY27-2178" fmla="*/ 2327564 h 3636818"/>
              <a:gd name="connsiteX28-2179" fmla="*/ 4343400 w 4503751"/>
              <a:gd name="connsiteY28-2180" fmla="*/ 2763982 h 3636818"/>
              <a:gd name="connsiteX29-2181" fmla="*/ 4426527 w 4503751"/>
              <a:gd name="connsiteY29-2182" fmla="*/ 2888673 h 3636818"/>
              <a:gd name="connsiteX30-2183" fmla="*/ 4488873 w 4503751"/>
              <a:gd name="connsiteY30-2184" fmla="*/ 3034146 h 3636818"/>
              <a:gd name="connsiteX31-2185" fmla="*/ 4374573 w 4503751"/>
              <a:gd name="connsiteY31-2186" fmla="*/ 3117273 h 3636818"/>
              <a:gd name="connsiteX32-2187" fmla="*/ 4457700 w 4503751"/>
              <a:gd name="connsiteY32-2188" fmla="*/ 3169227 h 3636818"/>
              <a:gd name="connsiteX33-2189" fmla="*/ 4353791 w 4503751"/>
              <a:gd name="connsiteY33-2190" fmla="*/ 3221182 h 3636818"/>
              <a:gd name="connsiteX34-2191" fmla="*/ 3990109 w 4503751"/>
              <a:gd name="connsiteY34-2192" fmla="*/ 3325091 h 3636818"/>
              <a:gd name="connsiteX35-2193" fmla="*/ 3501736 w 4503751"/>
              <a:gd name="connsiteY35-2194" fmla="*/ 3491346 h 3636818"/>
              <a:gd name="connsiteX36-2195" fmla="*/ 3148446 w 4503751"/>
              <a:gd name="connsiteY36-2196" fmla="*/ 3522518 h 3636818"/>
              <a:gd name="connsiteX37-2197" fmla="*/ 2909455 w 4503751"/>
              <a:gd name="connsiteY37-2198" fmla="*/ 3543300 h 3636818"/>
              <a:gd name="connsiteX38-2199" fmla="*/ 2223655 w 4503751"/>
              <a:gd name="connsiteY38-2200" fmla="*/ 3636818 h 3636818"/>
              <a:gd name="connsiteX39-2201" fmla="*/ 1911927 w 4503751"/>
              <a:gd name="connsiteY39-2202" fmla="*/ 3626427 h 3636818"/>
              <a:gd name="connsiteX40-2203" fmla="*/ 1756064 w 4503751"/>
              <a:gd name="connsiteY40-2204" fmla="*/ 3501736 h 3636818"/>
              <a:gd name="connsiteX41-2205" fmla="*/ 2150918 w 4503751"/>
              <a:gd name="connsiteY41-2206" fmla="*/ 3335482 h 3636818"/>
              <a:gd name="connsiteX42-2207" fmla="*/ 2223655 w 4503751"/>
              <a:gd name="connsiteY42-2208" fmla="*/ 3241964 h 3636818"/>
              <a:gd name="connsiteX43-2209" fmla="*/ 1984664 w 4503751"/>
              <a:gd name="connsiteY43-2210" fmla="*/ 3138055 h 3636818"/>
              <a:gd name="connsiteX44-2211" fmla="*/ 1693718 w 4503751"/>
              <a:gd name="connsiteY44-2212" fmla="*/ 3013364 h 3636818"/>
              <a:gd name="connsiteX45-2213" fmla="*/ 1340427 w 4503751"/>
              <a:gd name="connsiteY45-2214" fmla="*/ 2940627 h 3636818"/>
              <a:gd name="connsiteX46-2215" fmla="*/ 779318 w 4503751"/>
              <a:gd name="connsiteY46-2216" fmla="*/ 2660073 h 3636818"/>
              <a:gd name="connsiteX47-2217" fmla="*/ 332509 w 4503751"/>
              <a:gd name="connsiteY47-2218" fmla="*/ 2234046 h 3636818"/>
              <a:gd name="connsiteX48-2219" fmla="*/ 155864 w 4503751"/>
              <a:gd name="connsiteY48-2220" fmla="*/ 1849582 h 3636818"/>
              <a:gd name="connsiteX49-2221" fmla="*/ 93518 w 4503751"/>
              <a:gd name="connsiteY49-2222" fmla="*/ 1693718 h 3636818"/>
              <a:gd name="connsiteX50-2223" fmla="*/ 311727 w 4503751"/>
              <a:gd name="connsiteY50-2224" fmla="*/ 1485900 h 3636818"/>
              <a:gd name="connsiteX51-2225" fmla="*/ 633846 w 4503751"/>
              <a:gd name="connsiteY51-2226" fmla="*/ 1433946 h 3636818"/>
              <a:gd name="connsiteX52-2227" fmla="*/ 675409 w 4503751"/>
              <a:gd name="connsiteY52-2228" fmla="*/ 1371600 h 3636818"/>
              <a:gd name="connsiteX53-2229" fmla="*/ 405246 w 4503751"/>
              <a:gd name="connsiteY53-2230" fmla="*/ 1361209 h 3636818"/>
              <a:gd name="connsiteX54-2231" fmla="*/ 197427 w 4503751"/>
              <a:gd name="connsiteY54-2232" fmla="*/ 1413164 h 3636818"/>
              <a:gd name="connsiteX55-2233" fmla="*/ 83127 w 4503751"/>
              <a:gd name="connsiteY55-2234" fmla="*/ 1537855 h 3636818"/>
              <a:gd name="connsiteX0-2235" fmla="*/ 83127 w 4503751"/>
              <a:gd name="connsiteY0-2236" fmla="*/ 1537855 h 3636818"/>
              <a:gd name="connsiteX1-2237" fmla="*/ 0 w 4503751"/>
              <a:gd name="connsiteY1-2238" fmla="*/ 1278082 h 3636818"/>
              <a:gd name="connsiteX2-2239" fmla="*/ 31173 w 4503751"/>
              <a:gd name="connsiteY2-2240" fmla="*/ 955964 h 3636818"/>
              <a:gd name="connsiteX3-2241" fmla="*/ 93518 w 4503751"/>
              <a:gd name="connsiteY3-2242" fmla="*/ 727364 h 3636818"/>
              <a:gd name="connsiteX4-2243" fmla="*/ 228600 w 4503751"/>
              <a:gd name="connsiteY4-2244" fmla="*/ 529936 h 3636818"/>
              <a:gd name="connsiteX5-2245" fmla="*/ 384464 w 4503751"/>
              <a:gd name="connsiteY5-2246" fmla="*/ 384464 h 3636818"/>
              <a:gd name="connsiteX6-2247" fmla="*/ 436418 w 4503751"/>
              <a:gd name="connsiteY6-2248" fmla="*/ 384464 h 3636818"/>
              <a:gd name="connsiteX7-2249" fmla="*/ 613064 w 4503751"/>
              <a:gd name="connsiteY7-2250" fmla="*/ 800100 h 3636818"/>
              <a:gd name="connsiteX8-2251" fmla="*/ 696191 w 4503751"/>
              <a:gd name="connsiteY8-2252" fmla="*/ 904009 h 3636818"/>
              <a:gd name="connsiteX9-2253" fmla="*/ 800100 w 4503751"/>
              <a:gd name="connsiteY9-2254" fmla="*/ 935182 h 3636818"/>
              <a:gd name="connsiteX10-2255" fmla="*/ 727364 w 4503751"/>
              <a:gd name="connsiteY10-2256" fmla="*/ 768927 h 3636818"/>
              <a:gd name="connsiteX11-2257" fmla="*/ 654627 w 4503751"/>
              <a:gd name="connsiteY11-2258" fmla="*/ 498764 h 3636818"/>
              <a:gd name="connsiteX12-2259" fmla="*/ 706582 w 4503751"/>
              <a:gd name="connsiteY12-2260" fmla="*/ 374073 h 3636818"/>
              <a:gd name="connsiteX13-2261" fmla="*/ 820882 w 4503751"/>
              <a:gd name="connsiteY13-2262" fmla="*/ 218209 h 3636818"/>
              <a:gd name="connsiteX14-2263" fmla="*/ 1091046 w 4503751"/>
              <a:gd name="connsiteY14-2264" fmla="*/ 83127 h 3636818"/>
              <a:gd name="connsiteX15-2265" fmla="*/ 1330036 w 4503751"/>
              <a:gd name="connsiteY15-2266" fmla="*/ 0 h 3636818"/>
              <a:gd name="connsiteX16-2267" fmla="*/ 1766455 w 4503751"/>
              <a:gd name="connsiteY16-2268" fmla="*/ 0 h 3636818"/>
              <a:gd name="connsiteX17-2269" fmla="*/ 2078182 w 4503751"/>
              <a:gd name="connsiteY17-2270" fmla="*/ 93518 h 3636818"/>
              <a:gd name="connsiteX18-2271" fmla="*/ 2462646 w 4503751"/>
              <a:gd name="connsiteY18-2272" fmla="*/ 176646 h 3636818"/>
              <a:gd name="connsiteX19-2273" fmla="*/ 2784764 w 4503751"/>
              <a:gd name="connsiteY19-2274" fmla="*/ 332509 h 3636818"/>
              <a:gd name="connsiteX20-2275" fmla="*/ 3086100 w 4503751"/>
              <a:gd name="connsiteY20-2276" fmla="*/ 519546 h 3636818"/>
              <a:gd name="connsiteX21-2277" fmla="*/ 3387436 w 4503751"/>
              <a:gd name="connsiteY21-2278" fmla="*/ 758536 h 3636818"/>
              <a:gd name="connsiteX22-2279" fmla="*/ 3733855 w 4503751"/>
              <a:gd name="connsiteY22-2280" fmla="*/ 1102354 h 3636818"/>
              <a:gd name="connsiteX23-2281" fmla="*/ 3927764 w 4503751"/>
              <a:gd name="connsiteY23-2282" fmla="*/ 1320926 h 3636818"/>
              <a:gd name="connsiteX24-2283" fmla="*/ 4114800 w 4503751"/>
              <a:gd name="connsiteY24-2284" fmla="*/ 1591090 h 3636818"/>
              <a:gd name="connsiteX25-2285" fmla="*/ 4180387 w 4503751"/>
              <a:gd name="connsiteY25-2286" fmla="*/ 1700505 h 3636818"/>
              <a:gd name="connsiteX26-2287" fmla="*/ 4217379 w 4503751"/>
              <a:gd name="connsiteY26-2288" fmla="*/ 1836576 h 3636818"/>
              <a:gd name="connsiteX27-2289" fmla="*/ 4239491 w 4503751"/>
              <a:gd name="connsiteY27-2290" fmla="*/ 2327564 h 3636818"/>
              <a:gd name="connsiteX28-2291" fmla="*/ 4343400 w 4503751"/>
              <a:gd name="connsiteY28-2292" fmla="*/ 2763982 h 3636818"/>
              <a:gd name="connsiteX29-2293" fmla="*/ 4426527 w 4503751"/>
              <a:gd name="connsiteY29-2294" fmla="*/ 2888673 h 3636818"/>
              <a:gd name="connsiteX30-2295" fmla="*/ 4488873 w 4503751"/>
              <a:gd name="connsiteY30-2296" fmla="*/ 3034146 h 3636818"/>
              <a:gd name="connsiteX31-2297" fmla="*/ 4374573 w 4503751"/>
              <a:gd name="connsiteY31-2298" fmla="*/ 3117273 h 3636818"/>
              <a:gd name="connsiteX32-2299" fmla="*/ 4457700 w 4503751"/>
              <a:gd name="connsiteY32-2300" fmla="*/ 3169227 h 3636818"/>
              <a:gd name="connsiteX33-2301" fmla="*/ 4353791 w 4503751"/>
              <a:gd name="connsiteY33-2302" fmla="*/ 3221182 h 3636818"/>
              <a:gd name="connsiteX34-2303" fmla="*/ 3990109 w 4503751"/>
              <a:gd name="connsiteY34-2304" fmla="*/ 3325091 h 3636818"/>
              <a:gd name="connsiteX35-2305" fmla="*/ 3501736 w 4503751"/>
              <a:gd name="connsiteY35-2306" fmla="*/ 3491346 h 3636818"/>
              <a:gd name="connsiteX36-2307" fmla="*/ 3148446 w 4503751"/>
              <a:gd name="connsiteY36-2308" fmla="*/ 3522518 h 3636818"/>
              <a:gd name="connsiteX37-2309" fmla="*/ 2909455 w 4503751"/>
              <a:gd name="connsiteY37-2310" fmla="*/ 3543300 h 3636818"/>
              <a:gd name="connsiteX38-2311" fmla="*/ 2223655 w 4503751"/>
              <a:gd name="connsiteY38-2312" fmla="*/ 3636818 h 3636818"/>
              <a:gd name="connsiteX39-2313" fmla="*/ 1911927 w 4503751"/>
              <a:gd name="connsiteY39-2314" fmla="*/ 3626427 h 3636818"/>
              <a:gd name="connsiteX40-2315" fmla="*/ 1756064 w 4503751"/>
              <a:gd name="connsiteY40-2316" fmla="*/ 3501736 h 3636818"/>
              <a:gd name="connsiteX41-2317" fmla="*/ 2150918 w 4503751"/>
              <a:gd name="connsiteY41-2318" fmla="*/ 3335482 h 3636818"/>
              <a:gd name="connsiteX42-2319" fmla="*/ 2223655 w 4503751"/>
              <a:gd name="connsiteY42-2320" fmla="*/ 3241964 h 3636818"/>
              <a:gd name="connsiteX43-2321" fmla="*/ 1984664 w 4503751"/>
              <a:gd name="connsiteY43-2322" fmla="*/ 3138055 h 3636818"/>
              <a:gd name="connsiteX44-2323" fmla="*/ 1693718 w 4503751"/>
              <a:gd name="connsiteY44-2324" fmla="*/ 3013364 h 3636818"/>
              <a:gd name="connsiteX45-2325" fmla="*/ 1340427 w 4503751"/>
              <a:gd name="connsiteY45-2326" fmla="*/ 2940627 h 3636818"/>
              <a:gd name="connsiteX46-2327" fmla="*/ 779318 w 4503751"/>
              <a:gd name="connsiteY46-2328" fmla="*/ 2660073 h 3636818"/>
              <a:gd name="connsiteX47-2329" fmla="*/ 332509 w 4503751"/>
              <a:gd name="connsiteY47-2330" fmla="*/ 2234046 h 3636818"/>
              <a:gd name="connsiteX48-2331" fmla="*/ 155864 w 4503751"/>
              <a:gd name="connsiteY48-2332" fmla="*/ 1849582 h 3636818"/>
              <a:gd name="connsiteX49-2333" fmla="*/ 93518 w 4503751"/>
              <a:gd name="connsiteY49-2334" fmla="*/ 1693718 h 3636818"/>
              <a:gd name="connsiteX50-2335" fmla="*/ 311727 w 4503751"/>
              <a:gd name="connsiteY50-2336" fmla="*/ 1485900 h 3636818"/>
              <a:gd name="connsiteX51-2337" fmla="*/ 633846 w 4503751"/>
              <a:gd name="connsiteY51-2338" fmla="*/ 1433946 h 3636818"/>
              <a:gd name="connsiteX52-2339" fmla="*/ 675409 w 4503751"/>
              <a:gd name="connsiteY52-2340" fmla="*/ 1371600 h 3636818"/>
              <a:gd name="connsiteX53-2341" fmla="*/ 405246 w 4503751"/>
              <a:gd name="connsiteY53-2342" fmla="*/ 1361209 h 3636818"/>
              <a:gd name="connsiteX54-2343" fmla="*/ 197427 w 4503751"/>
              <a:gd name="connsiteY54-2344" fmla="*/ 1413164 h 3636818"/>
              <a:gd name="connsiteX55-2345" fmla="*/ 83127 w 4503751"/>
              <a:gd name="connsiteY55-2346" fmla="*/ 1537855 h 3636818"/>
              <a:gd name="connsiteX0-2347" fmla="*/ 83127 w 4503751"/>
              <a:gd name="connsiteY0-2348" fmla="*/ 1537855 h 3636818"/>
              <a:gd name="connsiteX1-2349" fmla="*/ 0 w 4503751"/>
              <a:gd name="connsiteY1-2350" fmla="*/ 1278082 h 3636818"/>
              <a:gd name="connsiteX2-2351" fmla="*/ 31173 w 4503751"/>
              <a:gd name="connsiteY2-2352" fmla="*/ 955964 h 3636818"/>
              <a:gd name="connsiteX3-2353" fmla="*/ 93518 w 4503751"/>
              <a:gd name="connsiteY3-2354" fmla="*/ 727364 h 3636818"/>
              <a:gd name="connsiteX4-2355" fmla="*/ 228600 w 4503751"/>
              <a:gd name="connsiteY4-2356" fmla="*/ 529936 h 3636818"/>
              <a:gd name="connsiteX5-2357" fmla="*/ 384464 w 4503751"/>
              <a:gd name="connsiteY5-2358" fmla="*/ 384464 h 3636818"/>
              <a:gd name="connsiteX6-2359" fmla="*/ 436418 w 4503751"/>
              <a:gd name="connsiteY6-2360" fmla="*/ 384464 h 3636818"/>
              <a:gd name="connsiteX7-2361" fmla="*/ 613064 w 4503751"/>
              <a:gd name="connsiteY7-2362" fmla="*/ 800100 h 3636818"/>
              <a:gd name="connsiteX8-2363" fmla="*/ 696191 w 4503751"/>
              <a:gd name="connsiteY8-2364" fmla="*/ 904009 h 3636818"/>
              <a:gd name="connsiteX9-2365" fmla="*/ 800100 w 4503751"/>
              <a:gd name="connsiteY9-2366" fmla="*/ 935182 h 3636818"/>
              <a:gd name="connsiteX10-2367" fmla="*/ 727364 w 4503751"/>
              <a:gd name="connsiteY10-2368" fmla="*/ 768927 h 3636818"/>
              <a:gd name="connsiteX11-2369" fmla="*/ 654627 w 4503751"/>
              <a:gd name="connsiteY11-2370" fmla="*/ 498764 h 3636818"/>
              <a:gd name="connsiteX12-2371" fmla="*/ 706582 w 4503751"/>
              <a:gd name="connsiteY12-2372" fmla="*/ 374073 h 3636818"/>
              <a:gd name="connsiteX13-2373" fmla="*/ 820882 w 4503751"/>
              <a:gd name="connsiteY13-2374" fmla="*/ 218209 h 3636818"/>
              <a:gd name="connsiteX14-2375" fmla="*/ 1091046 w 4503751"/>
              <a:gd name="connsiteY14-2376" fmla="*/ 83127 h 3636818"/>
              <a:gd name="connsiteX15-2377" fmla="*/ 1330036 w 4503751"/>
              <a:gd name="connsiteY15-2378" fmla="*/ 0 h 3636818"/>
              <a:gd name="connsiteX16-2379" fmla="*/ 1766455 w 4503751"/>
              <a:gd name="connsiteY16-2380" fmla="*/ 0 h 3636818"/>
              <a:gd name="connsiteX17-2381" fmla="*/ 2078182 w 4503751"/>
              <a:gd name="connsiteY17-2382" fmla="*/ 93518 h 3636818"/>
              <a:gd name="connsiteX18-2383" fmla="*/ 2462646 w 4503751"/>
              <a:gd name="connsiteY18-2384" fmla="*/ 176646 h 3636818"/>
              <a:gd name="connsiteX19-2385" fmla="*/ 2784764 w 4503751"/>
              <a:gd name="connsiteY19-2386" fmla="*/ 332509 h 3636818"/>
              <a:gd name="connsiteX20-2387" fmla="*/ 3086100 w 4503751"/>
              <a:gd name="connsiteY20-2388" fmla="*/ 519546 h 3636818"/>
              <a:gd name="connsiteX21-2389" fmla="*/ 3387436 w 4503751"/>
              <a:gd name="connsiteY21-2390" fmla="*/ 758536 h 3636818"/>
              <a:gd name="connsiteX22-2391" fmla="*/ 3733855 w 4503751"/>
              <a:gd name="connsiteY22-2392" fmla="*/ 1102354 h 3636818"/>
              <a:gd name="connsiteX23-2393" fmla="*/ 3927764 w 4503751"/>
              <a:gd name="connsiteY23-2394" fmla="*/ 1320926 h 3636818"/>
              <a:gd name="connsiteX24-2395" fmla="*/ 4114800 w 4503751"/>
              <a:gd name="connsiteY24-2396" fmla="*/ 1591090 h 3636818"/>
              <a:gd name="connsiteX25-2397" fmla="*/ 4180387 w 4503751"/>
              <a:gd name="connsiteY25-2398" fmla="*/ 1700505 h 3636818"/>
              <a:gd name="connsiteX26-2399" fmla="*/ 4217379 w 4503751"/>
              <a:gd name="connsiteY26-2400" fmla="*/ 1836576 h 3636818"/>
              <a:gd name="connsiteX27-2401" fmla="*/ 4239491 w 4503751"/>
              <a:gd name="connsiteY27-2402" fmla="*/ 2327564 h 3636818"/>
              <a:gd name="connsiteX28-2403" fmla="*/ 4343400 w 4503751"/>
              <a:gd name="connsiteY28-2404" fmla="*/ 2763982 h 3636818"/>
              <a:gd name="connsiteX29-2405" fmla="*/ 4426527 w 4503751"/>
              <a:gd name="connsiteY29-2406" fmla="*/ 2888673 h 3636818"/>
              <a:gd name="connsiteX30-2407" fmla="*/ 4488873 w 4503751"/>
              <a:gd name="connsiteY30-2408" fmla="*/ 3034146 h 3636818"/>
              <a:gd name="connsiteX31-2409" fmla="*/ 4374573 w 4503751"/>
              <a:gd name="connsiteY31-2410" fmla="*/ 3117273 h 3636818"/>
              <a:gd name="connsiteX32-2411" fmla="*/ 4457700 w 4503751"/>
              <a:gd name="connsiteY32-2412" fmla="*/ 3169227 h 3636818"/>
              <a:gd name="connsiteX33-2413" fmla="*/ 4353791 w 4503751"/>
              <a:gd name="connsiteY33-2414" fmla="*/ 3221182 h 3636818"/>
              <a:gd name="connsiteX34-2415" fmla="*/ 3990109 w 4503751"/>
              <a:gd name="connsiteY34-2416" fmla="*/ 3325091 h 3636818"/>
              <a:gd name="connsiteX35-2417" fmla="*/ 3501736 w 4503751"/>
              <a:gd name="connsiteY35-2418" fmla="*/ 3491346 h 3636818"/>
              <a:gd name="connsiteX36-2419" fmla="*/ 3148446 w 4503751"/>
              <a:gd name="connsiteY36-2420" fmla="*/ 3522518 h 3636818"/>
              <a:gd name="connsiteX37-2421" fmla="*/ 2909455 w 4503751"/>
              <a:gd name="connsiteY37-2422" fmla="*/ 3543300 h 3636818"/>
              <a:gd name="connsiteX38-2423" fmla="*/ 2223655 w 4503751"/>
              <a:gd name="connsiteY38-2424" fmla="*/ 3636818 h 3636818"/>
              <a:gd name="connsiteX39-2425" fmla="*/ 1911927 w 4503751"/>
              <a:gd name="connsiteY39-2426" fmla="*/ 3626427 h 3636818"/>
              <a:gd name="connsiteX40-2427" fmla="*/ 1756064 w 4503751"/>
              <a:gd name="connsiteY40-2428" fmla="*/ 3501736 h 3636818"/>
              <a:gd name="connsiteX41-2429" fmla="*/ 2150918 w 4503751"/>
              <a:gd name="connsiteY41-2430" fmla="*/ 3335482 h 3636818"/>
              <a:gd name="connsiteX42-2431" fmla="*/ 2223655 w 4503751"/>
              <a:gd name="connsiteY42-2432" fmla="*/ 3241964 h 3636818"/>
              <a:gd name="connsiteX43-2433" fmla="*/ 1984664 w 4503751"/>
              <a:gd name="connsiteY43-2434" fmla="*/ 3138055 h 3636818"/>
              <a:gd name="connsiteX44-2435" fmla="*/ 1693718 w 4503751"/>
              <a:gd name="connsiteY44-2436" fmla="*/ 3013364 h 3636818"/>
              <a:gd name="connsiteX45-2437" fmla="*/ 1340427 w 4503751"/>
              <a:gd name="connsiteY45-2438" fmla="*/ 2940627 h 3636818"/>
              <a:gd name="connsiteX46-2439" fmla="*/ 779318 w 4503751"/>
              <a:gd name="connsiteY46-2440" fmla="*/ 2660073 h 3636818"/>
              <a:gd name="connsiteX47-2441" fmla="*/ 332509 w 4503751"/>
              <a:gd name="connsiteY47-2442" fmla="*/ 2234046 h 3636818"/>
              <a:gd name="connsiteX48-2443" fmla="*/ 155864 w 4503751"/>
              <a:gd name="connsiteY48-2444" fmla="*/ 1849582 h 3636818"/>
              <a:gd name="connsiteX49-2445" fmla="*/ 93518 w 4503751"/>
              <a:gd name="connsiteY49-2446" fmla="*/ 1693718 h 3636818"/>
              <a:gd name="connsiteX50-2447" fmla="*/ 311727 w 4503751"/>
              <a:gd name="connsiteY50-2448" fmla="*/ 1485900 h 3636818"/>
              <a:gd name="connsiteX51-2449" fmla="*/ 633846 w 4503751"/>
              <a:gd name="connsiteY51-2450" fmla="*/ 1433946 h 3636818"/>
              <a:gd name="connsiteX52-2451" fmla="*/ 675409 w 4503751"/>
              <a:gd name="connsiteY52-2452" fmla="*/ 1371600 h 3636818"/>
              <a:gd name="connsiteX53-2453" fmla="*/ 405246 w 4503751"/>
              <a:gd name="connsiteY53-2454" fmla="*/ 1361209 h 3636818"/>
              <a:gd name="connsiteX54-2455" fmla="*/ 197427 w 4503751"/>
              <a:gd name="connsiteY54-2456" fmla="*/ 1413164 h 3636818"/>
              <a:gd name="connsiteX55-2457" fmla="*/ 83127 w 4503751"/>
              <a:gd name="connsiteY55-2458" fmla="*/ 1537855 h 3636818"/>
              <a:gd name="connsiteX0-2459" fmla="*/ 83127 w 4503751"/>
              <a:gd name="connsiteY0-2460" fmla="*/ 1537855 h 3636818"/>
              <a:gd name="connsiteX1-2461" fmla="*/ 0 w 4503751"/>
              <a:gd name="connsiteY1-2462" fmla="*/ 1278082 h 3636818"/>
              <a:gd name="connsiteX2-2463" fmla="*/ 31173 w 4503751"/>
              <a:gd name="connsiteY2-2464" fmla="*/ 955964 h 3636818"/>
              <a:gd name="connsiteX3-2465" fmla="*/ 93518 w 4503751"/>
              <a:gd name="connsiteY3-2466" fmla="*/ 727364 h 3636818"/>
              <a:gd name="connsiteX4-2467" fmla="*/ 228600 w 4503751"/>
              <a:gd name="connsiteY4-2468" fmla="*/ 529936 h 3636818"/>
              <a:gd name="connsiteX5-2469" fmla="*/ 384464 w 4503751"/>
              <a:gd name="connsiteY5-2470" fmla="*/ 384464 h 3636818"/>
              <a:gd name="connsiteX6-2471" fmla="*/ 436418 w 4503751"/>
              <a:gd name="connsiteY6-2472" fmla="*/ 384464 h 3636818"/>
              <a:gd name="connsiteX7-2473" fmla="*/ 613064 w 4503751"/>
              <a:gd name="connsiteY7-2474" fmla="*/ 800100 h 3636818"/>
              <a:gd name="connsiteX8-2475" fmla="*/ 696191 w 4503751"/>
              <a:gd name="connsiteY8-2476" fmla="*/ 904009 h 3636818"/>
              <a:gd name="connsiteX9-2477" fmla="*/ 800100 w 4503751"/>
              <a:gd name="connsiteY9-2478" fmla="*/ 935182 h 3636818"/>
              <a:gd name="connsiteX10-2479" fmla="*/ 727364 w 4503751"/>
              <a:gd name="connsiteY10-2480" fmla="*/ 768927 h 3636818"/>
              <a:gd name="connsiteX11-2481" fmla="*/ 654627 w 4503751"/>
              <a:gd name="connsiteY11-2482" fmla="*/ 498764 h 3636818"/>
              <a:gd name="connsiteX12-2483" fmla="*/ 706582 w 4503751"/>
              <a:gd name="connsiteY12-2484" fmla="*/ 374073 h 3636818"/>
              <a:gd name="connsiteX13-2485" fmla="*/ 820882 w 4503751"/>
              <a:gd name="connsiteY13-2486" fmla="*/ 218209 h 3636818"/>
              <a:gd name="connsiteX14-2487" fmla="*/ 1091046 w 4503751"/>
              <a:gd name="connsiteY14-2488" fmla="*/ 83127 h 3636818"/>
              <a:gd name="connsiteX15-2489" fmla="*/ 1330036 w 4503751"/>
              <a:gd name="connsiteY15-2490" fmla="*/ 0 h 3636818"/>
              <a:gd name="connsiteX16-2491" fmla="*/ 1766455 w 4503751"/>
              <a:gd name="connsiteY16-2492" fmla="*/ 0 h 3636818"/>
              <a:gd name="connsiteX17-2493" fmla="*/ 2078182 w 4503751"/>
              <a:gd name="connsiteY17-2494" fmla="*/ 93518 h 3636818"/>
              <a:gd name="connsiteX18-2495" fmla="*/ 2462646 w 4503751"/>
              <a:gd name="connsiteY18-2496" fmla="*/ 176646 h 3636818"/>
              <a:gd name="connsiteX19-2497" fmla="*/ 2784764 w 4503751"/>
              <a:gd name="connsiteY19-2498" fmla="*/ 332509 h 3636818"/>
              <a:gd name="connsiteX20-2499" fmla="*/ 3086100 w 4503751"/>
              <a:gd name="connsiteY20-2500" fmla="*/ 519546 h 3636818"/>
              <a:gd name="connsiteX21-2501" fmla="*/ 3387436 w 4503751"/>
              <a:gd name="connsiteY21-2502" fmla="*/ 758536 h 3636818"/>
              <a:gd name="connsiteX22-2503" fmla="*/ 3733855 w 4503751"/>
              <a:gd name="connsiteY22-2504" fmla="*/ 1102354 h 3636818"/>
              <a:gd name="connsiteX23-2505" fmla="*/ 3927764 w 4503751"/>
              <a:gd name="connsiteY23-2506" fmla="*/ 1320926 h 3636818"/>
              <a:gd name="connsiteX24-2507" fmla="*/ 4114800 w 4503751"/>
              <a:gd name="connsiteY24-2508" fmla="*/ 1591090 h 3636818"/>
              <a:gd name="connsiteX25-2509" fmla="*/ 4166807 w 4503751"/>
              <a:gd name="connsiteY25-2510" fmla="*/ 1709558 h 3636818"/>
              <a:gd name="connsiteX26-2511" fmla="*/ 4217379 w 4503751"/>
              <a:gd name="connsiteY26-2512" fmla="*/ 1836576 h 3636818"/>
              <a:gd name="connsiteX27-2513" fmla="*/ 4239491 w 4503751"/>
              <a:gd name="connsiteY27-2514" fmla="*/ 2327564 h 3636818"/>
              <a:gd name="connsiteX28-2515" fmla="*/ 4343400 w 4503751"/>
              <a:gd name="connsiteY28-2516" fmla="*/ 2763982 h 3636818"/>
              <a:gd name="connsiteX29-2517" fmla="*/ 4426527 w 4503751"/>
              <a:gd name="connsiteY29-2518" fmla="*/ 2888673 h 3636818"/>
              <a:gd name="connsiteX30-2519" fmla="*/ 4488873 w 4503751"/>
              <a:gd name="connsiteY30-2520" fmla="*/ 3034146 h 3636818"/>
              <a:gd name="connsiteX31-2521" fmla="*/ 4374573 w 4503751"/>
              <a:gd name="connsiteY31-2522" fmla="*/ 3117273 h 3636818"/>
              <a:gd name="connsiteX32-2523" fmla="*/ 4457700 w 4503751"/>
              <a:gd name="connsiteY32-2524" fmla="*/ 3169227 h 3636818"/>
              <a:gd name="connsiteX33-2525" fmla="*/ 4353791 w 4503751"/>
              <a:gd name="connsiteY33-2526" fmla="*/ 3221182 h 3636818"/>
              <a:gd name="connsiteX34-2527" fmla="*/ 3990109 w 4503751"/>
              <a:gd name="connsiteY34-2528" fmla="*/ 3325091 h 3636818"/>
              <a:gd name="connsiteX35-2529" fmla="*/ 3501736 w 4503751"/>
              <a:gd name="connsiteY35-2530" fmla="*/ 3491346 h 3636818"/>
              <a:gd name="connsiteX36-2531" fmla="*/ 3148446 w 4503751"/>
              <a:gd name="connsiteY36-2532" fmla="*/ 3522518 h 3636818"/>
              <a:gd name="connsiteX37-2533" fmla="*/ 2909455 w 4503751"/>
              <a:gd name="connsiteY37-2534" fmla="*/ 3543300 h 3636818"/>
              <a:gd name="connsiteX38-2535" fmla="*/ 2223655 w 4503751"/>
              <a:gd name="connsiteY38-2536" fmla="*/ 3636818 h 3636818"/>
              <a:gd name="connsiteX39-2537" fmla="*/ 1911927 w 4503751"/>
              <a:gd name="connsiteY39-2538" fmla="*/ 3626427 h 3636818"/>
              <a:gd name="connsiteX40-2539" fmla="*/ 1756064 w 4503751"/>
              <a:gd name="connsiteY40-2540" fmla="*/ 3501736 h 3636818"/>
              <a:gd name="connsiteX41-2541" fmla="*/ 2150918 w 4503751"/>
              <a:gd name="connsiteY41-2542" fmla="*/ 3335482 h 3636818"/>
              <a:gd name="connsiteX42-2543" fmla="*/ 2223655 w 4503751"/>
              <a:gd name="connsiteY42-2544" fmla="*/ 3241964 h 3636818"/>
              <a:gd name="connsiteX43-2545" fmla="*/ 1984664 w 4503751"/>
              <a:gd name="connsiteY43-2546" fmla="*/ 3138055 h 3636818"/>
              <a:gd name="connsiteX44-2547" fmla="*/ 1693718 w 4503751"/>
              <a:gd name="connsiteY44-2548" fmla="*/ 3013364 h 3636818"/>
              <a:gd name="connsiteX45-2549" fmla="*/ 1340427 w 4503751"/>
              <a:gd name="connsiteY45-2550" fmla="*/ 2940627 h 3636818"/>
              <a:gd name="connsiteX46-2551" fmla="*/ 779318 w 4503751"/>
              <a:gd name="connsiteY46-2552" fmla="*/ 2660073 h 3636818"/>
              <a:gd name="connsiteX47-2553" fmla="*/ 332509 w 4503751"/>
              <a:gd name="connsiteY47-2554" fmla="*/ 2234046 h 3636818"/>
              <a:gd name="connsiteX48-2555" fmla="*/ 155864 w 4503751"/>
              <a:gd name="connsiteY48-2556" fmla="*/ 1849582 h 3636818"/>
              <a:gd name="connsiteX49-2557" fmla="*/ 93518 w 4503751"/>
              <a:gd name="connsiteY49-2558" fmla="*/ 1693718 h 3636818"/>
              <a:gd name="connsiteX50-2559" fmla="*/ 311727 w 4503751"/>
              <a:gd name="connsiteY50-2560" fmla="*/ 1485900 h 3636818"/>
              <a:gd name="connsiteX51-2561" fmla="*/ 633846 w 4503751"/>
              <a:gd name="connsiteY51-2562" fmla="*/ 1433946 h 3636818"/>
              <a:gd name="connsiteX52-2563" fmla="*/ 675409 w 4503751"/>
              <a:gd name="connsiteY52-2564" fmla="*/ 1371600 h 3636818"/>
              <a:gd name="connsiteX53-2565" fmla="*/ 405246 w 4503751"/>
              <a:gd name="connsiteY53-2566" fmla="*/ 1361209 h 3636818"/>
              <a:gd name="connsiteX54-2567" fmla="*/ 197427 w 4503751"/>
              <a:gd name="connsiteY54-2568" fmla="*/ 1413164 h 3636818"/>
              <a:gd name="connsiteX55-2569" fmla="*/ 83127 w 4503751"/>
              <a:gd name="connsiteY55-2570" fmla="*/ 1537855 h 3636818"/>
              <a:gd name="connsiteX0-2571" fmla="*/ 83127 w 4503751"/>
              <a:gd name="connsiteY0-2572" fmla="*/ 1537855 h 3636818"/>
              <a:gd name="connsiteX1-2573" fmla="*/ 0 w 4503751"/>
              <a:gd name="connsiteY1-2574" fmla="*/ 1278082 h 3636818"/>
              <a:gd name="connsiteX2-2575" fmla="*/ 31173 w 4503751"/>
              <a:gd name="connsiteY2-2576" fmla="*/ 955964 h 3636818"/>
              <a:gd name="connsiteX3-2577" fmla="*/ 93518 w 4503751"/>
              <a:gd name="connsiteY3-2578" fmla="*/ 727364 h 3636818"/>
              <a:gd name="connsiteX4-2579" fmla="*/ 228600 w 4503751"/>
              <a:gd name="connsiteY4-2580" fmla="*/ 529936 h 3636818"/>
              <a:gd name="connsiteX5-2581" fmla="*/ 384464 w 4503751"/>
              <a:gd name="connsiteY5-2582" fmla="*/ 384464 h 3636818"/>
              <a:gd name="connsiteX6-2583" fmla="*/ 436418 w 4503751"/>
              <a:gd name="connsiteY6-2584" fmla="*/ 384464 h 3636818"/>
              <a:gd name="connsiteX7-2585" fmla="*/ 613064 w 4503751"/>
              <a:gd name="connsiteY7-2586" fmla="*/ 800100 h 3636818"/>
              <a:gd name="connsiteX8-2587" fmla="*/ 696191 w 4503751"/>
              <a:gd name="connsiteY8-2588" fmla="*/ 904009 h 3636818"/>
              <a:gd name="connsiteX9-2589" fmla="*/ 800100 w 4503751"/>
              <a:gd name="connsiteY9-2590" fmla="*/ 935182 h 3636818"/>
              <a:gd name="connsiteX10-2591" fmla="*/ 727364 w 4503751"/>
              <a:gd name="connsiteY10-2592" fmla="*/ 768927 h 3636818"/>
              <a:gd name="connsiteX11-2593" fmla="*/ 654627 w 4503751"/>
              <a:gd name="connsiteY11-2594" fmla="*/ 498764 h 3636818"/>
              <a:gd name="connsiteX12-2595" fmla="*/ 706582 w 4503751"/>
              <a:gd name="connsiteY12-2596" fmla="*/ 374073 h 3636818"/>
              <a:gd name="connsiteX13-2597" fmla="*/ 820882 w 4503751"/>
              <a:gd name="connsiteY13-2598" fmla="*/ 218209 h 3636818"/>
              <a:gd name="connsiteX14-2599" fmla="*/ 1091046 w 4503751"/>
              <a:gd name="connsiteY14-2600" fmla="*/ 83127 h 3636818"/>
              <a:gd name="connsiteX15-2601" fmla="*/ 1330036 w 4503751"/>
              <a:gd name="connsiteY15-2602" fmla="*/ 0 h 3636818"/>
              <a:gd name="connsiteX16-2603" fmla="*/ 1766455 w 4503751"/>
              <a:gd name="connsiteY16-2604" fmla="*/ 0 h 3636818"/>
              <a:gd name="connsiteX17-2605" fmla="*/ 2078182 w 4503751"/>
              <a:gd name="connsiteY17-2606" fmla="*/ 93518 h 3636818"/>
              <a:gd name="connsiteX18-2607" fmla="*/ 2462646 w 4503751"/>
              <a:gd name="connsiteY18-2608" fmla="*/ 203806 h 3636818"/>
              <a:gd name="connsiteX19-2609" fmla="*/ 2784764 w 4503751"/>
              <a:gd name="connsiteY19-2610" fmla="*/ 332509 h 3636818"/>
              <a:gd name="connsiteX20-2611" fmla="*/ 3086100 w 4503751"/>
              <a:gd name="connsiteY20-2612" fmla="*/ 519546 h 3636818"/>
              <a:gd name="connsiteX21-2613" fmla="*/ 3387436 w 4503751"/>
              <a:gd name="connsiteY21-2614" fmla="*/ 758536 h 3636818"/>
              <a:gd name="connsiteX22-2615" fmla="*/ 3733855 w 4503751"/>
              <a:gd name="connsiteY22-2616" fmla="*/ 1102354 h 3636818"/>
              <a:gd name="connsiteX23-2617" fmla="*/ 3927764 w 4503751"/>
              <a:gd name="connsiteY23-2618" fmla="*/ 1320926 h 3636818"/>
              <a:gd name="connsiteX24-2619" fmla="*/ 4114800 w 4503751"/>
              <a:gd name="connsiteY24-2620" fmla="*/ 1591090 h 3636818"/>
              <a:gd name="connsiteX25-2621" fmla="*/ 4166807 w 4503751"/>
              <a:gd name="connsiteY25-2622" fmla="*/ 1709558 h 3636818"/>
              <a:gd name="connsiteX26-2623" fmla="*/ 4217379 w 4503751"/>
              <a:gd name="connsiteY26-2624" fmla="*/ 1836576 h 3636818"/>
              <a:gd name="connsiteX27-2625" fmla="*/ 4239491 w 4503751"/>
              <a:gd name="connsiteY27-2626" fmla="*/ 2327564 h 3636818"/>
              <a:gd name="connsiteX28-2627" fmla="*/ 4343400 w 4503751"/>
              <a:gd name="connsiteY28-2628" fmla="*/ 2763982 h 3636818"/>
              <a:gd name="connsiteX29-2629" fmla="*/ 4426527 w 4503751"/>
              <a:gd name="connsiteY29-2630" fmla="*/ 2888673 h 3636818"/>
              <a:gd name="connsiteX30-2631" fmla="*/ 4488873 w 4503751"/>
              <a:gd name="connsiteY30-2632" fmla="*/ 3034146 h 3636818"/>
              <a:gd name="connsiteX31-2633" fmla="*/ 4374573 w 4503751"/>
              <a:gd name="connsiteY31-2634" fmla="*/ 3117273 h 3636818"/>
              <a:gd name="connsiteX32-2635" fmla="*/ 4457700 w 4503751"/>
              <a:gd name="connsiteY32-2636" fmla="*/ 3169227 h 3636818"/>
              <a:gd name="connsiteX33-2637" fmla="*/ 4353791 w 4503751"/>
              <a:gd name="connsiteY33-2638" fmla="*/ 3221182 h 3636818"/>
              <a:gd name="connsiteX34-2639" fmla="*/ 3990109 w 4503751"/>
              <a:gd name="connsiteY34-2640" fmla="*/ 3325091 h 3636818"/>
              <a:gd name="connsiteX35-2641" fmla="*/ 3501736 w 4503751"/>
              <a:gd name="connsiteY35-2642" fmla="*/ 3491346 h 3636818"/>
              <a:gd name="connsiteX36-2643" fmla="*/ 3148446 w 4503751"/>
              <a:gd name="connsiteY36-2644" fmla="*/ 3522518 h 3636818"/>
              <a:gd name="connsiteX37-2645" fmla="*/ 2909455 w 4503751"/>
              <a:gd name="connsiteY37-2646" fmla="*/ 3543300 h 3636818"/>
              <a:gd name="connsiteX38-2647" fmla="*/ 2223655 w 4503751"/>
              <a:gd name="connsiteY38-2648" fmla="*/ 3636818 h 3636818"/>
              <a:gd name="connsiteX39-2649" fmla="*/ 1911927 w 4503751"/>
              <a:gd name="connsiteY39-2650" fmla="*/ 3626427 h 3636818"/>
              <a:gd name="connsiteX40-2651" fmla="*/ 1756064 w 4503751"/>
              <a:gd name="connsiteY40-2652" fmla="*/ 3501736 h 3636818"/>
              <a:gd name="connsiteX41-2653" fmla="*/ 2150918 w 4503751"/>
              <a:gd name="connsiteY41-2654" fmla="*/ 3335482 h 3636818"/>
              <a:gd name="connsiteX42-2655" fmla="*/ 2223655 w 4503751"/>
              <a:gd name="connsiteY42-2656" fmla="*/ 3241964 h 3636818"/>
              <a:gd name="connsiteX43-2657" fmla="*/ 1984664 w 4503751"/>
              <a:gd name="connsiteY43-2658" fmla="*/ 3138055 h 3636818"/>
              <a:gd name="connsiteX44-2659" fmla="*/ 1693718 w 4503751"/>
              <a:gd name="connsiteY44-2660" fmla="*/ 3013364 h 3636818"/>
              <a:gd name="connsiteX45-2661" fmla="*/ 1340427 w 4503751"/>
              <a:gd name="connsiteY45-2662" fmla="*/ 2940627 h 3636818"/>
              <a:gd name="connsiteX46-2663" fmla="*/ 779318 w 4503751"/>
              <a:gd name="connsiteY46-2664" fmla="*/ 2660073 h 3636818"/>
              <a:gd name="connsiteX47-2665" fmla="*/ 332509 w 4503751"/>
              <a:gd name="connsiteY47-2666" fmla="*/ 2234046 h 3636818"/>
              <a:gd name="connsiteX48-2667" fmla="*/ 155864 w 4503751"/>
              <a:gd name="connsiteY48-2668" fmla="*/ 1849582 h 3636818"/>
              <a:gd name="connsiteX49-2669" fmla="*/ 93518 w 4503751"/>
              <a:gd name="connsiteY49-2670" fmla="*/ 1693718 h 3636818"/>
              <a:gd name="connsiteX50-2671" fmla="*/ 311727 w 4503751"/>
              <a:gd name="connsiteY50-2672" fmla="*/ 1485900 h 3636818"/>
              <a:gd name="connsiteX51-2673" fmla="*/ 633846 w 4503751"/>
              <a:gd name="connsiteY51-2674" fmla="*/ 1433946 h 3636818"/>
              <a:gd name="connsiteX52-2675" fmla="*/ 675409 w 4503751"/>
              <a:gd name="connsiteY52-2676" fmla="*/ 1371600 h 3636818"/>
              <a:gd name="connsiteX53-2677" fmla="*/ 405246 w 4503751"/>
              <a:gd name="connsiteY53-2678" fmla="*/ 1361209 h 3636818"/>
              <a:gd name="connsiteX54-2679" fmla="*/ 197427 w 4503751"/>
              <a:gd name="connsiteY54-2680" fmla="*/ 1413164 h 3636818"/>
              <a:gd name="connsiteX55-2681" fmla="*/ 83127 w 4503751"/>
              <a:gd name="connsiteY55-2682" fmla="*/ 1537855 h 3636818"/>
              <a:gd name="connsiteX0-2683" fmla="*/ 83127 w 4503751"/>
              <a:gd name="connsiteY0-2684" fmla="*/ 1537855 h 3636818"/>
              <a:gd name="connsiteX1-2685" fmla="*/ 0 w 4503751"/>
              <a:gd name="connsiteY1-2686" fmla="*/ 1278082 h 3636818"/>
              <a:gd name="connsiteX2-2687" fmla="*/ 31173 w 4503751"/>
              <a:gd name="connsiteY2-2688" fmla="*/ 955964 h 3636818"/>
              <a:gd name="connsiteX3-2689" fmla="*/ 93518 w 4503751"/>
              <a:gd name="connsiteY3-2690" fmla="*/ 727364 h 3636818"/>
              <a:gd name="connsiteX4-2691" fmla="*/ 228600 w 4503751"/>
              <a:gd name="connsiteY4-2692" fmla="*/ 529936 h 3636818"/>
              <a:gd name="connsiteX5-2693" fmla="*/ 384464 w 4503751"/>
              <a:gd name="connsiteY5-2694" fmla="*/ 384464 h 3636818"/>
              <a:gd name="connsiteX6-2695" fmla="*/ 436418 w 4503751"/>
              <a:gd name="connsiteY6-2696" fmla="*/ 384464 h 3636818"/>
              <a:gd name="connsiteX7-2697" fmla="*/ 613064 w 4503751"/>
              <a:gd name="connsiteY7-2698" fmla="*/ 800100 h 3636818"/>
              <a:gd name="connsiteX8-2699" fmla="*/ 696191 w 4503751"/>
              <a:gd name="connsiteY8-2700" fmla="*/ 904009 h 3636818"/>
              <a:gd name="connsiteX9-2701" fmla="*/ 800100 w 4503751"/>
              <a:gd name="connsiteY9-2702" fmla="*/ 935182 h 3636818"/>
              <a:gd name="connsiteX10-2703" fmla="*/ 727364 w 4503751"/>
              <a:gd name="connsiteY10-2704" fmla="*/ 768927 h 3636818"/>
              <a:gd name="connsiteX11-2705" fmla="*/ 654627 w 4503751"/>
              <a:gd name="connsiteY11-2706" fmla="*/ 498764 h 3636818"/>
              <a:gd name="connsiteX12-2707" fmla="*/ 706582 w 4503751"/>
              <a:gd name="connsiteY12-2708" fmla="*/ 374073 h 3636818"/>
              <a:gd name="connsiteX13-2709" fmla="*/ 820882 w 4503751"/>
              <a:gd name="connsiteY13-2710" fmla="*/ 218209 h 3636818"/>
              <a:gd name="connsiteX14-2711" fmla="*/ 1091046 w 4503751"/>
              <a:gd name="connsiteY14-2712" fmla="*/ 83127 h 3636818"/>
              <a:gd name="connsiteX15-2713" fmla="*/ 1330036 w 4503751"/>
              <a:gd name="connsiteY15-2714" fmla="*/ 0 h 3636818"/>
              <a:gd name="connsiteX16-2715" fmla="*/ 1766455 w 4503751"/>
              <a:gd name="connsiteY16-2716" fmla="*/ 0 h 3636818"/>
              <a:gd name="connsiteX17-2717" fmla="*/ 2078182 w 4503751"/>
              <a:gd name="connsiteY17-2718" fmla="*/ 93518 h 3636818"/>
              <a:gd name="connsiteX18-2719" fmla="*/ 2462646 w 4503751"/>
              <a:gd name="connsiteY18-2720" fmla="*/ 203806 h 3636818"/>
              <a:gd name="connsiteX19-2721" fmla="*/ 2784764 w 4503751"/>
              <a:gd name="connsiteY19-2722" fmla="*/ 332509 h 3636818"/>
              <a:gd name="connsiteX20-2723" fmla="*/ 3086100 w 4503751"/>
              <a:gd name="connsiteY20-2724" fmla="*/ 519546 h 3636818"/>
              <a:gd name="connsiteX21-2725" fmla="*/ 3387436 w 4503751"/>
              <a:gd name="connsiteY21-2726" fmla="*/ 758536 h 3636818"/>
              <a:gd name="connsiteX22-2727" fmla="*/ 3733855 w 4503751"/>
              <a:gd name="connsiteY22-2728" fmla="*/ 1102354 h 3636818"/>
              <a:gd name="connsiteX23-2729" fmla="*/ 3927764 w 4503751"/>
              <a:gd name="connsiteY23-2730" fmla="*/ 1320926 h 3636818"/>
              <a:gd name="connsiteX24-2731" fmla="*/ 4114800 w 4503751"/>
              <a:gd name="connsiteY24-2732" fmla="*/ 1591090 h 3636818"/>
              <a:gd name="connsiteX25-2733" fmla="*/ 4166807 w 4503751"/>
              <a:gd name="connsiteY25-2734" fmla="*/ 1709558 h 3636818"/>
              <a:gd name="connsiteX26-2735" fmla="*/ 4217379 w 4503751"/>
              <a:gd name="connsiteY26-2736" fmla="*/ 1836576 h 3636818"/>
              <a:gd name="connsiteX27-2737" fmla="*/ 4239491 w 4503751"/>
              <a:gd name="connsiteY27-2738" fmla="*/ 2327564 h 3636818"/>
              <a:gd name="connsiteX28-2739" fmla="*/ 4343400 w 4503751"/>
              <a:gd name="connsiteY28-2740" fmla="*/ 2763982 h 3636818"/>
              <a:gd name="connsiteX29-2741" fmla="*/ 4426527 w 4503751"/>
              <a:gd name="connsiteY29-2742" fmla="*/ 2888673 h 3636818"/>
              <a:gd name="connsiteX30-2743" fmla="*/ 4488873 w 4503751"/>
              <a:gd name="connsiteY30-2744" fmla="*/ 3034146 h 3636818"/>
              <a:gd name="connsiteX31-2745" fmla="*/ 4374573 w 4503751"/>
              <a:gd name="connsiteY31-2746" fmla="*/ 3117273 h 3636818"/>
              <a:gd name="connsiteX32-2747" fmla="*/ 4457700 w 4503751"/>
              <a:gd name="connsiteY32-2748" fmla="*/ 3169227 h 3636818"/>
              <a:gd name="connsiteX33-2749" fmla="*/ 4353791 w 4503751"/>
              <a:gd name="connsiteY33-2750" fmla="*/ 3221182 h 3636818"/>
              <a:gd name="connsiteX34-2751" fmla="*/ 3990109 w 4503751"/>
              <a:gd name="connsiteY34-2752" fmla="*/ 3325091 h 3636818"/>
              <a:gd name="connsiteX35-2753" fmla="*/ 3501736 w 4503751"/>
              <a:gd name="connsiteY35-2754" fmla="*/ 3491346 h 3636818"/>
              <a:gd name="connsiteX36-2755" fmla="*/ 3148446 w 4503751"/>
              <a:gd name="connsiteY36-2756" fmla="*/ 3522518 h 3636818"/>
              <a:gd name="connsiteX37-2757" fmla="*/ 2909455 w 4503751"/>
              <a:gd name="connsiteY37-2758" fmla="*/ 3543300 h 3636818"/>
              <a:gd name="connsiteX38-2759" fmla="*/ 2223655 w 4503751"/>
              <a:gd name="connsiteY38-2760" fmla="*/ 3636818 h 3636818"/>
              <a:gd name="connsiteX39-2761" fmla="*/ 1911927 w 4503751"/>
              <a:gd name="connsiteY39-2762" fmla="*/ 3626427 h 3636818"/>
              <a:gd name="connsiteX40-2763" fmla="*/ 1756064 w 4503751"/>
              <a:gd name="connsiteY40-2764" fmla="*/ 3501736 h 3636818"/>
              <a:gd name="connsiteX41-2765" fmla="*/ 2150918 w 4503751"/>
              <a:gd name="connsiteY41-2766" fmla="*/ 3335482 h 3636818"/>
              <a:gd name="connsiteX42-2767" fmla="*/ 2223655 w 4503751"/>
              <a:gd name="connsiteY42-2768" fmla="*/ 3241964 h 3636818"/>
              <a:gd name="connsiteX43-2769" fmla="*/ 1984664 w 4503751"/>
              <a:gd name="connsiteY43-2770" fmla="*/ 3138055 h 3636818"/>
              <a:gd name="connsiteX44-2771" fmla="*/ 1693718 w 4503751"/>
              <a:gd name="connsiteY44-2772" fmla="*/ 3013364 h 3636818"/>
              <a:gd name="connsiteX45-2773" fmla="*/ 1340427 w 4503751"/>
              <a:gd name="connsiteY45-2774" fmla="*/ 2940627 h 3636818"/>
              <a:gd name="connsiteX46-2775" fmla="*/ 779318 w 4503751"/>
              <a:gd name="connsiteY46-2776" fmla="*/ 2660073 h 3636818"/>
              <a:gd name="connsiteX47-2777" fmla="*/ 332509 w 4503751"/>
              <a:gd name="connsiteY47-2778" fmla="*/ 2234046 h 3636818"/>
              <a:gd name="connsiteX48-2779" fmla="*/ 155864 w 4503751"/>
              <a:gd name="connsiteY48-2780" fmla="*/ 1849582 h 3636818"/>
              <a:gd name="connsiteX49-2781" fmla="*/ 93518 w 4503751"/>
              <a:gd name="connsiteY49-2782" fmla="*/ 1693718 h 3636818"/>
              <a:gd name="connsiteX50-2783" fmla="*/ 311727 w 4503751"/>
              <a:gd name="connsiteY50-2784" fmla="*/ 1485900 h 3636818"/>
              <a:gd name="connsiteX51-2785" fmla="*/ 633846 w 4503751"/>
              <a:gd name="connsiteY51-2786" fmla="*/ 1433946 h 3636818"/>
              <a:gd name="connsiteX52-2787" fmla="*/ 675409 w 4503751"/>
              <a:gd name="connsiteY52-2788" fmla="*/ 1371600 h 3636818"/>
              <a:gd name="connsiteX53-2789" fmla="*/ 405246 w 4503751"/>
              <a:gd name="connsiteY53-2790" fmla="*/ 1361209 h 3636818"/>
              <a:gd name="connsiteX54-2791" fmla="*/ 197427 w 4503751"/>
              <a:gd name="connsiteY54-2792" fmla="*/ 1413164 h 3636818"/>
              <a:gd name="connsiteX55-2793" fmla="*/ 83127 w 4503751"/>
              <a:gd name="connsiteY55-2794" fmla="*/ 1537855 h 3636818"/>
              <a:gd name="connsiteX0-2795" fmla="*/ 83127 w 4503751"/>
              <a:gd name="connsiteY0-2796" fmla="*/ 1537855 h 3636818"/>
              <a:gd name="connsiteX1-2797" fmla="*/ 0 w 4503751"/>
              <a:gd name="connsiteY1-2798" fmla="*/ 1278082 h 3636818"/>
              <a:gd name="connsiteX2-2799" fmla="*/ 31173 w 4503751"/>
              <a:gd name="connsiteY2-2800" fmla="*/ 955964 h 3636818"/>
              <a:gd name="connsiteX3-2801" fmla="*/ 93518 w 4503751"/>
              <a:gd name="connsiteY3-2802" fmla="*/ 727364 h 3636818"/>
              <a:gd name="connsiteX4-2803" fmla="*/ 228600 w 4503751"/>
              <a:gd name="connsiteY4-2804" fmla="*/ 529936 h 3636818"/>
              <a:gd name="connsiteX5-2805" fmla="*/ 384464 w 4503751"/>
              <a:gd name="connsiteY5-2806" fmla="*/ 384464 h 3636818"/>
              <a:gd name="connsiteX6-2807" fmla="*/ 436418 w 4503751"/>
              <a:gd name="connsiteY6-2808" fmla="*/ 384464 h 3636818"/>
              <a:gd name="connsiteX7-2809" fmla="*/ 613064 w 4503751"/>
              <a:gd name="connsiteY7-2810" fmla="*/ 800100 h 3636818"/>
              <a:gd name="connsiteX8-2811" fmla="*/ 696191 w 4503751"/>
              <a:gd name="connsiteY8-2812" fmla="*/ 904009 h 3636818"/>
              <a:gd name="connsiteX9-2813" fmla="*/ 800100 w 4503751"/>
              <a:gd name="connsiteY9-2814" fmla="*/ 935182 h 3636818"/>
              <a:gd name="connsiteX10-2815" fmla="*/ 727364 w 4503751"/>
              <a:gd name="connsiteY10-2816" fmla="*/ 768927 h 3636818"/>
              <a:gd name="connsiteX11-2817" fmla="*/ 654627 w 4503751"/>
              <a:gd name="connsiteY11-2818" fmla="*/ 498764 h 3636818"/>
              <a:gd name="connsiteX12-2819" fmla="*/ 706582 w 4503751"/>
              <a:gd name="connsiteY12-2820" fmla="*/ 374073 h 3636818"/>
              <a:gd name="connsiteX13-2821" fmla="*/ 820882 w 4503751"/>
              <a:gd name="connsiteY13-2822" fmla="*/ 218209 h 3636818"/>
              <a:gd name="connsiteX14-2823" fmla="*/ 1091046 w 4503751"/>
              <a:gd name="connsiteY14-2824" fmla="*/ 83127 h 3636818"/>
              <a:gd name="connsiteX15-2825" fmla="*/ 1330036 w 4503751"/>
              <a:gd name="connsiteY15-2826" fmla="*/ 0 h 3636818"/>
              <a:gd name="connsiteX16-2827" fmla="*/ 1766455 w 4503751"/>
              <a:gd name="connsiteY16-2828" fmla="*/ 0 h 3636818"/>
              <a:gd name="connsiteX17-2829" fmla="*/ 2097003 w 4503751"/>
              <a:gd name="connsiteY17-2830" fmla="*/ 82779 h 3636818"/>
              <a:gd name="connsiteX18-2831" fmla="*/ 2462646 w 4503751"/>
              <a:gd name="connsiteY18-2832" fmla="*/ 203806 h 3636818"/>
              <a:gd name="connsiteX19-2833" fmla="*/ 2784764 w 4503751"/>
              <a:gd name="connsiteY19-2834" fmla="*/ 332509 h 3636818"/>
              <a:gd name="connsiteX20-2835" fmla="*/ 3086100 w 4503751"/>
              <a:gd name="connsiteY20-2836" fmla="*/ 519546 h 3636818"/>
              <a:gd name="connsiteX21-2837" fmla="*/ 3387436 w 4503751"/>
              <a:gd name="connsiteY21-2838" fmla="*/ 758536 h 3636818"/>
              <a:gd name="connsiteX22-2839" fmla="*/ 3733855 w 4503751"/>
              <a:gd name="connsiteY22-2840" fmla="*/ 1102354 h 3636818"/>
              <a:gd name="connsiteX23-2841" fmla="*/ 3927764 w 4503751"/>
              <a:gd name="connsiteY23-2842" fmla="*/ 1320926 h 3636818"/>
              <a:gd name="connsiteX24-2843" fmla="*/ 4114800 w 4503751"/>
              <a:gd name="connsiteY24-2844" fmla="*/ 1591090 h 3636818"/>
              <a:gd name="connsiteX25-2845" fmla="*/ 4166807 w 4503751"/>
              <a:gd name="connsiteY25-2846" fmla="*/ 1709558 h 3636818"/>
              <a:gd name="connsiteX26-2847" fmla="*/ 4217379 w 4503751"/>
              <a:gd name="connsiteY26-2848" fmla="*/ 1836576 h 3636818"/>
              <a:gd name="connsiteX27-2849" fmla="*/ 4239491 w 4503751"/>
              <a:gd name="connsiteY27-2850" fmla="*/ 2327564 h 3636818"/>
              <a:gd name="connsiteX28-2851" fmla="*/ 4343400 w 4503751"/>
              <a:gd name="connsiteY28-2852" fmla="*/ 2763982 h 3636818"/>
              <a:gd name="connsiteX29-2853" fmla="*/ 4426527 w 4503751"/>
              <a:gd name="connsiteY29-2854" fmla="*/ 2888673 h 3636818"/>
              <a:gd name="connsiteX30-2855" fmla="*/ 4488873 w 4503751"/>
              <a:gd name="connsiteY30-2856" fmla="*/ 3034146 h 3636818"/>
              <a:gd name="connsiteX31-2857" fmla="*/ 4374573 w 4503751"/>
              <a:gd name="connsiteY31-2858" fmla="*/ 3117273 h 3636818"/>
              <a:gd name="connsiteX32-2859" fmla="*/ 4457700 w 4503751"/>
              <a:gd name="connsiteY32-2860" fmla="*/ 3169227 h 3636818"/>
              <a:gd name="connsiteX33-2861" fmla="*/ 4353791 w 4503751"/>
              <a:gd name="connsiteY33-2862" fmla="*/ 3221182 h 3636818"/>
              <a:gd name="connsiteX34-2863" fmla="*/ 3990109 w 4503751"/>
              <a:gd name="connsiteY34-2864" fmla="*/ 3325091 h 3636818"/>
              <a:gd name="connsiteX35-2865" fmla="*/ 3501736 w 4503751"/>
              <a:gd name="connsiteY35-2866" fmla="*/ 3491346 h 3636818"/>
              <a:gd name="connsiteX36-2867" fmla="*/ 3148446 w 4503751"/>
              <a:gd name="connsiteY36-2868" fmla="*/ 3522518 h 3636818"/>
              <a:gd name="connsiteX37-2869" fmla="*/ 2909455 w 4503751"/>
              <a:gd name="connsiteY37-2870" fmla="*/ 3543300 h 3636818"/>
              <a:gd name="connsiteX38-2871" fmla="*/ 2223655 w 4503751"/>
              <a:gd name="connsiteY38-2872" fmla="*/ 3636818 h 3636818"/>
              <a:gd name="connsiteX39-2873" fmla="*/ 1911927 w 4503751"/>
              <a:gd name="connsiteY39-2874" fmla="*/ 3626427 h 3636818"/>
              <a:gd name="connsiteX40-2875" fmla="*/ 1756064 w 4503751"/>
              <a:gd name="connsiteY40-2876" fmla="*/ 3501736 h 3636818"/>
              <a:gd name="connsiteX41-2877" fmla="*/ 2150918 w 4503751"/>
              <a:gd name="connsiteY41-2878" fmla="*/ 3335482 h 3636818"/>
              <a:gd name="connsiteX42-2879" fmla="*/ 2223655 w 4503751"/>
              <a:gd name="connsiteY42-2880" fmla="*/ 3241964 h 3636818"/>
              <a:gd name="connsiteX43-2881" fmla="*/ 1984664 w 4503751"/>
              <a:gd name="connsiteY43-2882" fmla="*/ 3138055 h 3636818"/>
              <a:gd name="connsiteX44-2883" fmla="*/ 1693718 w 4503751"/>
              <a:gd name="connsiteY44-2884" fmla="*/ 3013364 h 3636818"/>
              <a:gd name="connsiteX45-2885" fmla="*/ 1340427 w 4503751"/>
              <a:gd name="connsiteY45-2886" fmla="*/ 2940627 h 3636818"/>
              <a:gd name="connsiteX46-2887" fmla="*/ 779318 w 4503751"/>
              <a:gd name="connsiteY46-2888" fmla="*/ 2660073 h 3636818"/>
              <a:gd name="connsiteX47-2889" fmla="*/ 332509 w 4503751"/>
              <a:gd name="connsiteY47-2890" fmla="*/ 2234046 h 3636818"/>
              <a:gd name="connsiteX48-2891" fmla="*/ 155864 w 4503751"/>
              <a:gd name="connsiteY48-2892" fmla="*/ 1849582 h 3636818"/>
              <a:gd name="connsiteX49-2893" fmla="*/ 93518 w 4503751"/>
              <a:gd name="connsiteY49-2894" fmla="*/ 1693718 h 3636818"/>
              <a:gd name="connsiteX50-2895" fmla="*/ 311727 w 4503751"/>
              <a:gd name="connsiteY50-2896" fmla="*/ 1485900 h 3636818"/>
              <a:gd name="connsiteX51-2897" fmla="*/ 633846 w 4503751"/>
              <a:gd name="connsiteY51-2898" fmla="*/ 1433946 h 3636818"/>
              <a:gd name="connsiteX52-2899" fmla="*/ 675409 w 4503751"/>
              <a:gd name="connsiteY52-2900" fmla="*/ 1371600 h 3636818"/>
              <a:gd name="connsiteX53-2901" fmla="*/ 405246 w 4503751"/>
              <a:gd name="connsiteY53-2902" fmla="*/ 1361209 h 3636818"/>
              <a:gd name="connsiteX54-2903" fmla="*/ 197427 w 4503751"/>
              <a:gd name="connsiteY54-2904" fmla="*/ 1413164 h 3636818"/>
              <a:gd name="connsiteX55-2905" fmla="*/ 83127 w 4503751"/>
              <a:gd name="connsiteY55-2906" fmla="*/ 1537855 h 3636818"/>
              <a:gd name="connsiteX0-2907" fmla="*/ 83127 w 4503751"/>
              <a:gd name="connsiteY0-2908" fmla="*/ 1537855 h 3636818"/>
              <a:gd name="connsiteX1-2909" fmla="*/ 0 w 4503751"/>
              <a:gd name="connsiteY1-2910" fmla="*/ 1278082 h 3636818"/>
              <a:gd name="connsiteX2-2911" fmla="*/ 31173 w 4503751"/>
              <a:gd name="connsiteY2-2912" fmla="*/ 955964 h 3636818"/>
              <a:gd name="connsiteX3-2913" fmla="*/ 93518 w 4503751"/>
              <a:gd name="connsiteY3-2914" fmla="*/ 727364 h 3636818"/>
              <a:gd name="connsiteX4-2915" fmla="*/ 228600 w 4503751"/>
              <a:gd name="connsiteY4-2916" fmla="*/ 529936 h 3636818"/>
              <a:gd name="connsiteX5-2917" fmla="*/ 384464 w 4503751"/>
              <a:gd name="connsiteY5-2918" fmla="*/ 384464 h 3636818"/>
              <a:gd name="connsiteX6-2919" fmla="*/ 436418 w 4503751"/>
              <a:gd name="connsiteY6-2920" fmla="*/ 384464 h 3636818"/>
              <a:gd name="connsiteX7-2921" fmla="*/ 613064 w 4503751"/>
              <a:gd name="connsiteY7-2922" fmla="*/ 800100 h 3636818"/>
              <a:gd name="connsiteX8-2923" fmla="*/ 696191 w 4503751"/>
              <a:gd name="connsiteY8-2924" fmla="*/ 904009 h 3636818"/>
              <a:gd name="connsiteX9-2925" fmla="*/ 800100 w 4503751"/>
              <a:gd name="connsiteY9-2926" fmla="*/ 935182 h 3636818"/>
              <a:gd name="connsiteX10-2927" fmla="*/ 727364 w 4503751"/>
              <a:gd name="connsiteY10-2928" fmla="*/ 768927 h 3636818"/>
              <a:gd name="connsiteX11-2929" fmla="*/ 654627 w 4503751"/>
              <a:gd name="connsiteY11-2930" fmla="*/ 498764 h 3636818"/>
              <a:gd name="connsiteX12-2931" fmla="*/ 706582 w 4503751"/>
              <a:gd name="connsiteY12-2932" fmla="*/ 374073 h 3636818"/>
              <a:gd name="connsiteX13-2933" fmla="*/ 820882 w 4503751"/>
              <a:gd name="connsiteY13-2934" fmla="*/ 218209 h 3636818"/>
              <a:gd name="connsiteX14-2935" fmla="*/ 1091046 w 4503751"/>
              <a:gd name="connsiteY14-2936" fmla="*/ 83127 h 3636818"/>
              <a:gd name="connsiteX15-2937" fmla="*/ 1330036 w 4503751"/>
              <a:gd name="connsiteY15-2938" fmla="*/ 0 h 3636818"/>
              <a:gd name="connsiteX16-2939" fmla="*/ 1766455 w 4503751"/>
              <a:gd name="connsiteY16-2940" fmla="*/ 0 h 3636818"/>
              <a:gd name="connsiteX17-2941" fmla="*/ 2097003 w 4503751"/>
              <a:gd name="connsiteY17-2942" fmla="*/ 82779 h 3636818"/>
              <a:gd name="connsiteX18-2943" fmla="*/ 2462646 w 4503751"/>
              <a:gd name="connsiteY18-2944" fmla="*/ 203806 h 3636818"/>
              <a:gd name="connsiteX19-2945" fmla="*/ 2784764 w 4503751"/>
              <a:gd name="connsiteY19-2946" fmla="*/ 332509 h 3636818"/>
              <a:gd name="connsiteX20-2947" fmla="*/ 3086100 w 4503751"/>
              <a:gd name="connsiteY20-2948" fmla="*/ 519546 h 3636818"/>
              <a:gd name="connsiteX21-2949" fmla="*/ 3387436 w 4503751"/>
              <a:gd name="connsiteY21-2950" fmla="*/ 758536 h 3636818"/>
              <a:gd name="connsiteX22-2951" fmla="*/ 3733855 w 4503751"/>
              <a:gd name="connsiteY22-2952" fmla="*/ 1102354 h 3636818"/>
              <a:gd name="connsiteX23-2953" fmla="*/ 3927764 w 4503751"/>
              <a:gd name="connsiteY23-2954" fmla="*/ 1320926 h 3636818"/>
              <a:gd name="connsiteX24-2955" fmla="*/ 4114800 w 4503751"/>
              <a:gd name="connsiteY24-2956" fmla="*/ 1591090 h 3636818"/>
              <a:gd name="connsiteX25-2957" fmla="*/ 4166807 w 4503751"/>
              <a:gd name="connsiteY25-2958" fmla="*/ 1709558 h 3636818"/>
              <a:gd name="connsiteX26-2959" fmla="*/ 4217379 w 4503751"/>
              <a:gd name="connsiteY26-2960" fmla="*/ 1836576 h 3636818"/>
              <a:gd name="connsiteX27-2961" fmla="*/ 4239491 w 4503751"/>
              <a:gd name="connsiteY27-2962" fmla="*/ 2327564 h 3636818"/>
              <a:gd name="connsiteX28-2963" fmla="*/ 4343400 w 4503751"/>
              <a:gd name="connsiteY28-2964" fmla="*/ 2763982 h 3636818"/>
              <a:gd name="connsiteX29-2965" fmla="*/ 4426527 w 4503751"/>
              <a:gd name="connsiteY29-2966" fmla="*/ 2888673 h 3636818"/>
              <a:gd name="connsiteX30-2967" fmla="*/ 4488873 w 4503751"/>
              <a:gd name="connsiteY30-2968" fmla="*/ 3034146 h 3636818"/>
              <a:gd name="connsiteX31-2969" fmla="*/ 4374573 w 4503751"/>
              <a:gd name="connsiteY31-2970" fmla="*/ 3117273 h 3636818"/>
              <a:gd name="connsiteX32-2971" fmla="*/ 4457700 w 4503751"/>
              <a:gd name="connsiteY32-2972" fmla="*/ 3169227 h 3636818"/>
              <a:gd name="connsiteX33-2973" fmla="*/ 4353791 w 4503751"/>
              <a:gd name="connsiteY33-2974" fmla="*/ 3221182 h 3636818"/>
              <a:gd name="connsiteX34-2975" fmla="*/ 3990109 w 4503751"/>
              <a:gd name="connsiteY34-2976" fmla="*/ 3325091 h 3636818"/>
              <a:gd name="connsiteX35-2977" fmla="*/ 3501736 w 4503751"/>
              <a:gd name="connsiteY35-2978" fmla="*/ 3491346 h 3636818"/>
              <a:gd name="connsiteX36-2979" fmla="*/ 3148446 w 4503751"/>
              <a:gd name="connsiteY36-2980" fmla="*/ 3522518 h 3636818"/>
              <a:gd name="connsiteX37-2981" fmla="*/ 2909455 w 4503751"/>
              <a:gd name="connsiteY37-2982" fmla="*/ 3543300 h 3636818"/>
              <a:gd name="connsiteX38-2983" fmla="*/ 2223655 w 4503751"/>
              <a:gd name="connsiteY38-2984" fmla="*/ 3636818 h 3636818"/>
              <a:gd name="connsiteX39-2985" fmla="*/ 1911927 w 4503751"/>
              <a:gd name="connsiteY39-2986" fmla="*/ 3626427 h 3636818"/>
              <a:gd name="connsiteX40-2987" fmla="*/ 1756064 w 4503751"/>
              <a:gd name="connsiteY40-2988" fmla="*/ 3501736 h 3636818"/>
              <a:gd name="connsiteX41-2989" fmla="*/ 2150918 w 4503751"/>
              <a:gd name="connsiteY41-2990" fmla="*/ 3335482 h 3636818"/>
              <a:gd name="connsiteX42-2991" fmla="*/ 2223655 w 4503751"/>
              <a:gd name="connsiteY42-2992" fmla="*/ 3241964 h 3636818"/>
              <a:gd name="connsiteX43-2993" fmla="*/ 1984664 w 4503751"/>
              <a:gd name="connsiteY43-2994" fmla="*/ 3138055 h 3636818"/>
              <a:gd name="connsiteX44-2995" fmla="*/ 1693718 w 4503751"/>
              <a:gd name="connsiteY44-2996" fmla="*/ 3013364 h 3636818"/>
              <a:gd name="connsiteX45-2997" fmla="*/ 1340427 w 4503751"/>
              <a:gd name="connsiteY45-2998" fmla="*/ 2940627 h 3636818"/>
              <a:gd name="connsiteX46-2999" fmla="*/ 779318 w 4503751"/>
              <a:gd name="connsiteY46-3000" fmla="*/ 2660073 h 3636818"/>
              <a:gd name="connsiteX47-3001" fmla="*/ 332509 w 4503751"/>
              <a:gd name="connsiteY47-3002" fmla="*/ 2234046 h 3636818"/>
              <a:gd name="connsiteX48-3003" fmla="*/ 155864 w 4503751"/>
              <a:gd name="connsiteY48-3004" fmla="*/ 1849582 h 3636818"/>
              <a:gd name="connsiteX49-3005" fmla="*/ 93518 w 4503751"/>
              <a:gd name="connsiteY49-3006" fmla="*/ 1693718 h 3636818"/>
              <a:gd name="connsiteX50-3007" fmla="*/ 311727 w 4503751"/>
              <a:gd name="connsiteY50-3008" fmla="*/ 1485900 h 3636818"/>
              <a:gd name="connsiteX51-3009" fmla="*/ 633846 w 4503751"/>
              <a:gd name="connsiteY51-3010" fmla="*/ 1433946 h 3636818"/>
              <a:gd name="connsiteX52-3011" fmla="*/ 675409 w 4503751"/>
              <a:gd name="connsiteY52-3012" fmla="*/ 1371600 h 3636818"/>
              <a:gd name="connsiteX53-3013" fmla="*/ 405246 w 4503751"/>
              <a:gd name="connsiteY53-3014" fmla="*/ 1361209 h 3636818"/>
              <a:gd name="connsiteX54-3015" fmla="*/ 197427 w 4503751"/>
              <a:gd name="connsiteY54-3016" fmla="*/ 1413164 h 3636818"/>
              <a:gd name="connsiteX55-3017" fmla="*/ 83127 w 4503751"/>
              <a:gd name="connsiteY55-3018" fmla="*/ 1537855 h 3636818"/>
              <a:gd name="connsiteX0-3019" fmla="*/ 83127 w 4503751"/>
              <a:gd name="connsiteY0-3020" fmla="*/ 1537855 h 3636818"/>
              <a:gd name="connsiteX1-3021" fmla="*/ 0 w 4503751"/>
              <a:gd name="connsiteY1-3022" fmla="*/ 1278082 h 3636818"/>
              <a:gd name="connsiteX2-3023" fmla="*/ 31173 w 4503751"/>
              <a:gd name="connsiteY2-3024" fmla="*/ 955964 h 3636818"/>
              <a:gd name="connsiteX3-3025" fmla="*/ 93518 w 4503751"/>
              <a:gd name="connsiteY3-3026" fmla="*/ 727364 h 3636818"/>
              <a:gd name="connsiteX4-3027" fmla="*/ 228600 w 4503751"/>
              <a:gd name="connsiteY4-3028" fmla="*/ 529936 h 3636818"/>
              <a:gd name="connsiteX5-3029" fmla="*/ 384464 w 4503751"/>
              <a:gd name="connsiteY5-3030" fmla="*/ 384464 h 3636818"/>
              <a:gd name="connsiteX6-3031" fmla="*/ 436418 w 4503751"/>
              <a:gd name="connsiteY6-3032" fmla="*/ 384464 h 3636818"/>
              <a:gd name="connsiteX7-3033" fmla="*/ 613064 w 4503751"/>
              <a:gd name="connsiteY7-3034" fmla="*/ 800100 h 3636818"/>
              <a:gd name="connsiteX8-3035" fmla="*/ 696191 w 4503751"/>
              <a:gd name="connsiteY8-3036" fmla="*/ 904009 h 3636818"/>
              <a:gd name="connsiteX9-3037" fmla="*/ 800100 w 4503751"/>
              <a:gd name="connsiteY9-3038" fmla="*/ 935182 h 3636818"/>
              <a:gd name="connsiteX10-3039" fmla="*/ 727364 w 4503751"/>
              <a:gd name="connsiteY10-3040" fmla="*/ 768927 h 3636818"/>
              <a:gd name="connsiteX11-3041" fmla="*/ 654627 w 4503751"/>
              <a:gd name="connsiteY11-3042" fmla="*/ 498764 h 3636818"/>
              <a:gd name="connsiteX12-3043" fmla="*/ 706582 w 4503751"/>
              <a:gd name="connsiteY12-3044" fmla="*/ 374073 h 3636818"/>
              <a:gd name="connsiteX13-3045" fmla="*/ 820882 w 4503751"/>
              <a:gd name="connsiteY13-3046" fmla="*/ 218209 h 3636818"/>
              <a:gd name="connsiteX14-3047" fmla="*/ 1091046 w 4503751"/>
              <a:gd name="connsiteY14-3048" fmla="*/ 83127 h 3636818"/>
              <a:gd name="connsiteX15-3049" fmla="*/ 1330036 w 4503751"/>
              <a:gd name="connsiteY15-3050" fmla="*/ 0 h 3636818"/>
              <a:gd name="connsiteX16-3051" fmla="*/ 1745103 w 4503751"/>
              <a:gd name="connsiteY16-3052" fmla="*/ 6378 h 3636818"/>
              <a:gd name="connsiteX17-3053" fmla="*/ 2097003 w 4503751"/>
              <a:gd name="connsiteY17-3054" fmla="*/ 82779 h 3636818"/>
              <a:gd name="connsiteX18-3055" fmla="*/ 2462646 w 4503751"/>
              <a:gd name="connsiteY18-3056" fmla="*/ 203806 h 3636818"/>
              <a:gd name="connsiteX19-3057" fmla="*/ 2784764 w 4503751"/>
              <a:gd name="connsiteY19-3058" fmla="*/ 332509 h 3636818"/>
              <a:gd name="connsiteX20-3059" fmla="*/ 3086100 w 4503751"/>
              <a:gd name="connsiteY20-3060" fmla="*/ 519546 h 3636818"/>
              <a:gd name="connsiteX21-3061" fmla="*/ 3387436 w 4503751"/>
              <a:gd name="connsiteY21-3062" fmla="*/ 758536 h 3636818"/>
              <a:gd name="connsiteX22-3063" fmla="*/ 3733855 w 4503751"/>
              <a:gd name="connsiteY22-3064" fmla="*/ 1102354 h 3636818"/>
              <a:gd name="connsiteX23-3065" fmla="*/ 3927764 w 4503751"/>
              <a:gd name="connsiteY23-3066" fmla="*/ 1320926 h 3636818"/>
              <a:gd name="connsiteX24-3067" fmla="*/ 4114800 w 4503751"/>
              <a:gd name="connsiteY24-3068" fmla="*/ 1591090 h 3636818"/>
              <a:gd name="connsiteX25-3069" fmla="*/ 4166807 w 4503751"/>
              <a:gd name="connsiteY25-3070" fmla="*/ 1709558 h 3636818"/>
              <a:gd name="connsiteX26-3071" fmla="*/ 4217379 w 4503751"/>
              <a:gd name="connsiteY26-3072" fmla="*/ 1836576 h 3636818"/>
              <a:gd name="connsiteX27-3073" fmla="*/ 4239491 w 4503751"/>
              <a:gd name="connsiteY27-3074" fmla="*/ 2327564 h 3636818"/>
              <a:gd name="connsiteX28-3075" fmla="*/ 4343400 w 4503751"/>
              <a:gd name="connsiteY28-3076" fmla="*/ 2763982 h 3636818"/>
              <a:gd name="connsiteX29-3077" fmla="*/ 4426527 w 4503751"/>
              <a:gd name="connsiteY29-3078" fmla="*/ 2888673 h 3636818"/>
              <a:gd name="connsiteX30-3079" fmla="*/ 4488873 w 4503751"/>
              <a:gd name="connsiteY30-3080" fmla="*/ 3034146 h 3636818"/>
              <a:gd name="connsiteX31-3081" fmla="*/ 4374573 w 4503751"/>
              <a:gd name="connsiteY31-3082" fmla="*/ 3117273 h 3636818"/>
              <a:gd name="connsiteX32-3083" fmla="*/ 4457700 w 4503751"/>
              <a:gd name="connsiteY32-3084" fmla="*/ 3169227 h 3636818"/>
              <a:gd name="connsiteX33-3085" fmla="*/ 4353791 w 4503751"/>
              <a:gd name="connsiteY33-3086" fmla="*/ 3221182 h 3636818"/>
              <a:gd name="connsiteX34-3087" fmla="*/ 3990109 w 4503751"/>
              <a:gd name="connsiteY34-3088" fmla="*/ 3325091 h 3636818"/>
              <a:gd name="connsiteX35-3089" fmla="*/ 3501736 w 4503751"/>
              <a:gd name="connsiteY35-3090" fmla="*/ 3491346 h 3636818"/>
              <a:gd name="connsiteX36-3091" fmla="*/ 3148446 w 4503751"/>
              <a:gd name="connsiteY36-3092" fmla="*/ 3522518 h 3636818"/>
              <a:gd name="connsiteX37-3093" fmla="*/ 2909455 w 4503751"/>
              <a:gd name="connsiteY37-3094" fmla="*/ 3543300 h 3636818"/>
              <a:gd name="connsiteX38-3095" fmla="*/ 2223655 w 4503751"/>
              <a:gd name="connsiteY38-3096" fmla="*/ 3636818 h 3636818"/>
              <a:gd name="connsiteX39-3097" fmla="*/ 1911927 w 4503751"/>
              <a:gd name="connsiteY39-3098" fmla="*/ 3626427 h 3636818"/>
              <a:gd name="connsiteX40-3099" fmla="*/ 1756064 w 4503751"/>
              <a:gd name="connsiteY40-3100" fmla="*/ 3501736 h 3636818"/>
              <a:gd name="connsiteX41-3101" fmla="*/ 2150918 w 4503751"/>
              <a:gd name="connsiteY41-3102" fmla="*/ 3335482 h 3636818"/>
              <a:gd name="connsiteX42-3103" fmla="*/ 2223655 w 4503751"/>
              <a:gd name="connsiteY42-3104" fmla="*/ 3241964 h 3636818"/>
              <a:gd name="connsiteX43-3105" fmla="*/ 1984664 w 4503751"/>
              <a:gd name="connsiteY43-3106" fmla="*/ 3138055 h 3636818"/>
              <a:gd name="connsiteX44-3107" fmla="*/ 1693718 w 4503751"/>
              <a:gd name="connsiteY44-3108" fmla="*/ 3013364 h 3636818"/>
              <a:gd name="connsiteX45-3109" fmla="*/ 1340427 w 4503751"/>
              <a:gd name="connsiteY45-3110" fmla="*/ 2940627 h 3636818"/>
              <a:gd name="connsiteX46-3111" fmla="*/ 779318 w 4503751"/>
              <a:gd name="connsiteY46-3112" fmla="*/ 2660073 h 3636818"/>
              <a:gd name="connsiteX47-3113" fmla="*/ 332509 w 4503751"/>
              <a:gd name="connsiteY47-3114" fmla="*/ 2234046 h 3636818"/>
              <a:gd name="connsiteX48-3115" fmla="*/ 155864 w 4503751"/>
              <a:gd name="connsiteY48-3116" fmla="*/ 1849582 h 3636818"/>
              <a:gd name="connsiteX49-3117" fmla="*/ 93518 w 4503751"/>
              <a:gd name="connsiteY49-3118" fmla="*/ 1693718 h 3636818"/>
              <a:gd name="connsiteX50-3119" fmla="*/ 311727 w 4503751"/>
              <a:gd name="connsiteY50-3120" fmla="*/ 1485900 h 3636818"/>
              <a:gd name="connsiteX51-3121" fmla="*/ 633846 w 4503751"/>
              <a:gd name="connsiteY51-3122" fmla="*/ 1433946 h 3636818"/>
              <a:gd name="connsiteX52-3123" fmla="*/ 675409 w 4503751"/>
              <a:gd name="connsiteY52-3124" fmla="*/ 1371600 h 3636818"/>
              <a:gd name="connsiteX53-3125" fmla="*/ 405246 w 4503751"/>
              <a:gd name="connsiteY53-3126" fmla="*/ 1361209 h 3636818"/>
              <a:gd name="connsiteX54-3127" fmla="*/ 197427 w 4503751"/>
              <a:gd name="connsiteY54-3128" fmla="*/ 1413164 h 3636818"/>
              <a:gd name="connsiteX55-3129" fmla="*/ 83127 w 4503751"/>
              <a:gd name="connsiteY55-3130" fmla="*/ 1537855 h 3636818"/>
              <a:gd name="connsiteX0-3131" fmla="*/ 83127 w 4503751"/>
              <a:gd name="connsiteY0-3132" fmla="*/ 1551710 h 3650673"/>
              <a:gd name="connsiteX1-3133" fmla="*/ 0 w 4503751"/>
              <a:gd name="connsiteY1-3134" fmla="*/ 1291937 h 3650673"/>
              <a:gd name="connsiteX2-3135" fmla="*/ 31173 w 4503751"/>
              <a:gd name="connsiteY2-3136" fmla="*/ 969819 h 3650673"/>
              <a:gd name="connsiteX3-3137" fmla="*/ 93518 w 4503751"/>
              <a:gd name="connsiteY3-3138" fmla="*/ 741219 h 3650673"/>
              <a:gd name="connsiteX4-3139" fmla="*/ 228600 w 4503751"/>
              <a:gd name="connsiteY4-3140" fmla="*/ 543791 h 3650673"/>
              <a:gd name="connsiteX5-3141" fmla="*/ 384464 w 4503751"/>
              <a:gd name="connsiteY5-3142" fmla="*/ 398319 h 3650673"/>
              <a:gd name="connsiteX6-3143" fmla="*/ 436418 w 4503751"/>
              <a:gd name="connsiteY6-3144" fmla="*/ 398319 h 3650673"/>
              <a:gd name="connsiteX7-3145" fmla="*/ 613064 w 4503751"/>
              <a:gd name="connsiteY7-3146" fmla="*/ 813955 h 3650673"/>
              <a:gd name="connsiteX8-3147" fmla="*/ 696191 w 4503751"/>
              <a:gd name="connsiteY8-3148" fmla="*/ 917864 h 3650673"/>
              <a:gd name="connsiteX9-3149" fmla="*/ 800100 w 4503751"/>
              <a:gd name="connsiteY9-3150" fmla="*/ 949037 h 3650673"/>
              <a:gd name="connsiteX10-3151" fmla="*/ 727364 w 4503751"/>
              <a:gd name="connsiteY10-3152" fmla="*/ 782782 h 3650673"/>
              <a:gd name="connsiteX11-3153" fmla="*/ 654627 w 4503751"/>
              <a:gd name="connsiteY11-3154" fmla="*/ 512619 h 3650673"/>
              <a:gd name="connsiteX12-3155" fmla="*/ 706582 w 4503751"/>
              <a:gd name="connsiteY12-3156" fmla="*/ 387928 h 3650673"/>
              <a:gd name="connsiteX13-3157" fmla="*/ 820882 w 4503751"/>
              <a:gd name="connsiteY13-3158" fmla="*/ 232064 h 3650673"/>
              <a:gd name="connsiteX14-3159" fmla="*/ 1091046 w 4503751"/>
              <a:gd name="connsiteY14-3160" fmla="*/ 96982 h 3650673"/>
              <a:gd name="connsiteX15-3161" fmla="*/ 1330036 w 4503751"/>
              <a:gd name="connsiteY15-3162" fmla="*/ 13855 h 3650673"/>
              <a:gd name="connsiteX16-3163" fmla="*/ 1745103 w 4503751"/>
              <a:gd name="connsiteY16-3164" fmla="*/ 20233 h 3650673"/>
              <a:gd name="connsiteX17-3165" fmla="*/ 2097003 w 4503751"/>
              <a:gd name="connsiteY17-3166" fmla="*/ 96634 h 3650673"/>
              <a:gd name="connsiteX18-3167" fmla="*/ 2462646 w 4503751"/>
              <a:gd name="connsiteY18-3168" fmla="*/ 217661 h 3650673"/>
              <a:gd name="connsiteX19-3169" fmla="*/ 2784764 w 4503751"/>
              <a:gd name="connsiteY19-3170" fmla="*/ 346364 h 3650673"/>
              <a:gd name="connsiteX20-3171" fmla="*/ 3086100 w 4503751"/>
              <a:gd name="connsiteY20-3172" fmla="*/ 533401 h 3650673"/>
              <a:gd name="connsiteX21-3173" fmla="*/ 3387436 w 4503751"/>
              <a:gd name="connsiteY21-3174" fmla="*/ 772391 h 3650673"/>
              <a:gd name="connsiteX22-3175" fmla="*/ 3733855 w 4503751"/>
              <a:gd name="connsiteY22-3176" fmla="*/ 1116209 h 3650673"/>
              <a:gd name="connsiteX23-3177" fmla="*/ 3927764 w 4503751"/>
              <a:gd name="connsiteY23-3178" fmla="*/ 1334781 h 3650673"/>
              <a:gd name="connsiteX24-3179" fmla="*/ 4114800 w 4503751"/>
              <a:gd name="connsiteY24-3180" fmla="*/ 1604945 h 3650673"/>
              <a:gd name="connsiteX25-3181" fmla="*/ 4166807 w 4503751"/>
              <a:gd name="connsiteY25-3182" fmla="*/ 1723413 h 3650673"/>
              <a:gd name="connsiteX26-3183" fmla="*/ 4217379 w 4503751"/>
              <a:gd name="connsiteY26-3184" fmla="*/ 1850431 h 3650673"/>
              <a:gd name="connsiteX27-3185" fmla="*/ 4239491 w 4503751"/>
              <a:gd name="connsiteY27-3186" fmla="*/ 2341419 h 3650673"/>
              <a:gd name="connsiteX28-3187" fmla="*/ 4343400 w 4503751"/>
              <a:gd name="connsiteY28-3188" fmla="*/ 2777837 h 3650673"/>
              <a:gd name="connsiteX29-3189" fmla="*/ 4426527 w 4503751"/>
              <a:gd name="connsiteY29-3190" fmla="*/ 2902528 h 3650673"/>
              <a:gd name="connsiteX30-3191" fmla="*/ 4488873 w 4503751"/>
              <a:gd name="connsiteY30-3192" fmla="*/ 3048001 h 3650673"/>
              <a:gd name="connsiteX31-3193" fmla="*/ 4374573 w 4503751"/>
              <a:gd name="connsiteY31-3194" fmla="*/ 3131128 h 3650673"/>
              <a:gd name="connsiteX32-3195" fmla="*/ 4457700 w 4503751"/>
              <a:gd name="connsiteY32-3196" fmla="*/ 3183082 h 3650673"/>
              <a:gd name="connsiteX33-3197" fmla="*/ 4353791 w 4503751"/>
              <a:gd name="connsiteY33-3198" fmla="*/ 3235037 h 3650673"/>
              <a:gd name="connsiteX34-3199" fmla="*/ 3990109 w 4503751"/>
              <a:gd name="connsiteY34-3200" fmla="*/ 3338946 h 3650673"/>
              <a:gd name="connsiteX35-3201" fmla="*/ 3501736 w 4503751"/>
              <a:gd name="connsiteY35-3202" fmla="*/ 3505201 h 3650673"/>
              <a:gd name="connsiteX36-3203" fmla="*/ 3148446 w 4503751"/>
              <a:gd name="connsiteY36-3204" fmla="*/ 3536373 h 3650673"/>
              <a:gd name="connsiteX37-3205" fmla="*/ 2909455 w 4503751"/>
              <a:gd name="connsiteY37-3206" fmla="*/ 3557155 h 3650673"/>
              <a:gd name="connsiteX38-3207" fmla="*/ 2223655 w 4503751"/>
              <a:gd name="connsiteY38-3208" fmla="*/ 3650673 h 3650673"/>
              <a:gd name="connsiteX39-3209" fmla="*/ 1911927 w 4503751"/>
              <a:gd name="connsiteY39-3210" fmla="*/ 3640282 h 3650673"/>
              <a:gd name="connsiteX40-3211" fmla="*/ 1756064 w 4503751"/>
              <a:gd name="connsiteY40-3212" fmla="*/ 3515591 h 3650673"/>
              <a:gd name="connsiteX41-3213" fmla="*/ 2150918 w 4503751"/>
              <a:gd name="connsiteY41-3214" fmla="*/ 3349337 h 3650673"/>
              <a:gd name="connsiteX42-3215" fmla="*/ 2223655 w 4503751"/>
              <a:gd name="connsiteY42-3216" fmla="*/ 3255819 h 3650673"/>
              <a:gd name="connsiteX43-3217" fmla="*/ 1984664 w 4503751"/>
              <a:gd name="connsiteY43-3218" fmla="*/ 3151910 h 3650673"/>
              <a:gd name="connsiteX44-3219" fmla="*/ 1693718 w 4503751"/>
              <a:gd name="connsiteY44-3220" fmla="*/ 3027219 h 3650673"/>
              <a:gd name="connsiteX45-3221" fmla="*/ 1340427 w 4503751"/>
              <a:gd name="connsiteY45-3222" fmla="*/ 2954482 h 3650673"/>
              <a:gd name="connsiteX46-3223" fmla="*/ 779318 w 4503751"/>
              <a:gd name="connsiteY46-3224" fmla="*/ 2673928 h 3650673"/>
              <a:gd name="connsiteX47-3225" fmla="*/ 332509 w 4503751"/>
              <a:gd name="connsiteY47-3226" fmla="*/ 2247901 h 3650673"/>
              <a:gd name="connsiteX48-3227" fmla="*/ 155864 w 4503751"/>
              <a:gd name="connsiteY48-3228" fmla="*/ 1863437 h 3650673"/>
              <a:gd name="connsiteX49-3229" fmla="*/ 93518 w 4503751"/>
              <a:gd name="connsiteY49-3230" fmla="*/ 1707573 h 3650673"/>
              <a:gd name="connsiteX50-3231" fmla="*/ 311727 w 4503751"/>
              <a:gd name="connsiteY50-3232" fmla="*/ 1499755 h 3650673"/>
              <a:gd name="connsiteX51-3233" fmla="*/ 633846 w 4503751"/>
              <a:gd name="connsiteY51-3234" fmla="*/ 1447801 h 3650673"/>
              <a:gd name="connsiteX52-3235" fmla="*/ 675409 w 4503751"/>
              <a:gd name="connsiteY52-3236" fmla="*/ 1385455 h 3650673"/>
              <a:gd name="connsiteX53-3237" fmla="*/ 405246 w 4503751"/>
              <a:gd name="connsiteY53-3238" fmla="*/ 1375064 h 3650673"/>
              <a:gd name="connsiteX54-3239" fmla="*/ 197427 w 4503751"/>
              <a:gd name="connsiteY54-3240" fmla="*/ 1427019 h 3650673"/>
              <a:gd name="connsiteX55-3241" fmla="*/ 83127 w 4503751"/>
              <a:gd name="connsiteY55-3242" fmla="*/ 1551710 h 3650673"/>
              <a:gd name="connsiteX0-3243" fmla="*/ 83127 w 4503751"/>
              <a:gd name="connsiteY0-3244" fmla="*/ 1551710 h 3650673"/>
              <a:gd name="connsiteX1-3245" fmla="*/ 0 w 4503751"/>
              <a:gd name="connsiteY1-3246" fmla="*/ 1291937 h 3650673"/>
              <a:gd name="connsiteX2-3247" fmla="*/ 31173 w 4503751"/>
              <a:gd name="connsiteY2-3248" fmla="*/ 969819 h 3650673"/>
              <a:gd name="connsiteX3-3249" fmla="*/ 93518 w 4503751"/>
              <a:gd name="connsiteY3-3250" fmla="*/ 741219 h 3650673"/>
              <a:gd name="connsiteX4-3251" fmla="*/ 228600 w 4503751"/>
              <a:gd name="connsiteY4-3252" fmla="*/ 543791 h 3650673"/>
              <a:gd name="connsiteX5-3253" fmla="*/ 384464 w 4503751"/>
              <a:gd name="connsiteY5-3254" fmla="*/ 398319 h 3650673"/>
              <a:gd name="connsiteX6-3255" fmla="*/ 436418 w 4503751"/>
              <a:gd name="connsiteY6-3256" fmla="*/ 398319 h 3650673"/>
              <a:gd name="connsiteX7-3257" fmla="*/ 613064 w 4503751"/>
              <a:gd name="connsiteY7-3258" fmla="*/ 813955 h 3650673"/>
              <a:gd name="connsiteX8-3259" fmla="*/ 696191 w 4503751"/>
              <a:gd name="connsiteY8-3260" fmla="*/ 917864 h 3650673"/>
              <a:gd name="connsiteX9-3261" fmla="*/ 800100 w 4503751"/>
              <a:gd name="connsiteY9-3262" fmla="*/ 949037 h 3650673"/>
              <a:gd name="connsiteX10-3263" fmla="*/ 727364 w 4503751"/>
              <a:gd name="connsiteY10-3264" fmla="*/ 782782 h 3650673"/>
              <a:gd name="connsiteX11-3265" fmla="*/ 654627 w 4503751"/>
              <a:gd name="connsiteY11-3266" fmla="*/ 512619 h 3650673"/>
              <a:gd name="connsiteX12-3267" fmla="*/ 706582 w 4503751"/>
              <a:gd name="connsiteY12-3268" fmla="*/ 387928 h 3650673"/>
              <a:gd name="connsiteX13-3269" fmla="*/ 820882 w 4503751"/>
              <a:gd name="connsiteY13-3270" fmla="*/ 232064 h 3650673"/>
              <a:gd name="connsiteX14-3271" fmla="*/ 1091046 w 4503751"/>
              <a:gd name="connsiteY14-3272" fmla="*/ 96982 h 3650673"/>
              <a:gd name="connsiteX15-3273" fmla="*/ 1330036 w 4503751"/>
              <a:gd name="connsiteY15-3274" fmla="*/ 13855 h 3650673"/>
              <a:gd name="connsiteX16-3275" fmla="*/ 1745103 w 4503751"/>
              <a:gd name="connsiteY16-3276" fmla="*/ 20233 h 3650673"/>
              <a:gd name="connsiteX17-3277" fmla="*/ 2097003 w 4503751"/>
              <a:gd name="connsiteY17-3278" fmla="*/ 96634 h 3650673"/>
              <a:gd name="connsiteX18-3279" fmla="*/ 2462646 w 4503751"/>
              <a:gd name="connsiteY18-3280" fmla="*/ 217661 h 3650673"/>
              <a:gd name="connsiteX19-3281" fmla="*/ 2784764 w 4503751"/>
              <a:gd name="connsiteY19-3282" fmla="*/ 346364 h 3650673"/>
              <a:gd name="connsiteX20-3283" fmla="*/ 3086100 w 4503751"/>
              <a:gd name="connsiteY20-3284" fmla="*/ 533401 h 3650673"/>
              <a:gd name="connsiteX21-3285" fmla="*/ 3387436 w 4503751"/>
              <a:gd name="connsiteY21-3286" fmla="*/ 772391 h 3650673"/>
              <a:gd name="connsiteX22-3287" fmla="*/ 3733855 w 4503751"/>
              <a:gd name="connsiteY22-3288" fmla="*/ 1116209 h 3650673"/>
              <a:gd name="connsiteX23-3289" fmla="*/ 3927764 w 4503751"/>
              <a:gd name="connsiteY23-3290" fmla="*/ 1334781 h 3650673"/>
              <a:gd name="connsiteX24-3291" fmla="*/ 4114800 w 4503751"/>
              <a:gd name="connsiteY24-3292" fmla="*/ 1604945 h 3650673"/>
              <a:gd name="connsiteX25-3293" fmla="*/ 4166807 w 4503751"/>
              <a:gd name="connsiteY25-3294" fmla="*/ 1723413 h 3650673"/>
              <a:gd name="connsiteX26-3295" fmla="*/ 4217379 w 4503751"/>
              <a:gd name="connsiteY26-3296" fmla="*/ 1850431 h 3650673"/>
              <a:gd name="connsiteX27-3297" fmla="*/ 4239491 w 4503751"/>
              <a:gd name="connsiteY27-3298" fmla="*/ 2341419 h 3650673"/>
              <a:gd name="connsiteX28-3299" fmla="*/ 4343400 w 4503751"/>
              <a:gd name="connsiteY28-3300" fmla="*/ 2777837 h 3650673"/>
              <a:gd name="connsiteX29-3301" fmla="*/ 4426527 w 4503751"/>
              <a:gd name="connsiteY29-3302" fmla="*/ 2902528 h 3650673"/>
              <a:gd name="connsiteX30-3303" fmla="*/ 4488873 w 4503751"/>
              <a:gd name="connsiteY30-3304" fmla="*/ 3048001 h 3650673"/>
              <a:gd name="connsiteX31-3305" fmla="*/ 4374573 w 4503751"/>
              <a:gd name="connsiteY31-3306" fmla="*/ 3131128 h 3650673"/>
              <a:gd name="connsiteX32-3307" fmla="*/ 4457700 w 4503751"/>
              <a:gd name="connsiteY32-3308" fmla="*/ 3183082 h 3650673"/>
              <a:gd name="connsiteX33-3309" fmla="*/ 4353791 w 4503751"/>
              <a:gd name="connsiteY33-3310" fmla="*/ 3235037 h 3650673"/>
              <a:gd name="connsiteX34-3311" fmla="*/ 3990109 w 4503751"/>
              <a:gd name="connsiteY34-3312" fmla="*/ 3338946 h 3650673"/>
              <a:gd name="connsiteX35-3313" fmla="*/ 3501736 w 4503751"/>
              <a:gd name="connsiteY35-3314" fmla="*/ 3505201 h 3650673"/>
              <a:gd name="connsiteX36-3315" fmla="*/ 3148446 w 4503751"/>
              <a:gd name="connsiteY36-3316" fmla="*/ 3536373 h 3650673"/>
              <a:gd name="connsiteX37-3317" fmla="*/ 2909455 w 4503751"/>
              <a:gd name="connsiteY37-3318" fmla="*/ 3557155 h 3650673"/>
              <a:gd name="connsiteX38-3319" fmla="*/ 2223655 w 4503751"/>
              <a:gd name="connsiteY38-3320" fmla="*/ 3650673 h 3650673"/>
              <a:gd name="connsiteX39-3321" fmla="*/ 1911927 w 4503751"/>
              <a:gd name="connsiteY39-3322" fmla="*/ 3640282 h 3650673"/>
              <a:gd name="connsiteX40-3323" fmla="*/ 1756064 w 4503751"/>
              <a:gd name="connsiteY40-3324" fmla="*/ 3515591 h 3650673"/>
              <a:gd name="connsiteX41-3325" fmla="*/ 2150918 w 4503751"/>
              <a:gd name="connsiteY41-3326" fmla="*/ 3349337 h 3650673"/>
              <a:gd name="connsiteX42-3327" fmla="*/ 2223655 w 4503751"/>
              <a:gd name="connsiteY42-3328" fmla="*/ 3255819 h 3650673"/>
              <a:gd name="connsiteX43-3329" fmla="*/ 1984664 w 4503751"/>
              <a:gd name="connsiteY43-3330" fmla="*/ 3151910 h 3650673"/>
              <a:gd name="connsiteX44-3331" fmla="*/ 1693718 w 4503751"/>
              <a:gd name="connsiteY44-3332" fmla="*/ 3027219 h 3650673"/>
              <a:gd name="connsiteX45-3333" fmla="*/ 1340427 w 4503751"/>
              <a:gd name="connsiteY45-3334" fmla="*/ 2954482 h 3650673"/>
              <a:gd name="connsiteX46-3335" fmla="*/ 779318 w 4503751"/>
              <a:gd name="connsiteY46-3336" fmla="*/ 2673928 h 3650673"/>
              <a:gd name="connsiteX47-3337" fmla="*/ 332509 w 4503751"/>
              <a:gd name="connsiteY47-3338" fmla="*/ 2247901 h 3650673"/>
              <a:gd name="connsiteX48-3339" fmla="*/ 155864 w 4503751"/>
              <a:gd name="connsiteY48-3340" fmla="*/ 1863437 h 3650673"/>
              <a:gd name="connsiteX49-3341" fmla="*/ 93518 w 4503751"/>
              <a:gd name="connsiteY49-3342" fmla="*/ 1707573 h 3650673"/>
              <a:gd name="connsiteX50-3343" fmla="*/ 311727 w 4503751"/>
              <a:gd name="connsiteY50-3344" fmla="*/ 1499755 h 3650673"/>
              <a:gd name="connsiteX51-3345" fmla="*/ 633846 w 4503751"/>
              <a:gd name="connsiteY51-3346" fmla="*/ 1447801 h 3650673"/>
              <a:gd name="connsiteX52-3347" fmla="*/ 675409 w 4503751"/>
              <a:gd name="connsiteY52-3348" fmla="*/ 1385455 h 3650673"/>
              <a:gd name="connsiteX53-3349" fmla="*/ 405246 w 4503751"/>
              <a:gd name="connsiteY53-3350" fmla="*/ 1375064 h 3650673"/>
              <a:gd name="connsiteX54-3351" fmla="*/ 197427 w 4503751"/>
              <a:gd name="connsiteY54-3352" fmla="*/ 1427019 h 3650673"/>
              <a:gd name="connsiteX55-3353" fmla="*/ 83127 w 4503751"/>
              <a:gd name="connsiteY55-3354" fmla="*/ 1551710 h 3650673"/>
              <a:gd name="connsiteX0-3355" fmla="*/ 83127 w 4503751"/>
              <a:gd name="connsiteY0-3356" fmla="*/ 1551710 h 3650673"/>
              <a:gd name="connsiteX1-3357" fmla="*/ 0 w 4503751"/>
              <a:gd name="connsiteY1-3358" fmla="*/ 1291937 h 3650673"/>
              <a:gd name="connsiteX2-3359" fmla="*/ 31173 w 4503751"/>
              <a:gd name="connsiteY2-3360" fmla="*/ 969819 h 3650673"/>
              <a:gd name="connsiteX3-3361" fmla="*/ 93518 w 4503751"/>
              <a:gd name="connsiteY3-3362" fmla="*/ 741219 h 3650673"/>
              <a:gd name="connsiteX4-3363" fmla="*/ 228600 w 4503751"/>
              <a:gd name="connsiteY4-3364" fmla="*/ 543791 h 3650673"/>
              <a:gd name="connsiteX5-3365" fmla="*/ 384464 w 4503751"/>
              <a:gd name="connsiteY5-3366" fmla="*/ 398319 h 3650673"/>
              <a:gd name="connsiteX6-3367" fmla="*/ 436418 w 4503751"/>
              <a:gd name="connsiteY6-3368" fmla="*/ 398319 h 3650673"/>
              <a:gd name="connsiteX7-3369" fmla="*/ 613064 w 4503751"/>
              <a:gd name="connsiteY7-3370" fmla="*/ 813955 h 3650673"/>
              <a:gd name="connsiteX8-3371" fmla="*/ 696191 w 4503751"/>
              <a:gd name="connsiteY8-3372" fmla="*/ 917864 h 3650673"/>
              <a:gd name="connsiteX9-3373" fmla="*/ 800100 w 4503751"/>
              <a:gd name="connsiteY9-3374" fmla="*/ 949037 h 3650673"/>
              <a:gd name="connsiteX10-3375" fmla="*/ 727364 w 4503751"/>
              <a:gd name="connsiteY10-3376" fmla="*/ 782782 h 3650673"/>
              <a:gd name="connsiteX11-3377" fmla="*/ 654627 w 4503751"/>
              <a:gd name="connsiteY11-3378" fmla="*/ 512619 h 3650673"/>
              <a:gd name="connsiteX12-3379" fmla="*/ 706582 w 4503751"/>
              <a:gd name="connsiteY12-3380" fmla="*/ 387928 h 3650673"/>
              <a:gd name="connsiteX13-3381" fmla="*/ 820882 w 4503751"/>
              <a:gd name="connsiteY13-3382" fmla="*/ 232064 h 3650673"/>
              <a:gd name="connsiteX14-3383" fmla="*/ 1091046 w 4503751"/>
              <a:gd name="connsiteY14-3384" fmla="*/ 96982 h 3650673"/>
              <a:gd name="connsiteX15-3385" fmla="*/ 1330036 w 4503751"/>
              <a:gd name="connsiteY15-3386" fmla="*/ 13855 h 3650673"/>
              <a:gd name="connsiteX16-3387" fmla="*/ 1745103 w 4503751"/>
              <a:gd name="connsiteY16-3388" fmla="*/ 20233 h 3650673"/>
              <a:gd name="connsiteX17-3389" fmla="*/ 2097003 w 4503751"/>
              <a:gd name="connsiteY17-3390" fmla="*/ 96634 h 3650673"/>
              <a:gd name="connsiteX18-3391" fmla="*/ 2462646 w 4503751"/>
              <a:gd name="connsiteY18-3392" fmla="*/ 217661 h 3650673"/>
              <a:gd name="connsiteX19-3393" fmla="*/ 2784764 w 4503751"/>
              <a:gd name="connsiteY19-3394" fmla="*/ 346364 h 3650673"/>
              <a:gd name="connsiteX20-3395" fmla="*/ 3086100 w 4503751"/>
              <a:gd name="connsiteY20-3396" fmla="*/ 533401 h 3650673"/>
              <a:gd name="connsiteX21-3397" fmla="*/ 3387436 w 4503751"/>
              <a:gd name="connsiteY21-3398" fmla="*/ 772391 h 3650673"/>
              <a:gd name="connsiteX22-3399" fmla="*/ 3733855 w 4503751"/>
              <a:gd name="connsiteY22-3400" fmla="*/ 1116209 h 3650673"/>
              <a:gd name="connsiteX23-3401" fmla="*/ 3927764 w 4503751"/>
              <a:gd name="connsiteY23-3402" fmla="*/ 1334781 h 3650673"/>
              <a:gd name="connsiteX24-3403" fmla="*/ 4114800 w 4503751"/>
              <a:gd name="connsiteY24-3404" fmla="*/ 1604945 h 3650673"/>
              <a:gd name="connsiteX25-3405" fmla="*/ 4166807 w 4503751"/>
              <a:gd name="connsiteY25-3406" fmla="*/ 1723413 h 3650673"/>
              <a:gd name="connsiteX26-3407" fmla="*/ 4217379 w 4503751"/>
              <a:gd name="connsiteY26-3408" fmla="*/ 1850431 h 3650673"/>
              <a:gd name="connsiteX27-3409" fmla="*/ 4239491 w 4503751"/>
              <a:gd name="connsiteY27-3410" fmla="*/ 2341419 h 3650673"/>
              <a:gd name="connsiteX28-3411" fmla="*/ 4343400 w 4503751"/>
              <a:gd name="connsiteY28-3412" fmla="*/ 2777837 h 3650673"/>
              <a:gd name="connsiteX29-3413" fmla="*/ 4426527 w 4503751"/>
              <a:gd name="connsiteY29-3414" fmla="*/ 2902528 h 3650673"/>
              <a:gd name="connsiteX30-3415" fmla="*/ 4488873 w 4503751"/>
              <a:gd name="connsiteY30-3416" fmla="*/ 3048001 h 3650673"/>
              <a:gd name="connsiteX31-3417" fmla="*/ 4374573 w 4503751"/>
              <a:gd name="connsiteY31-3418" fmla="*/ 3131128 h 3650673"/>
              <a:gd name="connsiteX32-3419" fmla="*/ 4457700 w 4503751"/>
              <a:gd name="connsiteY32-3420" fmla="*/ 3183082 h 3650673"/>
              <a:gd name="connsiteX33-3421" fmla="*/ 4353791 w 4503751"/>
              <a:gd name="connsiteY33-3422" fmla="*/ 3235037 h 3650673"/>
              <a:gd name="connsiteX34-3423" fmla="*/ 3990109 w 4503751"/>
              <a:gd name="connsiteY34-3424" fmla="*/ 3338946 h 3650673"/>
              <a:gd name="connsiteX35-3425" fmla="*/ 3501736 w 4503751"/>
              <a:gd name="connsiteY35-3426" fmla="*/ 3505201 h 3650673"/>
              <a:gd name="connsiteX36-3427" fmla="*/ 3148446 w 4503751"/>
              <a:gd name="connsiteY36-3428" fmla="*/ 3536373 h 3650673"/>
              <a:gd name="connsiteX37-3429" fmla="*/ 2909455 w 4503751"/>
              <a:gd name="connsiteY37-3430" fmla="*/ 3557155 h 3650673"/>
              <a:gd name="connsiteX38-3431" fmla="*/ 2223655 w 4503751"/>
              <a:gd name="connsiteY38-3432" fmla="*/ 3650673 h 3650673"/>
              <a:gd name="connsiteX39-3433" fmla="*/ 1911927 w 4503751"/>
              <a:gd name="connsiteY39-3434" fmla="*/ 3640282 h 3650673"/>
              <a:gd name="connsiteX40-3435" fmla="*/ 1756064 w 4503751"/>
              <a:gd name="connsiteY40-3436" fmla="*/ 3515591 h 3650673"/>
              <a:gd name="connsiteX41-3437" fmla="*/ 2150918 w 4503751"/>
              <a:gd name="connsiteY41-3438" fmla="*/ 3349337 h 3650673"/>
              <a:gd name="connsiteX42-3439" fmla="*/ 2223655 w 4503751"/>
              <a:gd name="connsiteY42-3440" fmla="*/ 3255819 h 3650673"/>
              <a:gd name="connsiteX43-3441" fmla="*/ 1984664 w 4503751"/>
              <a:gd name="connsiteY43-3442" fmla="*/ 3151910 h 3650673"/>
              <a:gd name="connsiteX44-3443" fmla="*/ 1693718 w 4503751"/>
              <a:gd name="connsiteY44-3444" fmla="*/ 3027219 h 3650673"/>
              <a:gd name="connsiteX45-3445" fmla="*/ 1340427 w 4503751"/>
              <a:gd name="connsiteY45-3446" fmla="*/ 2954482 h 3650673"/>
              <a:gd name="connsiteX46-3447" fmla="*/ 779318 w 4503751"/>
              <a:gd name="connsiteY46-3448" fmla="*/ 2673928 h 3650673"/>
              <a:gd name="connsiteX47-3449" fmla="*/ 332509 w 4503751"/>
              <a:gd name="connsiteY47-3450" fmla="*/ 2247901 h 3650673"/>
              <a:gd name="connsiteX48-3451" fmla="*/ 155864 w 4503751"/>
              <a:gd name="connsiteY48-3452" fmla="*/ 1863437 h 3650673"/>
              <a:gd name="connsiteX49-3453" fmla="*/ 93518 w 4503751"/>
              <a:gd name="connsiteY49-3454" fmla="*/ 1707573 h 3650673"/>
              <a:gd name="connsiteX50-3455" fmla="*/ 311727 w 4503751"/>
              <a:gd name="connsiteY50-3456" fmla="*/ 1499755 h 3650673"/>
              <a:gd name="connsiteX51-3457" fmla="*/ 633846 w 4503751"/>
              <a:gd name="connsiteY51-3458" fmla="*/ 1447801 h 3650673"/>
              <a:gd name="connsiteX52-3459" fmla="*/ 675409 w 4503751"/>
              <a:gd name="connsiteY52-3460" fmla="*/ 1385455 h 3650673"/>
              <a:gd name="connsiteX53-3461" fmla="*/ 405246 w 4503751"/>
              <a:gd name="connsiteY53-3462" fmla="*/ 1375064 h 3650673"/>
              <a:gd name="connsiteX54-3463" fmla="*/ 197427 w 4503751"/>
              <a:gd name="connsiteY54-3464" fmla="*/ 1427019 h 3650673"/>
              <a:gd name="connsiteX55-3465" fmla="*/ 83127 w 4503751"/>
              <a:gd name="connsiteY55-3466" fmla="*/ 1551710 h 3650673"/>
              <a:gd name="connsiteX0-3467" fmla="*/ 83127 w 4503751"/>
              <a:gd name="connsiteY0-3468" fmla="*/ 1553836 h 3652799"/>
              <a:gd name="connsiteX1-3469" fmla="*/ 0 w 4503751"/>
              <a:gd name="connsiteY1-3470" fmla="*/ 1294063 h 3652799"/>
              <a:gd name="connsiteX2-3471" fmla="*/ 31173 w 4503751"/>
              <a:gd name="connsiteY2-3472" fmla="*/ 971945 h 3652799"/>
              <a:gd name="connsiteX3-3473" fmla="*/ 93518 w 4503751"/>
              <a:gd name="connsiteY3-3474" fmla="*/ 743345 h 3652799"/>
              <a:gd name="connsiteX4-3475" fmla="*/ 228600 w 4503751"/>
              <a:gd name="connsiteY4-3476" fmla="*/ 545917 h 3652799"/>
              <a:gd name="connsiteX5-3477" fmla="*/ 384464 w 4503751"/>
              <a:gd name="connsiteY5-3478" fmla="*/ 400445 h 3652799"/>
              <a:gd name="connsiteX6-3479" fmla="*/ 436418 w 4503751"/>
              <a:gd name="connsiteY6-3480" fmla="*/ 400445 h 3652799"/>
              <a:gd name="connsiteX7-3481" fmla="*/ 613064 w 4503751"/>
              <a:gd name="connsiteY7-3482" fmla="*/ 816081 h 3652799"/>
              <a:gd name="connsiteX8-3483" fmla="*/ 696191 w 4503751"/>
              <a:gd name="connsiteY8-3484" fmla="*/ 919990 h 3652799"/>
              <a:gd name="connsiteX9-3485" fmla="*/ 800100 w 4503751"/>
              <a:gd name="connsiteY9-3486" fmla="*/ 951163 h 3652799"/>
              <a:gd name="connsiteX10-3487" fmla="*/ 727364 w 4503751"/>
              <a:gd name="connsiteY10-3488" fmla="*/ 784908 h 3652799"/>
              <a:gd name="connsiteX11-3489" fmla="*/ 654627 w 4503751"/>
              <a:gd name="connsiteY11-3490" fmla="*/ 514745 h 3652799"/>
              <a:gd name="connsiteX12-3491" fmla="*/ 706582 w 4503751"/>
              <a:gd name="connsiteY12-3492" fmla="*/ 390054 h 3652799"/>
              <a:gd name="connsiteX13-3493" fmla="*/ 820882 w 4503751"/>
              <a:gd name="connsiteY13-3494" fmla="*/ 234190 h 3652799"/>
              <a:gd name="connsiteX14-3495" fmla="*/ 1091046 w 4503751"/>
              <a:gd name="connsiteY14-3496" fmla="*/ 99108 h 3652799"/>
              <a:gd name="connsiteX15-3497" fmla="*/ 1330036 w 4503751"/>
              <a:gd name="connsiteY15-3498" fmla="*/ 15981 h 3652799"/>
              <a:gd name="connsiteX16-3499" fmla="*/ 1745103 w 4503751"/>
              <a:gd name="connsiteY16-3500" fmla="*/ 22359 h 3652799"/>
              <a:gd name="connsiteX17-3501" fmla="*/ 2097003 w 4503751"/>
              <a:gd name="connsiteY17-3502" fmla="*/ 98760 h 3652799"/>
              <a:gd name="connsiteX18-3503" fmla="*/ 2462646 w 4503751"/>
              <a:gd name="connsiteY18-3504" fmla="*/ 219787 h 3652799"/>
              <a:gd name="connsiteX19-3505" fmla="*/ 2784764 w 4503751"/>
              <a:gd name="connsiteY19-3506" fmla="*/ 348490 h 3652799"/>
              <a:gd name="connsiteX20-3507" fmla="*/ 3086100 w 4503751"/>
              <a:gd name="connsiteY20-3508" fmla="*/ 535527 h 3652799"/>
              <a:gd name="connsiteX21-3509" fmla="*/ 3387436 w 4503751"/>
              <a:gd name="connsiteY21-3510" fmla="*/ 774517 h 3652799"/>
              <a:gd name="connsiteX22-3511" fmla="*/ 3733855 w 4503751"/>
              <a:gd name="connsiteY22-3512" fmla="*/ 1118335 h 3652799"/>
              <a:gd name="connsiteX23-3513" fmla="*/ 3927764 w 4503751"/>
              <a:gd name="connsiteY23-3514" fmla="*/ 1336907 h 3652799"/>
              <a:gd name="connsiteX24-3515" fmla="*/ 4114800 w 4503751"/>
              <a:gd name="connsiteY24-3516" fmla="*/ 1607071 h 3652799"/>
              <a:gd name="connsiteX25-3517" fmla="*/ 4166807 w 4503751"/>
              <a:gd name="connsiteY25-3518" fmla="*/ 1725539 h 3652799"/>
              <a:gd name="connsiteX26-3519" fmla="*/ 4217379 w 4503751"/>
              <a:gd name="connsiteY26-3520" fmla="*/ 1852557 h 3652799"/>
              <a:gd name="connsiteX27-3521" fmla="*/ 4239491 w 4503751"/>
              <a:gd name="connsiteY27-3522" fmla="*/ 2343545 h 3652799"/>
              <a:gd name="connsiteX28-3523" fmla="*/ 4343400 w 4503751"/>
              <a:gd name="connsiteY28-3524" fmla="*/ 2779963 h 3652799"/>
              <a:gd name="connsiteX29-3525" fmla="*/ 4426527 w 4503751"/>
              <a:gd name="connsiteY29-3526" fmla="*/ 2904654 h 3652799"/>
              <a:gd name="connsiteX30-3527" fmla="*/ 4488873 w 4503751"/>
              <a:gd name="connsiteY30-3528" fmla="*/ 3050127 h 3652799"/>
              <a:gd name="connsiteX31-3529" fmla="*/ 4374573 w 4503751"/>
              <a:gd name="connsiteY31-3530" fmla="*/ 3133254 h 3652799"/>
              <a:gd name="connsiteX32-3531" fmla="*/ 4457700 w 4503751"/>
              <a:gd name="connsiteY32-3532" fmla="*/ 3185208 h 3652799"/>
              <a:gd name="connsiteX33-3533" fmla="*/ 4353791 w 4503751"/>
              <a:gd name="connsiteY33-3534" fmla="*/ 3237163 h 3652799"/>
              <a:gd name="connsiteX34-3535" fmla="*/ 3990109 w 4503751"/>
              <a:gd name="connsiteY34-3536" fmla="*/ 3341072 h 3652799"/>
              <a:gd name="connsiteX35-3537" fmla="*/ 3501736 w 4503751"/>
              <a:gd name="connsiteY35-3538" fmla="*/ 3507327 h 3652799"/>
              <a:gd name="connsiteX36-3539" fmla="*/ 3148446 w 4503751"/>
              <a:gd name="connsiteY36-3540" fmla="*/ 3538499 h 3652799"/>
              <a:gd name="connsiteX37-3541" fmla="*/ 2909455 w 4503751"/>
              <a:gd name="connsiteY37-3542" fmla="*/ 3559281 h 3652799"/>
              <a:gd name="connsiteX38-3543" fmla="*/ 2223655 w 4503751"/>
              <a:gd name="connsiteY38-3544" fmla="*/ 3652799 h 3652799"/>
              <a:gd name="connsiteX39-3545" fmla="*/ 1911927 w 4503751"/>
              <a:gd name="connsiteY39-3546" fmla="*/ 3642408 h 3652799"/>
              <a:gd name="connsiteX40-3547" fmla="*/ 1756064 w 4503751"/>
              <a:gd name="connsiteY40-3548" fmla="*/ 3517717 h 3652799"/>
              <a:gd name="connsiteX41-3549" fmla="*/ 2150918 w 4503751"/>
              <a:gd name="connsiteY41-3550" fmla="*/ 3351463 h 3652799"/>
              <a:gd name="connsiteX42-3551" fmla="*/ 2223655 w 4503751"/>
              <a:gd name="connsiteY42-3552" fmla="*/ 3257945 h 3652799"/>
              <a:gd name="connsiteX43-3553" fmla="*/ 1984664 w 4503751"/>
              <a:gd name="connsiteY43-3554" fmla="*/ 3154036 h 3652799"/>
              <a:gd name="connsiteX44-3555" fmla="*/ 1693718 w 4503751"/>
              <a:gd name="connsiteY44-3556" fmla="*/ 3029345 h 3652799"/>
              <a:gd name="connsiteX45-3557" fmla="*/ 1340427 w 4503751"/>
              <a:gd name="connsiteY45-3558" fmla="*/ 2956608 h 3652799"/>
              <a:gd name="connsiteX46-3559" fmla="*/ 779318 w 4503751"/>
              <a:gd name="connsiteY46-3560" fmla="*/ 2676054 h 3652799"/>
              <a:gd name="connsiteX47-3561" fmla="*/ 332509 w 4503751"/>
              <a:gd name="connsiteY47-3562" fmla="*/ 2250027 h 3652799"/>
              <a:gd name="connsiteX48-3563" fmla="*/ 155864 w 4503751"/>
              <a:gd name="connsiteY48-3564" fmla="*/ 1865563 h 3652799"/>
              <a:gd name="connsiteX49-3565" fmla="*/ 93518 w 4503751"/>
              <a:gd name="connsiteY49-3566" fmla="*/ 1709699 h 3652799"/>
              <a:gd name="connsiteX50-3567" fmla="*/ 311727 w 4503751"/>
              <a:gd name="connsiteY50-3568" fmla="*/ 1501881 h 3652799"/>
              <a:gd name="connsiteX51-3569" fmla="*/ 633846 w 4503751"/>
              <a:gd name="connsiteY51-3570" fmla="*/ 1449927 h 3652799"/>
              <a:gd name="connsiteX52-3571" fmla="*/ 675409 w 4503751"/>
              <a:gd name="connsiteY52-3572" fmla="*/ 1387581 h 3652799"/>
              <a:gd name="connsiteX53-3573" fmla="*/ 405246 w 4503751"/>
              <a:gd name="connsiteY53-3574" fmla="*/ 1377190 h 3652799"/>
              <a:gd name="connsiteX54-3575" fmla="*/ 197427 w 4503751"/>
              <a:gd name="connsiteY54-3576" fmla="*/ 1429145 h 3652799"/>
              <a:gd name="connsiteX55-3577" fmla="*/ 83127 w 4503751"/>
              <a:gd name="connsiteY55-3578" fmla="*/ 1553836 h 3652799"/>
              <a:gd name="connsiteX0-3579" fmla="*/ 83127 w 4503751"/>
              <a:gd name="connsiteY0-3580" fmla="*/ 1553836 h 3652799"/>
              <a:gd name="connsiteX1-3581" fmla="*/ 0 w 4503751"/>
              <a:gd name="connsiteY1-3582" fmla="*/ 1294063 h 3652799"/>
              <a:gd name="connsiteX2-3583" fmla="*/ 31173 w 4503751"/>
              <a:gd name="connsiteY2-3584" fmla="*/ 971945 h 3652799"/>
              <a:gd name="connsiteX3-3585" fmla="*/ 93518 w 4503751"/>
              <a:gd name="connsiteY3-3586" fmla="*/ 743345 h 3652799"/>
              <a:gd name="connsiteX4-3587" fmla="*/ 228600 w 4503751"/>
              <a:gd name="connsiteY4-3588" fmla="*/ 545917 h 3652799"/>
              <a:gd name="connsiteX5-3589" fmla="*/ 384464 w 4503751"/>
              <a:gd name="connsiteY5-3590" fmla="*/ 400445 h 3652799"/>
              <a:gd name="connsiteX6-3591" fmla="*/ 436418 w 4503751"/>
              <a:gd name="connsiteY6-3592" fmla="*/ 400445 h 3652799"/>
              <a:gd name="connsiteX7-3593" fmla="*/ 613064 w 4503751"/>
              <a:gd name="connsiteY7-3594" fmla="*/ 816081 h 3652799"/>
              <a:gd name="connsiteX8-3595" fmla="*/ 696191 w 4503751"/>
              <a:gd name="connsiteY8-3596" fmla="*/ 919990 h 3652799"/>
              <a:gd name="connsiteX9-3597" fmla="*/ 800100 w 4503751"/>
              <a:gd name="connsiteY9-3598" fmla="*/ 951163 h 3652799"/>
              <a:gd name="connsiteX10-3599" fmla="*/ 727364 w 4503751"/>
              <a:gd name="connsiteY10-3600" fmla="*/ 784908 h 3652799"/>
              <a:gd name="connsiteX11-3601" fmla="*/ 654627 w 4503751"/>
              <a:gd name="connsiteY11-3602" fmla="*/ 514745 h 3652799"/>
              <a:gd name="connsiteX12-3603" fmla="*/ 706582 w 4503751"/>
              <a:gd name="connsiteY12-3604" fmla="*/ 390054 h 3652799"/>
              <a:gd name="connsiteX13-3605" fmla="*/ 820882 w 4503751"/>
              <a:gd name="connsiteY13-3606" fmla="*/ 234190 h 3652799"/>
              <a:gd name="connsiteX14-3607" fmla="*/ 1072939 w 4503751"/>
              <a:gd name="connsiteY14-3608" fmla="*/ 81001 h 3652799"/>
              <a:gd name="connsiteX15-3609" fmla="*/ 1330036 w 4503751"/>
              <a:gd name="connsiteY15-3610" fmla="*/ 15981 h 3652799"/>
              <a:gd name="connsiteX16-3611" fmla="*/ 1745103 w 4503751"/>
              <a:gd name="connsiteY16-3612" fmla="*/ 22359 h 3652799"/>
              <a:gd name="connsiteX17-3613" fmla="*/ 2097003 w 4503751"/>
              <a:gd name="connsiteY17-3614" fmla="*/ 98760 h 3652799"/>
              <a:gd name="connsiteX18-3615" fmla="*/ 2462646 w 4503751"/>
              <a:gd name="connsiteY18-3616" fmla="*/ 219787 h 3652799"/>
              <a:gd name="connsiteX19-3617" fmla="*/ 2784764 w 4503751"/>
              <a:gd name="connsiteY19-3618" fmla="*/ 348490 h 3652799"/>
              <a:gd name="connsiteX20-3619" fmla="*/ 3086100 w 4503751"/>
              <a:gd name="connsiteY20-3620" fmla="*/ 535527 h 3652799"/>
              <a:gd name="connsiteX21-3621" fmla="*/ 3387436 w 4503751"/>
              <a:gd name="connsiteY21-3622" fmla="*/ 774517 h 3652799"/>
              <a:gd name="connsiteX22-3623" fmla="*/ 3733855 w 4503751"/>
              <a:gd name="connsiteY22-3624" fmla="*/ 1118335 h 3652799"/>
              <a:gd name="connsiteX23-3625" fmla="*/ 3927764 w 4503751"/>
              <a:gd name="connsiteY23-3626" fmla="*/ 1336907 h 3652799"/>
              <a:gd name="connsiteX24-3627" fmla="*/ 4114800 w 4503751"/>
              <a:gd name="connsiteY24-3628" fmla="*/ 1607071 h 3652799"/>
              <a:gd name="connsiteX25-3629" fmla="*/ 4166807 w 4503751"/>
              <a:gd name="connsiteY25-3630" fmla="*/ 1725539 h 3652799"/>
              <a:gd name="connsiteX26-3631" fmla="*/ 4217379 w 4503751"/>
              <a:gd name="connsiteY26-3632" fmla="*/ 1852557 h 3652799"/>
              <a:gd name="connsiteX27-3633" fmla="*/ 4239491 w 4503751"/>
              <a:gd name="connsiteY27-3634" fmla="*/ 2343545 h 3652799"/>
              <a:gd name="connsiteX28-3635" fmla="*/ 4343400 w 4503751"/>
              <a:gd name="connsiteY28-3636" fmla="*/ 2779963 h 3652799"/>
              <a:gd name="connsiteX29-3637" fmla="*/ 4426527 w 4503751"/>
              <a:gd name="connsiteY29-3638" fmla="*/ 2904654 h 3652799"/>
              <a:gd name="connsiteX30-3639" fmla="*/ 4488873 w 4503751"/>
              <a:gd name="connsiteY30-3640" fmla="*/ 3050127 h 3652799"/>
              <a:gd name="connsiteX31-3641" fmla="*/ 4374573 w 4503751"/>
              <a:gd name="connsiteY31-3642" fmla="*/ 3133254 h 3652799"/>
              <a:gd name="connsiteX32-3643" fmla="*/ 4457700 w 4503751"/>
              <a:gd name="connsiteY32-3644" fmla="*/ 3185208 h 3652799"/>
              <a:gd name="connsiteX33-3645" fmla="*/ 4353791 w 4503751"/>
              <a:gd name="connsiteY33-3646" fmla="*/ 3237163 h 3652799"/>
              <a:gd name="connsiteX34-3647" fmla="*/ 3990109 w 4503751"/>
              <a:gd name="connsiteY34-3648" fmla="*/ 3341072 h 3652799"/>
              <a:gd name="connsiteX35-3649" fmla="*/ 3501736 w 4503751"/>
              <a:gd name="connsiteY35-3650" fmla="*/ 3507327 h 3652799"/>
              <a:gd name="connsiteX36-3651" fmla="*/ 3148446 w 4503751"/>
              <a:gd name="connsiteY36-3652" fmla="*/ 3538499 h 3652799"/>
              <a:gd name="connsiteX37-3653" fmla="*/ 2909455 w 4503751"/>
              <a:gd name="connsiteY37-3654" fmla="*/ 3559281 h 3652799"/>
              <a:gd name="connsiteX38-3655" fmla="*/ 2223655 w 4503751"/>
              <a:gd name="connsiteY38-3656" fmla="*/ 3652799 h 3652799"/>
              <a:gd name="connsiteX39-3657" fmla="*/ 1911927 w 4503751"/>
              <a:gd name="connsiteY39-3658" fmla="*/ 3642408 h 3652799"/>
              <a:gd name="connsiteX40-3659" fmla="*/ 1756064 w 4503751"/>
              <a:gd name="connsiteY40-3660" fmla="*/ 3517717 h 3652799"/>
              <a:gd name="connsiteX41-3661" fmla="*/ 2150918 w 4503751"/>
              <a:gd name="connsiteY41-3662" fmla="*/ 3351463 h 3652799"/>
              <a:gd name="connsiteX42-3663" fmla="*/ 2223655 w 4503751"/>
              <a:gd name="connsiteY42-3664" fmla="*/ 3257945 h 3652799"/>
              <a:gd name="connsiteX43-3665" fmla="*/ 1984664 w 4503751"/>
              <a:gd name="connsiteY43-3666" fmla="*/ 3154036 h 3652799"/>
              <a:gd name="connsiteX44-3667" fmla="*/ 1693718 w 4503751"/>
              <a:gd name="connsiteY44-3668" fmla="*/ 3029345 h 3652799"/>
              <a:gd name="connsiteX45-3669" fmla="*/ 1340427 w 4503751"/>
              <a:gd name="connsiteY45-3670" fmla="*/ 2956608 h 3652799"/>
              <a:gd name="connsiteX46-3671" fmla="*/ 779318 w 4503751"/>
              <a:gd name="connsiteY46-3672" fmla="*/ 2676054 h 3652799"/>
              <a:gd name="connsiteX47-3673" fmla="*/ 332509 w 4503751"/>
              <a:gd name="connsiteY47-3674" fmla="*/ 2250027 h 3652799"/>
              <a:gd name="connsiteX48-3675" fmla="*/ 155864 w 4503751"/>
              <a:gd name="connsiteY48-3676" fmla="*/ 1865563 h 3652799"/>
              <a:gd name="connsiteX49-3677" fmla="*/ 93518 w 4503751"/>
              <a:gd name="connsiteY49-3678" fmla="*/ 1709699 h 3652799"/>
              <a:gd name="connsiteX50-3679" fmla="*/ 311727 w 4503751"/>
              <a:gd name="connsiteY50-3680" fmla="*/ 1501881 h 3652799"/>
              <a:gd name="connsiteX51-3681" fmla="*/ 633846 w 4503751"/>
              <a:gd name="connsiteY51-3682" fmla="*/ 1449927 h 3652799"/>
              <a:gd name="connsiteX52-3683" fmla="*/ 675409 w 4503751"/>
              <a:gd name="connsiteY52-3684" fmla="*/ 1387581 h 3652799"/>
              <a:gd name="connsiteX53-3685" fmla="*/ 405246 w 4503751"/>
              <a:gd name="connsiteY53-3686" fmla="*/ 1377190 h 3652799"/>
              <a:gd name="connsiteX54-3687" fmla="*/ 197427 w 4503751"/>
              <a:gd name="connsiteY54-3688" fmla="*/ 1429145 h 3652799"/>
              <a:gd name="connsiteX55-3689" fmla="*/ 83127 w 4503751"/>
              <a:gd name="connsiteY55-3690" fmla="*/ 1553836 h 3652799"/>
              <a:gd name="connsiteX0-3691" fmla="*/ 83127 w 4503751"/>
              <a:gd name="connsiteY0-3692" fmla="*/ 1553836 h 3652799"/>
              <a:gd name="connsiteX1-3693" fmla="*/ 0 w 4503751"/>
              <a:gd name="connsiteY1-3694" fmla="*/ 1294063 h 3652799"/>
              <a:gd name="connsiteX2-3695" fmla="*/ 31173 w 4503751"/>
              <a:gd name="connsiteY2-3696" fmla="*/ 971945 h 3652799"/>
              <a:gd name="connsiteX3-3697" fmla="*/ 93518 w 4503751"/>
              <a:gd name="connsiteY3-3698" fmla="*/ 743345 h 3652799"/>
              <a:gd name="connsiteX4-3699" fmla="*/ 228600 w 4503751"/>
              <a:gd name="connsiteY4-3700" fmla="*/ 545917 h 3652799"/>
              <a:gd name="connsiteX5-3701" fmla="*/ 384464 w 4503751"/>
              <a:gd name="connsiteY5-3702" fmla="*/ 400445 h 3652799"/>
              <a:gd name="connsiteX6-3703" fmla="*/ 436418 w 4503751"/>
              <a:gd name="connsiteY6-3704" fmla="*/ 400445 h 3652799"/>
              <a:gd name="connsiteX7-3705" fmla="*/ 613064 w 4503751"/>
              <a:gd name="connsiteY7-3706" fmla="*/ 816081 h 3652799"/>
              <a:gd name="connsiteX8-3707" fmla="*/ 696191 w 4503751"/>
              <a:gd name="connsiteY8-3708" fmla="*/ 919990 h 3652799"/>
              <a:gd name="connsiteX9-3709" fmla="*/ 800100 w 4503751"/>
              <a:gd name="connsiteY9-3710" fmla="*/ 951163 h 3652799"/>
              <a:gd name="connsiteX10-3711" fmla="*/ 727364 w 4503751"/>
              <a:gd name="connsiteY10-3712" fmla="*/ 784908 h 3652799"/>
              <a:gd name="connsiteX11-3713" fmla="*/ 654627 w 4503751"/>
              <a:gd name="connsiteY11-3714" fmla="*/ 514745 h 3652799"/>
              <a:gd name="connsiteX12-3715" fmla="*/ 706582 w 4503751"/>
              <a:gd name="connsiteY12-3716" fmla="*/ 390054 h 3652799"/>
              <a:gd name="connsiteX13-3717" fmla="*/ 820882 w 4503751"/>
              <a:gd name="connsiteY13-3718" fmla="*/ 234190 h 3652799"/>
              <a:gd name="connsiteX14-3719" fmla="*/ 1072939 w 4503751"/>
              <a:gd name="connsiteY14-3720" fmla="*/ 81001 h 3652799"/>
              <a:gd name="connsiteX15-3721" fmla="*/ 1330036 w 4503751"/>
              <a:gd name="connsiteY15-3722" fmla="*/ 15981 h 3652799"/>
              <a:gd name="connsiteX16-3723" fmla="*/ 1745103 w 4503751"/>
              <a:gd name="connsiteY16-3724" fmla="*/ 22359 h 3652799"/>
              <a:gd name="connsiteX17-3725" fmla="*/ 2097003 w 4503751"/>
              <a:gd name="connsiteY17-3726" fmla="*/ 98760 h 3652799"/>
              <a:gd name="connsiteX18-3727" fmla="*/ 2462646 w 4503751"/>
              <a:gd name="connsiteY18-3728" fmla="*/ 219787 h 3652799"/>
              <a:gd name="connsiteX19-3729" fmla="*/ 2784764 w 4503751"/>
              <a:gd name="connsiteY19-3730" fmla="*/ 348490 h 3652799"/>
              <a:gd name="connsiteX20-3731" fmla="*/ 3086100 w 4503751"/>
              <a:gd name="connsiteY20-3732" fmla="*/ 535527 h 3652799"/>
              <a:gd name="connsiteX21-3733" fmla="*/ 3387436 w 4503751"/>
              <a:gd name="connsiteY21-3734" fmla="*/ 774517 h 3652799"/>
              <a:gd name="connsiteX22-3735" fmla="*/ 3733855 w 4503751"/>
              <a:gd name="connsiteY22-3736" fmla="*/ 1118335 h 3652799"/>
              <a:gd name="connsiteX23-3737" fmla="*/ 3927764 w 4503751"/>
              <a:gd name="connsiteY23-3738" fmla="*/ 1336907 h 3652799"/>
              <a:gd name="connsiteX24-3739" fmla="*/ 4114800 w 4503751"/>
              <a:gd name="connsiteY24-3740" fmla="*/ 1607071 h 3652799"/>
              <a:gd name="connsiteX25-3741" fmla="*/ 4166807 w 4503751"/>
              <a:gd name="connsiteY25-3742" fmla="*/ 1725539 h 3652799"/>
              <a:gd name="connsiteX26-3743" fmla="*/ 4217379 w 4503751"/>
              <a:gd name="connsiteY26-3744" fmla="*/ 1852557 h 3652799"/>
              <a:gd name="connsiteX27-3745" fmla="*/ 4239491 w 4503751"/>
              <a:gd name="connsiteY27-3746" fmla="*/ 2343545 h 3652799"/>
              <a:gd name="connsiteX28-3747" fmla="*/ 4343400 w 4503751"/>
              <a:gd name="connsiteY28-3748" fmla="*/ 2779963 h 3652799"/>
              <a:gd name="connsiteX29-3749" fmla="*/ 4426527 w 4503751"/>
              <a:gd name="connsiteY29-3750" fmla="*/ 2904654 h 3652799"/>
              <a:gd name="connsiteX30-3751" fmla="*/ 4488873 w 4503751"/>
              <a:gd name="connsiteY30-3752" fmla="*/ 3050127 h 3652799"/>
              <a:gd name="connsiteX31-3753" fmla="*/ 4374573 w 4503751"/>
              <a:gd name="connsiteY31-3754" fmla="*/ 3133254 h 3652799"/>
              <a:gd name="connsiteX32-3755" fmla="*/ 4457700 w 4503751"/>
              <a:gd name="connsiteY32-3756" fmla="*/ 3185208 h 3652799"/>
              <a:gd name="connsiteX33-3757" fmla="*/ 4353791 w 4503751"/>
              <a:gd name="connsiteY33-3758" fmla="*/ 3237163 h 3652799"/>
              <a:gd name="connsiteX34-3759" fmla="*/ 3990109 w 4503751"/>
              <a:gd name="connsiteY34-3760" fmla="*/ 3341072 h 3652799"/>
              <a:gd name="connsiteX35-3761" fmla="*/ 3501736 w 4503751"/>
              <a:gd name="connsiteY35-3762" fmla="*/ 3507327 h 3652799"/>
              <a:gd name="connsiteX36-3763" fmla="*/ 3148446 w 4503751"/>
              <a:gd name="connsiteY36-3764" fmla="*/ 3538499 h 3652799"/>
              <a:gd name="connsiteX37-3765" fmla="*/ 2909455 w 4503751"/>
              <a:gd name="connsiteY37-3766" fmla="*/ 3559281 h 3652799"/>
              <a:gd name="connsiteX38-3767" fmla="*/ 2223655 w 4503751"/>
              <a:gd name="connsiteY38-3768" fmla="*/ 3652799 h 3652799"/>
              <a:gd name="connsiteX39-3769" fmla="*/ 1911927 w 4503751"/>
              <a:gd name="connsiteY39-3770" fmla="*/ 3642408 h 3652799"/>
              <a:gd name="connsiteX40-3771" fmla="*/ 1756064 w 4503751"/>
              <a:gd name="connsiteY40-3772" fmla="*/ 3517717 h 3652799"/>
              <a:gd name="connsiteX41-3773" fmla="*/ 2150918 w 4503751"/>
              <a:gd name="connsiteY41-3774" fmla="*/ 3351463 h 3652799"/>
              <a:gd name="connsiteX42-3775" fmla="*/ 2223655 w 4503751"/>
              <a:gd name="connsiteY42-3776" fmla="*/ 3257945 h 3652799"/>
              <a:gd name="connsiteX43-3777" fmla="*/ 1984664 w 4503751"/>
              <a:gd name="connsiteY43-3778" fmla="*/ 3154036 h 3652799"/>
              <a:gd name="connsiteX44-3779" fmla="*/ 1693718 w 4503751"/>
              <a:gd name="connsiteY44-3780" fmla="*/ 3029345 h 3652799"/>
              <a:gd name="connsiteX45-3781" fmla="*/ 1340427 w 4503751"/>
              <a:gd name="connsiteY45-3782" fmla="*/ 2956608 h 3652799"/>
              <a:gd name="connsiteX46-3783" fmla="*/ 779318 w 4503751"/>
              <a:gd name="connsiteY46-3784" fmla="*/ 2676054 h 3652799"/>
              <a:gd name="connsiteX47-3785" fmla="*/ 332509 w 4503751"/>
              <a:gd name="connsiteY47-3786" fmla="*/ 2250027 h 3652799"/>
              <a:gd name="connsiteX48-3787" fmla="*/ 155864 w 4503751"/>
              <a:gd name="connsiteY48-3788" fmla="*/ 1865563 h 3652799"/>
              <a:gd name="connsiteX49-3789" fmla="*/ 93518 w 4503751"/>
              <a:gd name="connsiteY49-3790" fmla="*/ 1709699 h 3652799"/>
              <a:gd name="connsiteX50-3791" fmla="*/ 311727 w 4503751"/>
              <a:gd name="connsiteY50-3792" fmla="*/ 1501881 h 3652799"/>
              <a:gd name="connsiteX51-3793" fmla="*/ 633846 w 4503751"/>
              <a:gd name="connsiteY51-3794" fmla="*/ 1449927 h 3652799"/>
              <a:gd name="connsiteX52-3795" fmla="*/ 675409 w 4503751"/>
              <a:gd name="connsiteY52-3796" fmla="*/ 1387581 h 3652799"/>
              <a:gd name="connsiteX53-3797" fmla="*/ 405246 w 4503751"/>
              <a:gd name="connsiteY53-3798" fmla="*/ 1377190 h 3652799"/>
              <a:gd name="connsiteX54-3799" fmla="*/ 197427 w 4503751"/>
              <a:gd name="connsiteY54-3800" fmla="*/ 1429145 h 3652799"/>
              <a:gd name="connsiteX55-3801" fmla="*/ 83127 w 4503751"/>
              <a:gd name="connsiteY55-3802" fmla="*/ 1553836 h 3652799"/>
              <a:gd name="connsiteX0-3803" fmla="*/ 83127 w 4503751"/>
              <a:gd name="connsiteY0-3804" fmla="*/ 1571942 h 3670905"/>
              <a:gd name="connsiteX1-3805" fmla="*/ 0 w 4503751"/>
              <a:gd name="connsiteY1-3806" fmla="*/ 1312169 h 3670905"/>
              <a:gd name="connsiteX2-3807" fmla="*/ 31173 w 4503751"/>
              <a:gd name="connsiteY2-3808" fmla="*/ 990051 h 3670905"/>
              <a:gd name="connsiteX3-3809" fmla="*/ 93518 w 4503751"/>
              <a:gd name="connsiteY3-3810" fmla="*/ 761451 h 3670905"/>
              <a:gd name="connsiteX4-3811" fmla="*/ 228600 w 4503751"/>
              <a:gd name="connsiteY4-3812" fmla="*/ 564023 h 3670905"/>
              <a:gd name="connsiteX5-3813" fmla="*/ 384464 w 4503751"/>
              <a:gd name="connsiteY5-3814" fmla="*/ 418551 h 3670905"/>
              <a:gd name="connsiteX6-3815" fmla="*/ 436418 w 4503751"/>
              <a:gd name="connsiteY6-3816" fmla="*/ 418551 h 3670905"/>
              <a:gd name="connsiteX7-3817" fmla="*/ 613064 w 4503751"/>
              <a:gd name="connsiteY7-3818" fmla="*/ 834187 h 3670905"/>
              <a:gd name="connsiteX8-3819" fmla="*/ 696191 w 4503751"/>
              <a:gd name="connsiteY8-3820" fmla="*/ 938096 h 3670905"/>
              <a:gd name="connsiteX9-3821" fmla="*/ 800100 w 4503751"/>
              <a:gd name="connsiteY9-3822" fmla="*/ 969269 h 3670905"/>
              <a:gd name="connsiteX10-3823" fmla="*/ 727364 w 4503751"/>
              <a:gd name="connsiteY10-3824" fmla="*/ 803014 h 3670905"/>
              <a:gd name="connsiteX11-3825" fmla="*/ 654627 w 4503751"/>
              <a:gd name="connsiteY11-3826" fmla="*/ 532851 h 3670905"/>
              <a:gd name="connsiteX12-3827" fmla="*/ 706582 w 4503751"/>
              <a:gd name="connsiteY12-3828" fmla="*/ 408160 h 3670905"/>
              <a:gd name="connsiteX13-3829" fmla="*/ 820882 w 4503751"/>
              <a:gd name="connsiteY13-3830" fmla="*/ 252296 h 3670905"/>
              <a:gd name="connsiteX14-3831" fmla="*/ 1072939 w 4503751"/>
              <a:gd name="connsiteY14-3832" fmla="*/ 99107 h 3670905"/>
              <a:gd name="connsiteX15-3833" fmla="*/ 1334562 w 4503751"/>
              <a:gd name="connsiteY15-3834" fmla="*/ 15981 h 3670905"/>
              <a:gd name="connsiteX16-3835" fmla="*/ 1745103 w 4503751"/>
              <a:gd name="connsiteY16-3836" fmla="*/ 40465 h 3670905"/>
              <a:gd name="connsiteX17-3837" fmla="*/ 2097003 w 4503751"/>
              <a:gd name="connsiteY17-3838" fmla="*/ 116866 h 3670905"/>
              <a:gd name="connsiteX18-3839" fmla="*/ 2462646 w 4503751"/>
              <a:gd name="connsiteY18-3840" fmla="*/ 237893 h 3670905"/>
              <a:gd name="connsiteX19-3841" fmla="*/ 2784764 w 4503751"/>
              <a:gd name="connsiteY19-3842" fmla="*/ 366596 h 3670905"/>
              <a:gd name="connsiteX20-3843" fmla="*/ 3086100 w 4503751"/>
              <a:gd name="connsiteY20-3844" fmla="*/ 553633 h 3670905"/>
              <a:gd name="connsiteX21-3845" fmla="*/ 3387436 w 4503751"/>
              <a:gd name="connsiteY21-3846" fmla="*/ 792623 h 3670905"/>
              <a:gd name="connsiteX22-3847" fmla="*/ 3733855 w 4503751"/>
              <a:gd name="connsiteY22-3848" fmla="*/ 1136441 h 3670905"/>
              <a:gd name="connsiteX23-3849" fmla="*/ 3927764 w 4503751"/>
              <a:gd name="connsiteY23-3850" fmla="*/ 1355013 h 3670905"/>
              <a:gd name="connsiteX24-3851" fmla="*/ 4114800 w 4503751"/>
              <a:gd name="connsiteY24-3852" fmla="*/ 1625177 h 3670905"/>
              <a:gd name="connsiteX25-3853" fmla="*/ 4166807 w 4503751"/>
              <a:gd name="connsiteY25-3854" fmla="*/ 1743645 h 3670905"/>
              <a:gd name="connsiteX26-3855" fmla="*/ 4217379 w 4503751"/>
              <a:gd name="connsiteY26-3856" fmla="*/ 1870663 h 3670905"/>
              <a:gd name="connsiteX27-3857" fmla="*/ 4239491 w 4503751"/>
              <a:gd name="connsiteY27-3858" fmla="*/ 2361651 h 3670905"/>
              <a:gd name="connsiteX28-3859" fmla="*/ 4343400 w 4503751"/>
              <a:gd name="connsiteY28-3860" fmla="*/ 2798069 h 3670905"/>
              <a:gd name="connsiteX29-3861" fmla="*/ 4426527 w 4503751"/>
              <a:gd name="connsiteY29-3862" fmla="*/ 2922760 h 3670905"/>
              <a:gd name="connsiteX30-3863" fmla="*/ 4488873 w 4503751"/>
              <a:gd name="connsiteY30-3864" fmla="*/ 3068233 h 3670905"/>
              <a:gd name="connsiteX31-3865" fmla="*/ 4374573 w 4503751"/>
              <a:gd name="connsiteY31-3866" fmla="*/ 3151360 h 3670905"/>
              <a:gd name="connsiteX32-3867" fmla="*/ 4457700 w 4503751"/>
              <a:gd name="connsiteY32-3868" fmla="*/ 3203314 h 3670905"/>
              <a:gd name="connsiteX33-3869" fmla="*/ 4353791 w 4503751"/>
              <a:gd name="connsiteY33-3870" fmla="*/ 3255269 h 3670905"/>
              <a:gd name="connsiteX34-3871" fmla="*/ 3990109 w 4503751"/>
              <a:gd name="connsiteY34-3872" fmla="*/ 3359178 h 3670905"/>
              <a:gd name="connsiteX35-3873" fmla="*/ 3501736 w 4503751"/>
              <a:gd name="connsiteY35-3874" fmla="*/ 3525433 h 3670905"/>
              <a:gd name="connsiteX36-3875" fmla="*/ 3148446 w 4503751"/>
              <a:gd name="connsiteY36-3876" fmla="*/ 3556605 h 3670905"/>
              <a:gd name="connsiteX37-3877" fmla="*/ 2909455 w 4503751"/>
              <a:gd name="connsiteY37-3878" fmla="*/ 3577387 h 3670905"/>
              <a:gd name="connsiteX38-3879" fmla="*/ 2223655 w 4503751"/>
              <a:gd name="connsiteY38-3880" fmla="*/ 3670905 h 3670905"/>
              <a:gd name="connsiteX39-3881" fmla="*/ 1911927 w 4503751"/>
              <a:gd name="connsiteY39-3882" fmla="*/ 3660514 h 3670905"/>
              <a:gd name="connsiteX40-3883" fmla="*/ 1756064 w 4503751"/>
              <a:gd name="connsiteY40-3884" fmla="*/ 3535823 h 3670905"/>
              <a:gd name="connsiteX41-3885" fmla="*/ 2150918 w 4503751"/>
              <a:gd name="connsiteY41-3886" fmla="*/ 3369569 h 3670905"/>
              <a:gd name="connsiteX42-3887" fmla="*/ 2223655 w 4503751"/>
              <a:gd name="connsiteY42-3888" fmla="*/ 3276051 h 3670905"/>
              <a:gd name="connsiteX43-3889" fmla="*/ 1984664 w 4503751"/>
              <a:gd name="connsiteY43-3890" fmla="*/ 3172142 h 3670905"/>
              <a:gd name="connsiteX44-3891" fmla="*/ 1693718 w 4503751"/>
              <a:gd name="connsiteY44-3892" fmla="*/ 3047451 h 3670905"/>
              <a:gd name="connsiteX45-3893" fmla="*/ 1340427 w 4503751"/>
              <a:gd name="connsiteY45-3894" fmla="*/ 2974714 h 3670905"/>
              <a:gd name="connsiteX46-3895" fmla="*/ 779318 w 4503751"/>
              <a:gd name="connsiteY46-3896" fmla="*/ 2694160 h 3670905"/>
              <a:gd name="connsiteX47-3897" fmla="*/ 332509 w 4503751"/>
              <a:gd name="connsiteY47-3898" fmla="*/ 2268133 h 3670905"/>
              <a:gd name="connsiteX48-3899" fmla="*/ 155864 w 4503751"/>
              <a:gd name="connsiteY48-3900" fmla="*/ 1883669 h 3670905"/>
              <a:gd name="connsiteX49-3901" fmla="*/ 93518 w 4503751"/>
              <a:gd name="connsiteY49-3902" fmla="*/ 1727805 h 3670905"/>
              <a:gd name="connsiteX50-3903" fmla="*/ 311727 w 4503751"/>
              <a:gd name="connsiteY50-3904" fmla="*/ 1519987 h 3670905"/>
              <a:gd name="connsiteX51-3905" fmla="*/ 633846 w 4503751"/>
              <a:gd name="connsiteY51-3906" fmla="*/ 1468033 h 3670905"/>
              <a:gd name="connsiteX52-3907" fmla="*/ 675409 w 4503751"/>
              <a:gd name="connsiteY52-3908" fmla="*/ 1405687 h 3670905"/>
              <a:gd name="connsiteX53-3909" fmla="*/ 405246 w 4503751"/>
              <a:gd name="connsiteY53-3910" fmla="*/ 1395296 h 3670905"/>
              <a:gd name="connsiteX54-3911" fmla="*/ 197427 w 4503751"/>
              <a:gd name="connsiteY54-3912" fmla="*/ 1447251 h 3670905"/>
              <a:gd name="connsiteX55-3913" fmla="*/ 83127 w 4503751"/>
              <a:gd name="connsiteY55-3914" fmla="*/ 1571942 h 3670905"/>
              <a:gd name="connsiteX0-3915" fmla="*/ 83127 w 4503751"/>
              <a:gd name="connsiteY0-3916" fmla="*/ 1571942 h 3670905"/>
              <a:gd name="connsiteX1-3917" fmla="*/ 0 w 4503751"/>
              <a:gd name="connsiteY1-3918" fmla="*/ 1312169 h 3670905"/>
              <a:gd name="connsiteX2-3919" fmla="*/ 31173 w 4503751"/>
              <a:gd name="connsiteY2-3920" fmla="*/ 990051 h 3670905"/>
              <a:gd name="connsiteX3-3921" fmla="*/ 93518 w 4503751"/>
              <a:gd name="connsiteY3-3922" fmla="*/ 761451 h 3670905"/>
              <a:gd name="connsiteX4-3923" fmla="*/ 228600 w 4503751"/>
              <a:gd name="connsiteY4-3924" fmla="*/ 564023 h 3670905"/>
              <a:gd name="connsiteX5-3925" fmla="*/ 384464 w 4503751"/>
              <a:gd name="connsiteY5-3926" fmla="*/ 418551 h 3670905"/>
              <a:gd name="connsiteX6-3927" fmla="*/ 436418 w 4503751"/>
              <a:gd name="connsiteY6-3928" fmla="*/ 418551 h 3670905"/>
              <a:gd name="connsiteX7-3929" fmla="*/ 613064 w 4503751"/>
              <a:gd name="connsiteY7-3930" fmla="*/ 834187 h 3670905"/>
              <a:gd name="connsiteX8-3931" fmla="*/ 696191 w 4503751"/>
              <a:gd name="connsiteY8-3932" fmla="*/ 938096 h 3670905"/>
              <a:gd name="connsiteX9-3933" fmla="*/ 800100 w 4503751"/>
              <a:gd name="connsiteY9-3934" fmla="*/ 969269 h 3670905"/>
              <a:gd name="connsiteX10-3935" fmla="*/ 727364 w 4503751"/>
              <a:gd name="connsiteY10-3936" fmla="*/ 803014 h 3670905"/>
              <a:gd name="connsiteX11-3937" fmla="*/ 654627 w 4503751"/>
              <a:gd name="connsiteY11-3938" fmla="*/ 532851 h 3670905"/>
              <a:gd name="connsiteX12-3939" fmla="*/ 706582 w 4503751"/>
              <a:gd name="connsiteY12-3940" fmla="*/ 408160 h 3670905"/>
              <a:gd name="connsiteX13-3941" fmla="*/ 826414 w 4503751"/>
              <a:gd name="connsiteY13-3942" fmla="*/ 234483 h 3670905"/>
              <a:gd name="connsiteX14-3943" fmla="*/ 1072939 w 4503751"/>
              <a:gd name="connsiteY14-3944" fmla="*/ 99107 h 3670905"/>
              <a:gd name="connsiteX15-3945" fmla="*/ 1334562 w 4503751"/>
              <a:gd name="connsiteY15-3946" fmla="*/ 15981 h 3670905"/>
              <a:gd name="connsiteX16-3947" fmla="*/ 1745103 w 4503751"/>
              <a:gd name="connsiteY16-3948" fmla="*/ 40465 h 3670905"/>
              <a:gd name="connsiteX17-3949" fmla="*/ 2097003 w 4503751"/>
              <a:gd name="connsiteY17-3950" fmla="*/ 116866 h 3670905"/>
              <a:gd name="connsiteX18-3951" fmla="*/ 2462646 w 4503751"/>
              <a:gd name="connsiteY18-3952" fmla="*/ 237893 h 3670905"/>
              <a:gd name="connsiteX19-3953" fmla="*/ 2784764 w 4503751"/>
              <a:gd name="connsiteY19-3954" fmla="*/ 366596 h 3670905"/>
              <a:gd name="connsiteX20-3955" fmla="*/ 3086100 w 4503751"/>
              <a:gd name="connsiteY20-3956" fmla="*/ 553633 h 3670905"/>
              <a:gd name="connsiteX21-3957" fmla="*/ 3387436 w 4503751"/>
              <a:gd name="connsiteY21-3958" fmla="*/ 792623 h 3670905"/>
              <a:gd name="connsiteX22-3959" fmla="*/ 3733855 w 4503751"/>
              <a:gd name="connsiteY22-3960" fmla="*/ 1136441 h 3670905"/>
              <a:gd name="connsiteX23-3961" fmla="*/ 3927764 w 4503751"/>
              <a:gd name="connsiteY23-3962" fmla="*/ 1355013 h 3670905"/>
              <a:gd name="connsiteX24-3963" fmla="*/ 4114800 w 4503751"/>
              <a:gd name="connsiteY24-3964" fmla="*/ 1625177 h 3670905"/>
              <a:gd name="connsiteX25-3965" fmla="*/ 4166807 w 4503751"/>
              <a:gd name="connsiteY25-3966" fmla="*/ 1743645 h 3670905"/>
              <a:gd name="connsiteX26-3967" fmla="*/ 4217379 w 4503751"/>
              <a:gd name="connsiteY26-3968" fmla="*/ 1870663 h 3670905"/>
              <a:gd name="connsiteX27-3969" fmla="*/ 4239491 w 4503751"/>
              <a:gd name="connsiteY27-3970" fmla="*/ 2361651 h 3670905"/>
              <a:gd name="connsiteX28-3971" fmla="*/ 4343400 w 4503751"/>
              <a:gd name="connsiteY28-3972" fmla="*/ 2798069 h 3670905"/>
              <a:gd name="connsiteX29-3973" fmla="*/ 4426527 w 4503751"/>
              <a:gd name="connsiteY29-3974" fmla="*/ 2922760 h 3670905"/>
              <a:gd name="connsiteX30-3975" fmla="*/ 4488873 w 4503751"/>
              <a:gd name="connsiteY30-3976" fmla="*/ 3068233 h 3670905"/>
              <a:gd name="connsiteX31-3977" fmla="*/ 4374573 w 4503751"/>
              <a:gd name="connsiteY31-3978" fmla="*/ 3151360 h 3670905"/>
              <a:gd name="connsiteX32-3979" fmla="*/ 4457700 w 4503751"/>
              <a:gd name="connsiteY32-3980" fmla="*/ 3203314 h 3670905"/>
              <a:gd name="connsiteX33-3981" fmla="*/ 4353791 w 4503751"/>
              <a:gd name="connsiteY33-3982" fmla="*/ 3255269 h 3670905"/>
              <a:gd name="connsiteX34-3983" fmla="*/ 3990109 w 4503751"/>
              <a:gd name="connsiteY34-3984" fmla="*/ 3359178 h 3670905"/>
              <a:gd name="connsiteX35-3985" fmla="*/ 3501736 w 4503751"/>
              <a:gd name="connsiteY35-3986" fmla="*/ 3525433 h 3670905"/>
              <a:gd name="connsiteX36-3987" fmla="*/ 3148446 w 4503751"/>
              <a:gd name="connsiteY36-3988" fmla="*/ 3556605 h 3670905"/>
              <a:gd name="connsiteX37-3989" fmla="*/ 2909455 w 4503751"/>
              <a:gd name="connsiteY37-3990" fmla="*/ 3577387 h 3670905"/>
              <a:gd name="connsiteX38-3991" fmla="*/ 2223655 w 4503751"/>
              <a:gd name="connsiteY38-3992" fmla="*/ 3670905 h 3670905"/>
              <a:gd name="connsiteX39-3993" fmla="*/ 1911927 w 4503751"/>
              <a:gd name="connsiteY39-3994" fmla="*/ 3660514 h 3670905"/>
              <a:gd name="connsiteX40-3995" fmla="*/ 1756064 w 4503751"/>
              <a:gd name="connsiteY40-3996" fmla="*/ 3535823 h 3670905"/>
              <a:gd name="connsiteX41-3997" fmla="*/ 2150918 w 4503751"/>
              <a:gd name="connsiteY41-3998" fmla="*/ 3369569 h 3670905"/>
              <a:gd name="connsiteX42-3999" fmla="*/ 2223655 w 4503751"/>
              <a:gd name="connsiteY42-4000" fmla="*/ 3276051 h 3670905"/>
              <a:gd name="connsiteX43-4001" fmla="*/ 1984664 w 4503751"/>
              <a:gd name="connsiteY43-4002" fmla="*/ 3172142 h 3670905"/>
              <a:gd name="connsiteX44-4003" fmla="*/ 1693718 w 4503751"/>
              <a:gd name="connsiteY44-4004" fmla="*/ 3047451 h 3670905"/>
              <a:gd name="connsiteX45-4005" fmla="*/ 1340427 w 4503751"/>
              <a:gd name="connsiteY45-4006" fmla="*/ 2974714 h 3670905"/>
              <a:gd name="connsiteX46-4007" fmla="*/ 779318 w 4503751"/>
              <a:gd name="connsiteY46-4008" fmla="*/ 2694160 h 3670905"/>
              <a:gd name="connsiteX47-4009" fmla="*/ 332509 w 4503751"/>
              <a:gd name="connsiteY47-4010" fmla="*/ 2268133 h 3670905"/>
              <a:gd name="connsiteX48-4011" fmla="*/ 155864 w 4503751"/>
              <a:gd name="connsiteY48-4012" fmla="*/ 1883669 h 3670905"/>
              <a:gd name="connsiteX49-4013" fmla="*/ 93518 w 4503751"/>
              <a:gd name="connsiteY49-4014" fmla="*/ 1727805 h 3670905"/>
              <a:gd name="connsiteX50-4015" fmla="*/ 311727 w 4503751"/>
              <a:gd name="connsiteY50-4016" fmla="*/ 1519987 h 3670905"/>
              <a:gd name="connsiteX51-4017" fmla="*/ 633846 w 4503751"/>
              <a:gd name="connsiteY51-4018" fmla="*/ 1468033 h 3670905"/>
              <a:gd name="connsiteX52-4019" fmla="*/ 675409 w 4503751"/>
              <a:gd name="connsiteY52-4020" fmla="*/ 1405687 h 3670905"/>
              <a:gd name="connsiteX53-4021" fmla="*/ 405246 w 4503751"/>
              <a:gd name="connsiteY53-4022" fmla="*/ 1395296 h 3670905"/>
              <a:gd name="connsiteX54-4023" fmla="*/ 197427 w 4503751"/>
              <a:gd name="connsiteY54-4024" fmla="*/ 1447251 h 3670905"/>
              <a:gd name="connsiteX55-4025" fmla="*/ 83127 w 4503751"/>
              <a:gd name="connsiteY55-4026" fmla="*/ 1571942 h 3670905"/>
              <a:gd name="connsiteX0-4027" fmla="*/ 83127 w 4503751"/>
              <a:gd name="connsiteY0-4028" fmla="*/ 1571942 h 3670905"/>
              <a:gd name="connsiteX1-4029" fmla="*/ 0 w 4503751"/>
              <a:gd name="connsiteY1-4030" fmla="*/ 1312169 h 3670905"/>
              <a:gd name="connsiteX2-4031" fmla="*/ 31173 w 4503751"/>
              <a:gd name="connsiteY2-4032" fmla="*/ 990051 h 3670905"/>
              <a:gd name="connsiteX3-4033" fmla="*/ 93518 w 4503751"/>
              <a:gd name="connsiteY3-4034" fmla="*/ 761451 h 3670905"/>
              <a:gd name="connsiteX4-4035" fmla="*/ 228600 w 4503751"/>
              <a:gd name="connsiteY4-4036" fmla="*/ 564023 h 3670905"/>
              <a:gd name="connsiteX5-4037" fmla="*/ 384464 w 4503751"/>
              <a:gd name="connsiteY5-4038" fmla="*/ 418551 h 3670905"/>
              <a:gd name="connsiteX6-4039" fmla="*/ 436418 w 4503751"/>
              <a:gd name="connsiteY6-4040" fmla="*/ 418551 h 3670905"/>
              <a:gd name="connsiteX7-4041" fmla="*/ 613064 w 4503751"/>
              <a:gd name="connsiteY7-4042" fmla="*/ 834187 h 3670905"/>
              <a:gd name="connsiteX8-4043" fmla="*/ 696191 w 4503751"/>
              <a:gd name="connsiteY8-4044" fmla="*/ 938096 h 3670905"/>
              <a:gd name="connsiteX9-4045" fmla="*/ 800100 w 4503751"/>
              <a:gd name="connsiteY9-4046" fmla="*/ 969269 h 3670905"/>
              <a:gd name="connsiteX10-4047" fmla="*/ 727364 w 4503751"/>
              <a:gd name="connsiteY10-4048" fmla="*/ 803014 h 3670905"/>
              <a:gd name="connsiteX11-4049" fmla="*/ 654627 w 4503751"/>
              <a:gd name="connsiteY11-4050" fmla="*/ 532851 h 3670905"/>
              <a:gd name="connsiteX12-4051" fmla="*/ 706582 w 4503751"/>
              <a:gd name="connsiteY12-4052" fmla="*/ 408160 h 3670905"/>
              <a:gd name="connsiteX13-4053" fmla="*/ 826414 w 4503751"/>
              <a:gd name="connsiteY13-4054" fmla="*/ 234483 h 3670905"/>
              <a:gd name="connsiteX14-4055" fmla="*/ 1072939 w 4503751"/>
              <a:gd name="connsiteY14-4056" fmla="*/ 99107 h 3670905"/>
              <a:gd name="connsiteX15-4057" fmla="*/ 1334562 w 4503751"/>
              <a:gd name="connsiteY15-4058" fmla="*/ 15981 h 3670905"/>
              <a:gd name="connsiteX16-4059" fmla="*/ 1745103 w 4503751"/>
              <a:gd name="connsiteY16-4060" fmla="*/ 40465 h 3670905"/>
              <a:gd name="connsiteX17-4061" fmla="*/ 2097003 w 4503751"/>
              <a:gd name="connsiteY17-4062" fmla="*/ 116866 h 3670905"/>
              <a:gd name="connsiteX18-4063" fmla="*/ 2462646 w 4503751"/>
              <a:gd name="connsiteY18-4064" fmla="*/ 237893 h 3670905"/>
              <a:gd name="connsiteX19-4065" fmla="*/ 2784764 w 4503751"/>
              <a:gd name="connsiteY19-4066" fmla="*/ 366596 h 3670905"/>
              <a:gd name="connsiteX20-4067" fmla="*/ 3086100 w 4503751"/>
              <a:gd name="connsiteY20-4068" fmla="*/ 553633 h 3670905"/>
              <a:gd name="connsiteX21-4069" fmla="*/ 3387436 w 4503751"/>
              <a:gd name="connsiteY21-4070" fmla="*/ 792623 h 3670905"/>
              <a:gd name="connsiteX22-4071" fmla="*/ 3733855 w 4503751"/>
              <a:gd name="connsiteY22-4072" fmla="*/ 1136441 h 3670905"/>
              <a:gd name="connsiteX23-4073" fmla="*/ 3927764 w 4503751"/>
              <a:gd name="connsiteY23-4074" fmla="*/ 1355013 h 3670905"/>
              <a:gd name="connsiteX24-4075" fmla="*/ 4114800 w 4503751"/>
              <a:gd name="connsiteY24-4076" fmla="*/ 1625177 h 3670905"/>
              <a:gd name="connsiteX25-4077" fmla="*/ 4166807 w 4503751"/>
              <a:gd name="connsiteY25-4078" fmla="*/ 1743645 h 3670905"/>
              <a:gd name="connsiteX26-4079" fmla="*/ 4217379 w 4503751"/>
              <a:gd name="connsiteY26-4080" fmla="*/ 1870663 h 3670905"/>
              <a:gd name="connsiteX27-4081" fmla="*/ 4239491 w 4503751"/>
              <a:gd name="connsiteY27-4082" fmla="*/ 2361651 h 3670905"/>
              <a:gd name="connsiteX28-4083" fmla="*/ 4343400 w 4503751"/>
              <a:gd name="connsiteY28-4084" fmla="*/ 2798069 h 3670905"/>
              <a:gd name="connsiteX29-4085" fmla="*/ 4426527 w 4503751"/>
              <a:gd name="connsiteY29-4086" fmla="*/ 2922760 h 3670905"/>
              <a:gd name="connsiteX30-4087" fmla="*/ 4488873 w 4503751"/>
              <a:gd name="connsiteY30-4088" fmla="*/ 3068233 h 3670905"/>
              <a:gd name="connsiteX31-4089" fmla="*/ 4374573 w 4503751"/>
              <a:gd name="connsiteY31-4090" fmla="*/ 3151360 h 3670905"/>
              <a:gd name="connsiteX32-4091" fmla="*/ 4457700 w 4503751"/>
              <a:gd name="connsiteY32-4092" fmla="*/ 3203314 h 3670905"/>
              <a:gd name="connsiteX33-4093" fmla="*/ 4353791 w 4503751"/>
              <a:gd name="connsiteY33-4094" fmla="*/ 3255269 h 3670905"/>
              <a:gd name="connsiteX34-4095" fmla="*/ 3990109 w 4503751"/>
              <a:gd name="connsiteY34-4096" fmla="*/ 3359178 h 3670905"/>
              <a:gd name="connsiteX35-4097" fmla="*/ 3501736 w 4503751"/>
              <a:gd name="connsiteY35-4098" fmla="*/ 3525433 h 3670905"/>
              <a:gd name="connsiteX36-4099" fmla="*/ 3148446 w 4503751"/>
              <a:gd name="connsiteY36-4100" fmla="*/ 3556605 h 3670905"/>
              <a:gd name="connsiteX37-4101" fmla="*/ 2909455 w 4503751"/>
              <a:gd name="connsiteY37-4102" fmla="*/ 3577387 h 3670905"/>
              <a:gd name="connsiteX38-4103" fmla="*/ 2223655 w 4503751"/>
              <a:gd name="connsiteY38-4104" fmla="*/ 3670905 h 3670905"/>
              <a:gd name="connsiteX39-4105" fmla="*/ 1911927 w 4503751"/>
              <a:gd name="connsiteY39-4106" fmla="*/ 3660514 h 3670905"/>
              <a:gd name="connsiteX40-4107" fmla="*/ 1756064 w 4503751"/>
              <a:gd name="connsiteY40-4108" fmla="*/ 3535823 h 3670905"/>
              <a:gd name="connsiteX41-4109" fmla="*/ 2150918 w 4503751"/>
              <a:gd name="connsiteY41-4110" fmla="*/ 3369569 h 3670905"/>
              <a:gd name="connsiteX42-4111" fmla="*/ 2223655 w 4503751"/>
              <a:gd name="connsiteY42-4112" fmla="*/ 3276051 h 3670905"/>
              <a:gd name="connsiteX43-4113" fmla="*/ 1984664 w 4503751"/>
              <a:gd name="connsiteY43-4114" fmla="*/ 3172142 h 3670905"/>
              <a:gd name="connsiteX44-4115" fmla="*/ 1693718 w 4503751"/>
              <a:gd name="connsiteY44-4116" fmla="*/ 3047451 h 3670905"/>
              <a:gd name="connsiteX45-4117" fmla="*/ 1340427 w 4503751"/>
              <a:gd name="connsiteY45-4118" fmla="*/ 2974714 h 3670905"/>
              <a:gd name="connsiteX46-4119" fmla="*/ 779318 w 4503751"/>
              <a:gd name="connsiteY46-4120" fmla="*/ 2694160 h 3670905"/>
              <a:gd name="connsiteX47-4121" fmla="*/ 332509 w 4503751"/>
              <a:gd name="connsiteY47-4122" fmla="*/ 2268133 h 3670905"/>
              <a:gd name="connsiteX48-4123" fmla="*/ 155864 w 4503751"/>
              <a:gd name="connsiteY48-4124" fmla="*/ 1883669 h 3670905"/>
              <a:gd name="connsiteX49-4125" fmla="*/ 93518 w 4503751"/>
              <a:gd name="connsiteY49-4126" fmla="*/ 1727805 h 3670905"/>
              <a:gd name="connsiteX50-4127" fmla="*/ 311727 w 4503751"/>
              <a:gd name="connsiteY50-4128" fmla="*/ 1519987 h 3670905"/>
              <a:gd name="connsiteX51-4129" fmla="*/ 633846 w 4503751"/>
              <a:gd name="connsiteY51-4130" fmla="*/ 1468033 h 3670905"/>
              <a:gd name="connsiteX52-4131" fmla="*/ 675409 w 4503751"/>
              <a:gd name="connsiteY52-4132" fmla="*/ 1405687 h 3670905"/>
              <a:gd name="connsiteX53-4133" fmla="*/ 405246 w 4503751"/>
              <a:gd name="connsiteY53-4134" fmla="*/ 1395296 h 3670905"/>
              <a:gd name="connsiteX54-4135" fmla="*/ 197427 w 4503751"/>
              <a:gd name="connsiteY54-4136" fmla="*/ 1447251 h 3670905"/>
              <a:gd name="connsiteX55-4137" fmla="*/ 83127 w 4503751"/>
              <a:gd name="connsiteY55-4138" fmla="*/ 1571942 h 3670905"/>
              <a:gd name="connsiteX0-4139" fmla="*/ 83127 w 4503751"/>
              <a:gd name="connsiteY0-4140" fmla="*/ 1571942 h 3670905"/>
              <a:gd name="connsiteX1-4141" fmla="*/ 0 w 4503751"/>
              <a:gd name="connsiteY1-4142" fmla="*/ 1312169 h 3670905"/>
              <a:gd name="connsiteX2-4143" fmla="*/ 31173 w 4503751"/>
              <a:gd name="connsiteY2-4144" fmla="*/ 990051 h 3670905"/>
              <a:gd name="connsiteX3-4145" fmla="*/ 93518 w 4503751"/>
              <a:gd name="connsiteY3-4146" fmla="*/ 761451 h 3670905"/>
              <a:gd name="connsiteX4-4147" fmla="*/ 228600 w 4503751"/>
              <a:gd name="connsiteY4-4148" fmla="*/ 564023 h 3670905"/>
              <a:gd name="connsiteX5-4149" fmla="*/ 384464 w 4503751"/>
              <a:gd name="connsiteY5-4150" fmla="*/ 418551 h 3670905"/>
              <a:gd name="connsiteX6-4151" fmla="*/ 436418 w 4503751"/>
              <a:gd name="connsiteY6-4152" fmla="*/ 418551 h 3670905"/>
              <a:gd name="connsiteX7-4153" fmla="*/ 613064 w 4503751"/>
              <a:gd name="connsiteY7-4154" fmla="*/ 834187 h 3670905"/>
              <a:gd name="connsiteX8-4155" fmla="*/ 696191 w 4503751"/>
              <a:gd name="connsiteY8-4156" fmla="*/ 938096 h 3670905"/>
              <a:gd name="connsiteX9-4157" fmla="*/ 800100 w 4503751"/>
              <a:gd name="connsiteY9-4158" fmla="*/ 969269 h 3670905"/>
              <a:gd name="connsiteX10-4159" fmla="*/ 727364 w 4503751"/>
              <a:gd name="connsiteY10-4160" fmla="*/ 803014 h 3670905"/>
              <a:gd name="connsiteX11-4161" fmla="*/ 654627 w 4503751"/>
              <a:gd name="connsiteY11-4162" fmla="*/ 532851 h 3670905"/>
              <a:gd name="connsiteX12-4163" fmla="*/ 706582 w 4503751"/>
              <a:gd name="connsiteY12-4164" fmla="*/ 408160 h 3670905"/>
              <a:gd name="connsiteX13-4165" fmla="*/ 826414 w 4503751"/>
              <a:gd name="connsiteY13-4166" fmla="*/ 234483 h 3670905"/>
              <a:gd name="connsiteX14-4167" fmla="*/ 1072939 w 4503751"/>
              <a:gd name="connsiteY14-4168" fmla="*/ 99107 h 3670905"/>
              <a:gd name="connsiteX15-4169" fmla="*/ 1334562 w 4503751"/>
              <a:gd name="connsiteY15-4170" fmla="*/ 15981 h 3670905"/>
              <a:gd name="connsiteX16-4171" fmla="*/ 1745103 w 4503751"/>
              <a:gd name="connsiteY16-4172" fmla="*/ 40465 h 3670905"/>
              <a:gd name="connsiteX17-4173" fmla="*/ 2097003 w 4503751"/>
              <a:gd name="connsiteY17-4174" fmla="*/ 116866 h 3670905"/>
              <a:gd name="connsiteX18-4175" fmla="*/ 2462646 w 4503751"/>
              <a:gd name="connsiteY18-4176" fmla="*/ 237893 h 3670905"/>
              <a:gd name="connsiteX19-4177" fmla="*/ 2784764 w 4503751"/>
              <a:gd name="connsiteY19-4178" fmla="*/ 366596 h 3670905"/>
              <a:gd name="connsiteX20-4179" fmla="*/ 3086100 w 4503751"/>
              <a:gd name="connsiteY20-4180" fmla="*/ 553633 h 3670905"/>
              <a:gd name="connsiteX21-4181" fmla="*/ 3387436 w 4503751"/>
              <a:gd name="connsiteY21-4182" fmla="*/ 792623 h 3670905"/>
              <a:gd name="connsiteX22-4183" fmla="*/ 3733855 w 4503751"/>
              <a:gd name="connsiteY22-4184" fmla="*/ 1136441 h 3670905"/>
              <a:gd name="connsiteX23-4185" fmla="*/ 3927764 w 4503751"/>
              <a:gd name="connsiteY23-4186" fmla="*/ 1355013 h 3670905"/>
              <a:gd name="connsiteX24-4187" fmla="*/ 4114800 w 4503751"/>
              <a:gd name="connsiteY24-4188" fmla="*/ 1625177 h 3670905"/>
              <a:gd name="connsiteX25-4189" fmla="*/ 4166807 w 4503751"/>
              <a:gd name="connsiteY25-4190" fmla="*/ 1743645 h 3670905"/>
              <a:gd name="connsiteX26-4191" fmla="*/ 4217379 w 4503751"/>
              <a:gd name="connsiteY26-4192" fmla="*/ 1870663 h 3670905"/>
              <a:gd name="connsiteX27-4193" fmla="*/ 4239491 w 4503751"/>
              <a:gd name="connsiteY27-4194" fmla="*/ 2361651 h 3670905"/>
              <a:gd name="connsiteX28-4195" fmla="*/ 4343400 w 4503751"/>
              <a:gd name="connsiteY28-4196" fmla="*/ 2798069 h 3670905"/>
              <a:gd name="connsiteX29-4197" fmla="*/ 4426527 w 4503751"/>
              <a:gd name="connsiteY29-4198" fmla="*/ 2922760 h 3670905"/>
              <a:gd name="connsiteX30-4199" fmla="*/ 4488873 w 4503751"/>
              <a:gd name="connsiteY30-4200" fmla="*/ 3068233 h 3670905"/>
              <a:gd name="connsiteX31-4201" fmla="*/ 4374573 w 4503751"/>
              <a:gd name="connsiteY31-4202" fmla="*/ 3151360 h 3670905"/>
              <a:gd name="connsiteX32-4203" fmla="*/ 4457700 w 4503751"/>
              <a:gd name="connsiteY32-4204" fmla="*/ 3203314 h 3670905"/>
              <a:gd name="connsiteX33-4205" fmla="*/ 4353791 w 4503751"/>
              <a:gd name="connsiteY33-4206" fmla="*/ 3255269 h 3670905"/>
              <a:gd name="connsiteX34-4207" fmla="*/ 3990109 w 4503751"/>
              <a:gd name="connsiteY34-4208" fmla="*/ 3359178 h 3670905"/>
              <a:gd name="connsiteX35-4209" fmla="*/ 3501736 w 4503751"/>
              <a:gd name="connsiteY35-4210" fmla="*/ 3525433 h 3670905"/>
              <a:gd name="connsiteX36-4211" fmla="*/ 3148446 w 4503751"/>
              <a:gd name="connsiteY36-4212" fmla="*/ 3556605 h 3670905"/>
              <a:gd name="connsiteX37-4213" fmla="*/ 2909455 w 4503751"/>
              <a:gd name="connsiteY37-4214" fmla="*/ 3577387 h 3670905"/>
              <a:gd name="connsiteX38-4215" fmla="*/ 2223655 w 4503751"/>
              <a:gd name="connsiteY38-4216" fmla="*/ 3670905 h 3670905"/>
              <a:gd name="connsiteX39-4217" fmla="*/ 1911927 w 4503751"/>
              <a:gd name="connsiteY39-4218" fmla="*/ 3660514 h 3670905"/>
              <a:gd name="connsiteX40-4219" fmla="*/ 1756064 w 4503751"/>
              <a:gd name="connsiteY40-4220" fmla="*/ 3535823 h 3670905"/>
              <a:gd name="connsiteX41-4221" fmla="*/ 2150918 w 4503751"/>
              <a:gd name="connsiteY41-4222" fmla="*/ 3369569 h 3670905"/>
              <a:gd name="connsiteX42-4223" fmla="*/ 2223655 w 4503751"/>
              <a:gd name="connsiteY42-4224" fmla="*/ 3276051 h 3670905"/>
              <a:gd name="connsiteX43-4225" fmla="*/ 1984664 w 4503751"/>
              <a:gd name="connsiteY43-4226" fmla="*/ 3172142 h 3670905"/>
              <a:gd name="connsiteX44-4227" fmla="*/ 1693718 w 4503751"/>
              <a:gd name="connsiteY44-4228" fmla="*/ 3047451 h 3670905"/>
              <a:gd name="connsiteX45-4229" fmla="*/ 1340427 w 4503751"/>
              <a:gd name="connsiteY45-4230" fmla="*/ 2974714 h 3670905"/>
              <a:gd name="connsiteX46-4231" fmla="*/ 779318 w 4503751"/>
              <a:gd name="connsiteY46-4232" fmla="*/ 2694160 h 3670905"/>
              <a:gd name="connsiteX47-4233" fmla="*/ 332509 w 4503751"/>
              <a:gd name="connsiteY47-4234" fmla="*/ 2268133 h 3670905"/>
              <a:gd name="connsiteX48-4235" fmla="*/ 155864 w 4503751"/>
              <a:gd name="connsiteY48-4236" fmla="*/ 1883669 h 3670905"/>
              <a:gd name="connsiteX49-4237" fmla="*/ 93518 w 4503751"/>
              <a:gd name="connsiteY49-4238" fmla="*/ 1727805 h 3670905"/>
              <a:gd name="connsiteX50-4239" fmla="*/ 311727 w 4503751"/>
              <a:gd name="connsiteY50-4240" fmla="*/ 1519987 h 3670905"/>
              <a:gd name="connsiteX51-4241" fmla="*/ 633846 w 4503751"/>
              <a:gd name="connsiteY51-4242" fmla="*/ 1468033 h 3670905"/>
              <a:gd name="connsiteX52-4243" fmla="*/ 675409 w 4503751"/>
              <a:gd name="connsiteY52-4244" fmla="*/ 1405687 h 3670905"/>
              <a:gd name="connsiteX53-4245" fmla="*/ 405246 w 4503751"/>
              <a:gd name="connsiteY53-4246" fmla="*/ 1395296 h 3670905"/>
              <a:gd name="connsiteX54-4247" fmla="*/ 197427 w 4503751"/>
              <a:gd name="connsiteY54-4248" fmla="*/ 1447251 h 3670905"/>
              <a:gd name="connsiteX55-4249" fmla="*/ 83127 w 4503751"/>
              <a:gd name="connsiteY55-4250" fmla="*/ 1571942 h 3670905"/>
              <a:gd name="connsiteX0-4251" fmla="*/ 83127 w 4503751"/>
              <a:gd name="connsiteY0-4252" fmla="*/ 1571942 h 3670905"/>
              <a:gd name="connsiteX1-4253" fmla="*/ 0 w 4503751"/>
              <a:gd name="connsiteY1-4254" fmla="*/ 1312169 h 3670905"/>
              <a:gd name="connsiteX2-4255" fmla="*/ 31173 w 4503751"/>
              <a:gd name="connsiteY2-4256" fmla="*/ 990051 h 3670905"/>
              <a:gd name="connsiteX3-4257" fmla="*/ 93518 w 4503751"/>
              <a:gd name="connsiteY3-4258" fmla="*/ 761451 h 3670905"/>
              <a:gd name="connsiteX4-4259" fmla="*/ 228600 w 4503751"/>
              <a:gd name="connsiteY4-4260" fmla="*/ 564023 h 3670905"/>
              <a:gd name="connsiteX5-4261" fmla="*/ 384464 w 4503751"/>
              <a:gd name="connsiteY5-4262" fmla="*/ 418551 h 3670905"/>
              <a:gd name="connsiteX6-4263" fmla="*/ 436418 w 4503751"/>
              <a:gd name="connsiteY6-4264" fmla="*/ 418551 h 3670905"/>
              <a:gd name="connsiteX7-4265" fmla="*/ 613064 w 4503751"/>
              <a:gd name="connsiteY7-4266" fmla="*/ 834187 h 3670905"/>
              <a:gd name="connsiteX8-4267" fmla="*/ 696191 w 4503751"/>
              <a:gd name="connsiteY8-4268" fmla="*/ 938096 h 3670905"/>
              <a:gd name="connsiteX9-4269" fmla="*/ 800100 w 4503751"/>
              <a:gd name="connsiteY9-4270" fmla="*/ 969269 h 3670905"/>
              <a:gd name="connsiteX10-4271" fmla="*/ 727364 w 4503751"/>
              <a:gd name="connsiteY10-4272" fmla="*/ 803014 h 3670905"/>
              <a:gd name="connsiteX11-4273" fmla="*/ 654627 w 4503751"/>
              <a:gd name="connsiteY11-4274" fmla="*/ 532851 h 3670905"/>
              <a:gd name="connsiteX12-4275" fmla="*/ 693001 w 4503751"/>
              <a:gd name="connsiteY12-4276" fmla="*/ 399106 h 3670905"/>
              <a:gd name="connsiteX13-4277" fmla="*/ 826414 w 4503751"/>
              <a:gd name="connsiteY13-4278" fmla="*/ 234483 h 3670905"/>
              <a:gd name="connsiteX14-4279" fmla="*/ 1072939 w 4503751"/>
              <a:gd name="connsiteY14-4280" fmla="*/ 99107 h 3670905"/>
              <a:gd name="connsiteX15-4281" fmla="*/ 1334562 w 4503751"/>
              <a:gd name="connsiteY15-4282" fmla="*/ 15981 h 3670905"/>
              <a:gd name="connsiteX16-4283" fmla="*/ 1745103 w 4503751"/>
              <a:gd name="connsiteY16-4284" fmla="*/ 40465 h 3670905"/>
              <a:gd name="connsiteX17-4285" fmla="*/ 2097003 w 4503751"/>
              <a:gd name="connsiteY17-4286" fmla="*/ 116866 h 3670905"/>
              <a:gd name="connsiteX18-4287" fmla="*/ 2462646 w 4503751"/>
              <a:gd name="connsiteY18-4288" fmla="*/ 237893 h 3670905"/>
              <a:gd name="connsiteX19-4289" fmla="*/ 2784764 w 4503751"/>
              <a:gd name="connsiteY19-4290" fmla="*/ 366596 h 3670905"/>
              <a:gd name="connsiteX20-4291" fmla="*/ 3086100 w 4503751"/>
              <a:gd name="connsiteY20-4292" fmla="*/ 553633 h 3670905"/>
              <a:gd name="connsiteX21-4293" fmla="*/ 3387436 w 4503751"/>
              <a:gd name="connsiteY21-4294" fmla="*/ 792623 h 3670905"/>
              <a:gd name="connsiteX22-4295" fmla="*/ 3733855 w 4503751"/>
              <a:gd name="connsiteY22-4296" fmla="*/ 1136441 h 3670905"/>
              <a:gd name="connsiteX23-4297" fmla="*/ 3927764 w 4503751"/>
              <a:gd name="connsiteY23-4298" fmla="*/ 1355013 h 3670905"/>
              <a:gd name="connsiteX24-4299" fmla="*/ 4114800 w 4503751"/>
              <a:gd name="connsiteY24-4300" fmla="*/ 1625177 h 3670905"/>
              <a:gd name="connsiteX25-4301" fmla="*/ 4166807 w 4503751"/>
              <a:gd name="connsiteY25-4302" fmla="*/ 1743645 h 3670905"/>
              <a:gd name="connsiteX26-4303" fmla="*/ 4217379 w 4503751"/>
              <a:gd name="connsiteY26-4304" fmla="*/ 1870663 h 3670905"/>
              <a:gd name="connsiteX27-4305" fmla="*/ 4239491 w 4503751"/>
              <a:gd name="connsiteY27-4306" fmla="*/ 2361651 h 3670905"/>
              <a:gd name="connsiteX28-4307" fmla="*/ 4343400 w 4503751"/>
              <a:gd name="connsiteY28-4308" fmla="*/ 2798069 h 3670905"/>
              <a:gd name="connsiteX29-4309" fmla="*/ 4426527 w 4503751"/>
              <a:gd name="connsiteY29-4310" fmla="*/ 2922760 h 3670905"/>
              <a:gd name="connsiteX30-4311" fmla="*/ 4488873 w 4503751"/>
              <a:gd name="connsiteY30-4312" fmla="*/ 3068233 h 3670905"/>
              <a:gd name="connsiteX31-4313" fmla="*/ 4374573 w 4503751"/>
              <a:gd name="connsiteY31-4314" fmla="*/ 3151360 h 3670905"/>
              <a:gd name="connsiteX32-4315" fmla="*/ 4457700 w 4503751"/>
              <a:gd name="connsiteY32-4316" fmla="*/ 3203314 h 3670905"/>
              <a:gd name="connsiteX33-4317" fmla="*/ 4353791 w 4503751"/>
              <a:gd name="connsiteY33-4318" fmla="*/ 3255269 h 3670905"/>
              <a:gd name="connsiteX34-4319" fmla="*/ 3990109 w 4503751"/>
              <a:gd name="connsiteY34-4320" fmla="*/ 3359178 h 3670905"/>
              <a:gd name="connsiteX35-4321" fmla="*/ 3501736 w 4503751"/>
              <a:gd name="connsiteY35-4322" fmla="*/ 3525433 h 3670905"/>
              <a:gd name="connsiteX36-4323" fmla="*/ 3148446 w 4503751"/>
              <a:gd name="connsiteY36-4324" fmla="*/ 3556605 h 3670905"/>
              <a:gd name="connsiteX37-4325" fmla="*/ 2909455 w 4503751"/>
              <a:gd name="connsiteY37-4326" fmla="*/ 3577387 h 3670905"/>
              <a:gd name="connsiteX38-4327" fmla="*/ 2223655 w 4503751"/>
              <a:gd name="connsiteY38-4328" fmla="*/ 3670905 h 3670905"/>
              <a:gd name="connsiteX39-4329" fmla="*/ 1911927 w 4503751"/>
              <a:gd name="connsiteY39-4330" fmla="*/ 3660514 h 3670905"/>
              <a:gd name="connsiteX40-4331" fmla="*/ 1756064 w 4503751"/>
              <a:gd name="connsiteY40-4332" fmla="*/ 3535823 h 3670905"/>
              <a:gd name="connsiteX41-4333" fmla="*/ 2150918 w 4503751"/>
              <a:gd name="connsiteY41-4334" fmla="*/ 3369569 h 3670905"/>
              <a:gd name="connsiteX42-4335" fmla="*/ 2223655 w 4503751"/>
              <a:gd name="connsiteY42-4336" fmla="*/ 3276051 h 3670905"/>
              <a:gd name="connsiteX43-4337" fmla="*/ 1984664 w 4503751"/>
              <a:gd name="connsiteY43-4338" fmla="*/ 3172142 h 3670905"/>
              <a:gd name="connsiteX44-4339" fmla="*/ 1693718 w 4503751"/>
              <a:gd name="connsiteY44-4340" fmla="*/ 3047451 h 3670905"/>
              <a:gd name="connsiteX45-4341" fmla="*/ 1340427 w 4503751"/>
              <a:gd name="connsiteY45-4342" fmla="*/ 2974714 h 3670905"/>
              <a:gd name="connsiteX46-4343" fmla="*/ 779318 w 4503751"/>
              <a:gd name="connsiteY46-4344" fmla="*/ 2694160 h 3670905"/>
              <a:gd name="connsiteX47-4345" fmla="*/ 332509 w 4503751"/>
              <a:gd name="connsiteY47-4346" fmla="*/ 2268133 h 3670905"/>
              <a:gd name="connsiteX48-4347" fmla="*/ 155864 w 4503751"/>
              <a:gd name="connsiteY48-4348" fmla="*/ 1883669 h 3670905"/>
              <a:gd name="connsiteX49-4349" fmla="*/ 93518 w 4503751"/>
              <a:gd name="connsiteY49-4350" fmla="*/ 1727805 h 3670905"/>
              <a:gd name="connsiteX50-4351" fmla="*/ 311727 w 4503751"/>
              <a:gd name="connsiteY50-4352" fmla="*/ 1519987 h 3670905"/>
              <a:gd name="connsiteX51-4353" fmla="*/ 633846 w 4503751"/>
              <a:gd name="connsiteY51-4354" fmla="*/ 1468033 h 3670905"/>
              <a:gd name="connsiteX52-4355" fmla="*/ 675409 w 4503751"/>
              <a:gd name="connsiteY52-4356" fmla="*/ 1405687 h 3670905"/>
              <a:gd name="connsiteX53-4357" fmla="*/ 405246 w 4503751"/>
              <a:gd name="connsiteY53-4358" fmla="*/ 1395296 h 3670905"/>
              <a:gd name="connsiteX54-4359" fmla="*/ 197427 w 4503751"/>
              <a:gd name="connsiteY54-4360" fmla="*/ 1447251 h 3670905"/>
              <a:gd name="connsiteX55-4361" fmla="*/ 83127 w 4503751"/>
              <a:gd name="connsiteY55-4362" fmla="*/ 1571942 h 3670905"/>
              <a:gd name="connsiteX0-4363" fmla="*/ 83127 w 4503751"/>
              <a:gd name="connsiteY0-4364" fmla="*/ 1571942 h 3670905"/>
              <a:gd name="connsiteX1-4365" fmla="*/ 0 w 4503751"/>
              <a:gd name="connsiteY1-4366" fmla="*/ 1312169 h 3670905"/>
              <a:gd name="connsiteX2-4367" fmla="*/ 31173 w 4503751"/>
              <a:gd name="connsiteY2-4368" fmla="*/ 990051 h 3670905"/>
              <a:gd name="connsiteX3-4369" fmla="*/ 93518 w 4503751"/>
              <a:gd name="connsiteY3-4370" fmla="*/ 761451 h 3670905"/>
              <a:gd name="connsiteX4-4371" fmla="*/ 228600 w 4503751"/>
              <a:gd name="connsiteY4-4372" fmla="*/ 564023 h 3670905"/>
              <a:gd name="connsiteX5-4373" fmla="*/ 384464 w 4503751"/>
              <a:gd name="connsiteY5-4374" fmla="*/ 418551 h 3670905"/>
              <a:gd name="connsiteX6-4375" fmla="*/ 436418 w 4503751"/>
              <a:gd name="connsiteY6-4376" fmla="*/ 418551 h 3670905"/>
              <a:gd name="connsiteX7-4377" fmla="*/ 613064 w 4503751"/>
              <a:gd name="connsiteY7-4378" fmla="*/ 834187 h 3670905"/>
              <a:gd name="connsiteX8-4379" fmla="*/ 696191 w 4503751"/>
              <a:gd name="connsiteY8-4380" fmla="*/ 938096 h 3670905"/>
              <a:gd name="connsiteX9-4381" fmla="*/ 800100 w 4503751"/>
              <a:gd name="connsiteY9-4382" fmla="*/ 969269 h 3670905"/>
              <a:gd name="connsiteX10-4383" fmla="*/ 727364 w 4503751"/>
              <a:gd name="connsiteY10-4384" fmla="*/ 803014 h 3670905"/>
              <a:gd name="connsiteX11-4385" fmla="*/ 668207 w 4503751"/>
              <a:gd name="connsiteY11-4386" fmla="*/ 532851 h 3670905"/>
              <a:gd name="connsiteX12-4387" fmla="*/ 693001 w 4503751"/>
              <a:gd name="connsiteY12-4388" fmla="*/ 399106 h 3670905"/>
              <a:gd name="connsiteX13-4389" fmla="*/ 826414 w 4503751"/>
              <a:gd name="connsiteY13-4390" fmla="*/ 234483 h 3670905"/>
              <a:gd name="connsiteX14-4391" fmla="*/ 1072939 w 4503751"/>
              <a:gd name="connsiteY14-4392" fmla="*/ 99107 h 3670905"/>
              <a:gd name="connsiteX15-4393" fmla="*/ 1334562 w 4503751"/>
              <a:gd name="connsiteY15-4394" fmla="*/ 15981 h 3670905"/>
              <a:gd name="connsiteX16-4395" fmla="*/ 1745103 w 4503751"/>
              <a:gd name="connsiteY16-4396" fmla="*/ 40465 h 3670905"/>
              <a:gd name="connsiteX17-4397" fmla="*/ 2097003 w 4503751"/>
              <a:gd name="connsiteY17-4398" fmla="*/ 116866 h 3670905"/>
              <a:gd name="connsiteX18-4399" fmla="*/ 2462646 w 4503751"/>
              <a:gd name="connsiteY18-4400" fmla="*/ 237893 h 3670905"/>
              <a:gd name="connsiteX19-4401" fmla="*/ 2784764 w 4503751"/>
              <a:gd name="connsiteY19-4402" fmla="*/ 366596 h 3670905"/>
              <a:gd name="connsiteX20-4403" fmla="*/ 3086100 w 4503751"/>
              <a:gd name="connsiteY20-4404" fmla="*/ 553633 h 3670905"/>
              <a:gd name="connsiteX21-4405" fmla="*/ 3387436 w 4503751"/>
              <a:gd name="connsiteY21-4406" fmla="*/ 792623 h 3670905"/>
              <a:gd name="connsiteX22-4407" fmla="*/ 3733855 w 4503751"/>
              <a:gd name="connsiteY22-4408" fmla="*/ 1136441 h 3670905"/>
              <a:gd name="connsiteX23-4409" fmla="*/ 3927764 w 4503751"/>
              <a:gd name="connsiteY23-4410" fmla="*/ 1355013 h 3670905"/>
              <a:gd name="connsiteX24-4411" fmla="*/ 4114800 w 4503751"/>
              <a:gd name="connsiteY24-4412" fmla="*/ 1625177 h 3670905"/>
              <a:gd name="connsiteX25-4413" fmla="*/ 4166807 w 4503751"/>
              <a:gd name="connsiteY25-4414" fmla="*/ 1743645 h 3670905"/>
              <a:gd name="connsiteX26-4415" fmla="*/ 4217379 w 4503751"/>
              <a:gd name="connsiteY26-4416" fmla="*/ 1870663 h 3670905"/>
              <a:gd name="connsiteX27-4417" fmla="*/ 4239491 w 4503751"/>
              <a:gd name="connsiteY27-4418" fmla="*/ 2361651 h 3670905"/>
              <a:gd name="connsiteX28-4419" fmla="*/ 4343400 w 4503751"/>
              <a:gd name="connsiteY28-4420" fmla="*/ 2798069 h 3670905"/>
              <a:gd name="connsiteX29-4421" fmla="*/ 4426527 w 4503751"/>
              <a:gd name="connsiteY29-4422" fmla="*/ 2922760 h 3670905"/>
              <a:gd name="connsiteX30-4423" fmla="*/ 4488873 w 4503751"/>
              <a:gd name="connsiteY30-4424" fmla="*/ 3068233 h 3670905"/>
              <a:gd name="connsiteX31-4425" fmla="*/ 4374573 w 4503751"/>
              <a:gd name="connsiteY31-4426" fmla="*/ 3151360 h 3670905"/>
              <a:gd name="connsiteX32-4427" fmla="*/ 4457700 w 4503751"/>
              <a:gd name="connsiteY32-4428" fmla="*/ 3203314 h 3670905"/>
              <a:gd name="connsiteX33-4429" fmla="*/ 4353791 w 4503751"/>
              <a:gd name="connsiteY33-4430" fmla="*/ 3255269 h 3670905"/>
              <a:gd name="connsiteX34-4431" fmla="*/ 3990109 w 4503751"/>
              <a:gd name="connsiteY34-4432" fmla="*/ 3359178 h 3670905"/>
              <a:gd name="connsiteX35-4433" fmla="*/ 3501736 w 4503751"/>
              <a:gd name="connsiteY35-4434" fmla="*/ 3525433 h 3670905"/>
              <a:gd name="connsiteX36-4435" fmla="*/ 3148446 w 4503751"/>
              <a:gd name="connsiteY36-4436" fmla="*/ 3556605 h 3670905"/>
              <a:gd name="connsiteX37-4437" fmla="*/ 2909455 w 4503751"/>
              <a:gd name="connsiteY37-4438" fmla="*/ 3577387 h 3670905"/>
              <a:gd name="connsiteX38-4439" fmla="*/ 2223655 w 4503751"/>
              <a:gd name="connsiteY38-4440" fmla="*/ 3670905 h 3670905"/>
              <a:gd name="connsiteX39-4441" fmla="*/ 1911927 w 4503751"/>
              <a:gd name="connsiteY39-4442" fmla="*/ 3660514 h 3670905"/>
              <a:gd name="connsiteX40-4443" fmla="*/ 1756064 w 4503751"/>
              <a:gd name="connsiteY40-4444" fmla="*/ 3535823 h 3670905"/>
              <a:gd name="connsiteX41-4445" fmla="*/ 2150918 w 4503751"/>
              <a:gd name="connsiteY41-4446" fmla="*/ 3369569 h 3670905"/>
              <a:gd name="connsiteX42-4447" fmla="*/ 2223655 w 4503751"/>
              <a:gd name="connsiteY42-4448" fmla="*/ 3276051 h 3670905"/>
              <a:gd name="connsiteX43-4449" fmla="*/ 1984664 w 4503751"/>
              <a:gd name="connsiteY43-4450" fmla="*/ 3172142 h 3670905"/>
              <a:gd name="connsiteX44-4451" fmla="*/ 1693718 w 4503751"/>
              <a:gd name="connsiteY44-4452" fmla="*/ 3047451 h 3670905"/>
              <a:gd name="connsiteX45-4453" fmla="*/ 1340427 w 4503751"/>
              <a:gd name="connsiteY45-4454" fmla="*/ 2974714 h 3670905"/>
              <a:gd name="connsiteX46-4455" fmla="*/ 779318 w 4503751"/>
              <a:gd name="connsiteY46-4456" fmla="*/ 2694160 h 3670905"/>
              <a:gd name="connsiteX47-4457" fmla="*/ 332509 w 4503751"/>
              <a:gd name="connsiteY47-4458" fmla="*/ 2268133 h 3670905"/>
              <a:gd name="connsiteX48-4459" fmla="*/ 155864 w 4503751"/>
              <a:gd name="connsiteY48-4460" fmla="*/ 1883669 h 3670905"/>
              <a:gd name="connsiteX49-4461" fmla="*/ 93518 w 4503751"/>
              <a:gd name="connsiteY49-4462" fmla="*/ 1727805 h 3670905"/>
              <a:gd name="connsiteX50-4463" fmla="*/ 311727 w 4503751"/>
              <a:gd name="connsiteY50-4464" fmla="*/ 1519987 h 3670905"/>
              <a:gd name="connsiteX51-4465" fmla="*/ 633846 w 4503751"/>
              <a:gd name="connsiteY51-4466" fmla="*/ 1468033 h 3670905"/>
              <a:gd name="connsiteX52-4467" fmla="*/ 675409 w 4503751"/>
              <a:gd name="connsiteY52-4468" fmla="*/ 1405687 h 3670905"/>
              <a:gd name="connsiteX53-4469" fmla="*/ 405246 w 4503751"/>
              <a:gd name="connsiteY53-4470" fmla="*/ 1395296 h 3670905"/>
              <a:gd name="connsiteX54-4471" fmla="*/ 197427 w 4503751"/>
              <a:gd name="connsiteY54-4472" fmla="*/ 1447251 h 3670905"/>
              <a:gd name="connsiteX55-4473" fmla="*/ 83127 w 4503751"/>
              <a:gd name="connsiteY55-4474" fmla="*/ 1571942 h 3670905"/>
              <a:gd name="connsiteX0-4475" fmla="*/ 83127 w 4503751"/>
              <a:gd name="connsiteY0-4476" fmla="*/ 1571942 h 3670905"/>
              <a:gd name="connsiteX1-4477" fmla="*/ 0 w 4503751"/>
              <a:gd name="connsiteY1-4478" fmla="*/ 1312169 h 3670905"/>
              <a:gd name="connsiteX2-4479" fmla="*/ 31173 w 4503751"/>
              <a:gd name="connsiteY2-4480" fmla="*/ 990051 h 3670905"/>
              <a:gd name="connsiteX3-4481" fmla="*/ 93518 w 4503751"/>
              <a:gd name="connsiteY3-4482" fmla="*/ 761451 h 3670905"/>
              <a:gd name="connsiteX4-4483" fmla="*/ 228600 w 4503751"/>
              <a:gd name="connsiteY4-4484" fmla="*/ 564023 h 3670905"/>
              <a:gd name="connsiteX5-4485" fmla="*/ 384464 w 4503751"/>
              <a:gd name="connsiteY5-4486" fmla="*/ 418551 h 3670905"/>
              <a:gd name="connsiteX6-4487" fmla="*/ 436418 w 4503751"/>
              <a:gd name="connsiteY6-4488" fmla="*/ 418551 h 3670905"/>
              <a:gd name="connsiteX7-4489" fmla="*/ 613064 w 4503751"/>
              <a:gd name="connsiteY7-4490" fmla="*/ 834187 h 3670905"/>
              <a:gd name="connsiteX8-4491" fmla="*/ 696191 w 4503751"/>
              <a:gd name="connsiteY8-4492" fmla="*/ 938096 h 3670905"/>
              <a:gd name="connsiteX9-4493" fmla="*/ 800100 w 4503751"/>
              <a:gd name="connsiteY9-4494" fmla="*/ 969269 h 3670905"/>
              <a:gd name="connsiteX10-4495" fmla="*/ 727364 w 4503751"/>
              <a:gd name="connsiteY10-4496" fmla="*/ 803014 h 3670905"/>
              <a:gd name="connsiteX11-4497" fmla="*/ 686314 w 4503751"/>
              <a:gd name="connsiteY11-4498" fmla="*/ 532851 h 3670905"/>
              <a:gd name="connsiteX12-4499" fmla="*/ 693001 w 4503751"/>
              <a:gd name="connsiteY12-4500" fmla="*/ 399106 h 3670905"/>
              <a:gd name="connsiteX13-4501" fmla="*/ 826414 w 4503751"/>
              <a:gd name="connsiteY13-4502" fmla="*/ 234483 h 3670905"/>
              <a:gd name="connsiteX14-4503" fmla="*/ 1072939 w 4503751"/>
              <a:gd name="connsiteY14-4504" fmla="*/ 99107 h 3670905"/>
              <a:gd name="connsiteX15-4505" fmla="*/ 1334562 w 4503751"/>
              <a:gd name="connsiteY15-4506" fmla="*/ 15981 h 3670905"/>
              <a:gd name="connsiteX16-4507" fmla="*/ 1745103 w 4503751"/>
              <a:gd name="connsiteY16-4508" fmla="*/ 40465 h 3670905"/>
              <a:gd name="connsiteX17-4509" fmla="*/ 2097003 w 4503751"/>
              <a:gd name="connsiteY17-4510" fmla="*/ 116866 h 3670905"/>
              <a:gd name="connsiteX18-4511" fmla="*/ 2462646 w 4503751"/>
              <a:gd name="connsiteY18-4512" fmla="*/ 237893 h 3670905"/>
              <a:gd name="connsiteX19-4513" fmla="*/ 2784764 w 4503751"/>
              <a:gd name="connsiteY19-4514" fmla="*/ 366596 h 3670905"/>
              <a:gd name="connsiteX20-4515" fmla="*/ 3086100 w 4503751"/>
              <a:gd name="connsiteY20-4516" fmla="*/ 553633 h 3670905"/>
              <a:gd name="connsiteX21-4517" fmla="*/ 3387436 w 4503751"/>
              <a:gd name="connsiteY21-4518" fmla="*/ 792623 h 3670905"/>
              <a:gd name="connsiteX22-4519" fmla="*/ 3733855 w 4503751"/>
              <a:gd name="connsiteY22-4520" fmla="*/ 1136441 h 3670905"/>
              <a:gd name="connsiteX23-4521" fmla="*/ 3927764 w 4503751"/>
              <a:gd name="connsiteY23-4522" fmla="*/ 1355013 h 3670905"/>
              <a:gd name="connsiteX24-4523" fmla="*/ 4114800 w 4503751"/>
              <a:gd name="connsiteY24-4524" fmla="*/ 1625177 h 3670905"/>
              <a:gd name="connsiteX25-4525" fmla="*/ 4166807 w 4503751"/>
              <a:gd name="connsiteY25-4526" fmla="*/ 1743645 h 3670905"/>
              <a:gd name="connsiteX26-4527" fmla="*/ 4217379 w 4503751"/>
              <a:gd name="connsiteY26-4528" fmla="*/ 1870663 h 3670905"/>
              <a:gd name="connsiteX27-4529" fmla="*/ 4239491 w 4503751"/>
              <a:gd name="connsiteY27-4530" fmla="*/ 2361651 h 3670905"/>
              <a:gd name="connsiteX28-4531" fmla="*/ 4343400 w 4503751"/>
              <a:gd name="connsiteY28-4532" fmla="*/ 2798069 h 3670905"/>
              <a:gd name="connsiteX29-4533" fmla="*/ 4426527 w 4503751"/>
              <a:gd name="connsiteY29-4534" fmla="*/ 2922760 h 3670905"/>
              <a:gd name="connsiteX30-4535" fmla="*/ 4488873 w 4503751"/>
              <a:gd name="connsiteY30-4536" fmla="*/ 3068233 h 3670905"/>
              <a:gd name="connsiteX31-4537" fmla="*/ 4374573 w 4503751"/>
              <a:gd name="connsiteY31-4538" fmla="*/ 3151360 h 3670905"/>
              <a:gd name="connsiteX32-4539" fmla="*/ 4457700 w 4503751"/>
              <a:gd name="connsiteY32-4540" fmla="*/ 3203314 h 3670905"/>
              <a:gd name="connsiteX33-4541" fmla="*/ 4353791 w 4503751"/>
              <a:gd name="connsiteY33-4542" fmla="*/ 3255269 h 3670905"/>
              <a:gd name="connsiteX34-4543" fmla="*/ 3990109 w 4503751"/>
              <a:gd name="connsiteY34-4544" fmla="*/ 3359178 h 3670905"/>
              <a:gd name="connsiteX35-4545" fmla="*/ 3501736 w 4503751"/>
              <a:gd name="connsiteY35-4546" fmla="*/ 3525433 h 3670905"/>
              <a:gd name="connsiteX36-4547" fmla="*/ 3148446 w 4503751"/>
              <a:gd name="connsiteY36-4548" fmla="*/ 3556605 h 3670905"/>
              <a:gd name="connsiteX37-4549" fmla="*/ 2909455 w 4503751"/>
              <a:gd name="connsiteY37-4550" fmla="*/ 3577387 h 3670905"/>
              <a:gd name="connsiteX38-4551" fmla="*/ 2223655 w 4503751"/>
              <a:gd name="connsiteY38-4552" fmla="*/ 3670905 h 3670905"/>
              <a:gd name="connsiteX39-4553" fmla="*/ 1911927 w 4503751"/>
              <a:gd name="connsiteY39-4554" fmla="*/ 3660514 h 3670905"/>
              <a:gd name="connsiteX40-4555" fmla="*/ 1756064 w 4503751"/>
              <a:gd name="connsiteY40-4556" fmla="*/ 3535823 h 3670905"/>
              <a:gd name="connsiteX41-4557" fmla="*/ 2150918 w 4503751"/>
              <a:gd name="connsiteY41-4558" fmla="*/ 3369569 h 3670905"/>
              <a:gd name="connsiteX42-4559" fmla="*/ 2223655 w 4503751"/>
              <a:gd name="connsiteY42-4560" fmla="*/ 3276051 h 3670905"/>
              <a:gd name="connsiteX43-4561" fmla="*/ 1984664 w 4503751"/>
              <a:gd name="connsiteY43-4562" fmla="*/ 3172142 h 3670905"/>
              <a:gd name="connsiteX44-4563" fmla="*/ 1693718 w 4503751"/>
              <a:gd name="connsiteY44-4564" fmla="*/ 3047451 h 3670905"/>
              <a:gd name="connsiteX45-4565" fmla="*/ 1340427 w 4503751"/>
              <a:gd name="connsiteY45-4566" fmla="*/ 2974714 h 3670905"/>
              <a:gd name="connsiteX46-4567" fmla="*/ 779318 w 4503751"/>
              <a:gd name="connsiteY46-4568" fmla="*/ 2694160 h 3670905"/>
              <a:gd name="connsiteX47-4569" fmla="*/ 332509 w 4503751"/>
              <a:gd name="connsiteY47-4570" fmla="*/ 2268133 h 3670905"/>
              <a:gd name="connsiteX48-4571" fmla="*/ 155864 w 4503751"/>
              <a:gd name="connsiteY48-4572" fmla="*/ 1883669 h 3670905"/>
              <a:gd name="connsiteX49-4573" fmla="*/ 93518 w 4503751"/>
              <a:gd name="connsiteY49-4574" fmla="*/ 1727805 h 3670905"/>
              <a:gd name="connsiteX50-4575" fmla="*/ 311727 w 4503751"/>
              <a:gd name="connsiteY50-4576" fmla="*/ 1519987 h 3670905"/>
              <a:gd name="connsiteX51-4577" fmla="*/ 633846 w 4503751"/>
              <a:gd name="connsiteY51-4578" fmla="*/ 1468033 h 3670905"/>
              <a:gd name="connsiteX52-4579" fmla="*/ 675409 w 4503751"/>
              <a:gd name="connsiteY52-4580" fmla="*/ 1405687 h 3670905"/>
              <a:gd name="connsiteX53-4581" fmla="*/ 405246 w 4503751"/>
              <a:gd name="connsiteY53-4582" fmla="*/ 1395296 h 3670905"/>
              <a:gd name="connsiteX54-4583" fmla="*/ 197427 w 4503751"/>
              <a:gd name="connsiteY54-4584" fmla="*/ 1447251 h 3670905"/>
              <a:gd name="connsiteX55-4585" fmla="*/ 83127 w 4503751"/>
              <a:gd name="connsiteY55-4586" fmla="*/ 1571942 h 3670905"/>
              <a:gd name="connsiteX0-4587" fmla="*/ 83127 w 4503751"/>
              <a:gd name="connsiteY0-4588" fmla="*/ 1571942 h 3670905"/>
              <a:gd name="connsiteX1-4589" fmla="*/ 0 w 4503751"/>
              <a:gd name="connsiteY1-4590" fmla="*/ 1312169 h 3670905"/>
              <a:gd name="connsiteX2-4591" fmla="*/ 31173 w 4503751"/>
              <a:gd name="connsiteY2-4592" fmla="*/ 990051 h 3670905"/>
              <a:gd name="connsiteX3-4593" fmla="*/ 93518 w 4503751"/>
              <a:gd name="connsiteY3-4594" fmla="*/ 761451 h 3670905"/>
              <a:gd name="connsiteX4-4595" fmla="*/ 228600 w 4503751"/>
              <a:gd name="connsiteY4-4596" fmla="*/ 564023 h 3670905"/>
              <a:gd name="connsiteX5-4597" fmla="*/ 384464 w 4503751"/>
              <a:gd name="connsiteY5-4598" fmla="*/ 418551 h 3670905"/>
              <a:gd name="connsiteX6-4599" fmla="*/ 436418 w 4503751"/>
              <a:gd name="connsiteY6-4600" fmla="*/ 418551 h 3670905"/>
              <a:gd name="connsiteX7-4601" fmla="*/ 613064 w 4503751"/>
              <a:gd name="connsiteY7-4602" fmla="*/ 834187 h 3670905"/>
              <a:gd name="connsiteX8-4603" fmla="*/ 696191 w 4503751"/>
              <a:gd name="connsiteY8-4604" fmla="*/ 938096 h 3670905"/>
              <a:gd name="connsiteX9-4605" fmla="*/ 800100 w 4503751"/>
              <a:gd name="connsiteY9-4606" fmla="*/ 969269 h 3670905"/>
              <a:gd name="connsiteX10-4607" fmla="*/ 727364 w 4503751"/>
              <a:gd name="connsiteY10-4608" fmla="*/ 803014 h 3670905"/>
              <a:gd name="connsiteX11-4609" fmla="*/ 686314 w 4503751"/>
              <a:gd name="connsiteY11-4610" fmla="*/ 532851 h 3670905"/>
              <a:gd name="connsiteX12-4611" fmla="*/ 693001 w 4503751"/>
              <a:gd name="connsiteY12-4612" fmla="*/ 399106 h 3670905"/>
              <a:gd name="connsiteX13-4613" fmla="*/ 826414 w 4503751"/>
              <a:gd name="connsiteY13-4614" fmla="*/ 234483 h 3670905"/>
              <a:gd name="connsiteX14-4615" fmla="*/ 1072939 w 4503751"/>
              <a:gd name="connsiteY14-4616" fmla="*/ 99107 h 3670905"/>
              <a:gd name="connsiteX15-4617" fmla="*/ 1334562 w 4503751"/>
              <a:gd name="connsiteY15-4618" fmla="*/ 15981 h 3670905"/>
              <a:gd name="connsiteX16-4619" fmla="*/ 1745103 w 4503751"/>
              <a:gd name="connsiteY16-4620" fmla="*/ 40465 h 3670905"/>
              <a:gd name="connsiteX17-4621" fmla="*/ 2097003 w 4503751"/>
              <a:gd name="connsiteY17-4622" fmla="*/ 116866 h 3670905"/>
              <a:gd name="connsiteX18-4623" fmla="*/ 2462646 w 4503751"/>
              <a:gd name="connsiteY18-4624" fmla="*/ 237893 h 3670905"/>
              <a:gd name="connsiteX19-4625" fmla="*/ 2784764 w 4503751"/>
              <a:gd name="connsiteY19-4626" fmla="*/ 366596 h 3670905"/>
              <a:gd name="connsiteX20-4627" fmla="*/ 3086100 w 4503751"/>
              <a:gd name="connsiteY20-4628" fmla="*/ 553633 h 3670905"/>
              <a:gd name="connsiteX21-4629" fmla="*/ 3387436 w 4503751"/>
              <a:gd name="connsiteY21-4630" fmla="*/ 792623 h 3670905"/>
              <a:gd name="connsiteX22-4631" fmla="*/ 3733855 w 4503751"/>
              <a:gd name="connsiteY22-4632" fmla="*/ 1136441 h 3670905"/>
              <a:gd name="connsiteX23-4633" fmla="*/ 3927764 w 4503751"/>
              <a:gd name="connsiteY23-4634" fmla="*/ 1355013 h 3670905"/>
              <a:gd name="connsiteX24-4635" fmla="*/ 4114800 w 4503751"/>
              <a:gd name="connsiteY24-4636" fmla="*/ 1625177 h 3670905"/>
              <a:gd name="connsiteX25-4637" fmla="*/ 4166807 w 4503751"/>
              <a:gd name="connsiteY25-4638" fmla="*/ 1743645 h 3670905"/>
              <a:gd name="connsiteX26-4639" fmla="*/ 4217379 w 4503751"/>
              <a:gd name="connsiteY26-4640" fmla="*/ 1870663 h 3670905"/>
              <a:gd name="connsiteX27-4641" fmla="*/ 4239491 w 4503751"/>
              <a:gd name="connsiteY27-4642" fmla="*/ 2361651 h 3670905"/>
              <a:gd name="connsiteX28-4643" fmla="*/ 4343400 w 4503751"/>
              <a:gd name="connsiteY28-4644" fmla="*/ 2798069 h 3670905"/>
              <a:gd name="connsiteX29-4645" fmla="*/ 4426527 w 4503751"/>
              <a:gd name="connsiteY29-4646" fmla="*/ 2922760 h 3670905"/>
              <a:gd name="connsiteX30-4647" fmla="*/ 4488873 w 4503751"/>
              <a:gd name="connsiteY30-4648" fmla="*/ 3068233 h 3670905"/>
              <a:gd name="connsiteX31-4649" fmla="*/ 4374573 w 4503751"/>
              <a:gd name="connsiteY31-4650" fmla="*/ 3151360 h 3670905"/>
              <a:gd name="connsiteX32-4651" fmla="*/ 4457700 w 4503751"/>
              <a:gd name="connsiteY32-4652" fmla="*/ 3203314 h 3670905"/>
              <a:gd name="connsiteX33-4653" fmla="*/ 4353791 w 4503751"/>
              <a:gd name="connsiteY33-4654" fmla="*/ 3255269 h 3670905"/>
              <a:gd name="connsiteX34-4655" fmla="*/ 3990109 w 4503751"/>
              <a:gd name="connsiteY34-4656" fmla="*/ 3359178 h 3670905"/>
              <a:gd name="connsiteX35-4657" fmla="*/ 3501736 w 4503751"/>
              <a:gd name="connsiteY35-4658" fmla="*/ 3525433 h 3670905"/>
              <a:gd name="connsiteX36-4659" fmla="*/ 3148446 w 4503751"/>
              <a:gd name="connsiteY36-4660" fmla="*/ 3556605 h 3670905"/>
              <a:gd name="connsiteX37-4661" fmla="*/ 2909455 w 4503751"/>
              <a:gd name="connsiteY37-4662" fmla="*/ 3577387 h 3670905"/>
              <a:gd name="connsiteX38-4663" fmla="*/ 2223655 w 4503751"/>
              <a:gd name="connsiteY38-4664" fmla="*/ 3670905 h 3670905"/>
              <a:gd name="connsiteX39-4665" fmla="*/ 1911927 w 4503751"/>
              <a:gd name="connsiteY39-4666" fmla="*/ 3660514 h 3670905"/>
              <a:gd name="connsiteX40-4667" fmla="*/ 1756064 w 4503751"/>
              <a:gd name="connsiteY40-4668" fmla="*/ 3535823 h 3670905"/>
              <a:gd name="connsiteX41-4669" fmla="*/ 2150918 w 4503751"/>
              <a:gd name="connsiteY41-4670" fmla="*/ 3369569 h 3670905"/>
              <a:gd name="connsiteX42-4671" fmla="*/ 2223655 w 4503751"/>
              <a:gd name="connsiteY42-4672" fmla="*/ 3276051 h 3670905"/>
              <a:gd name="connsiteX43-4673" fmla="*/ 1984664 w 4503751"/>
              <a:gd name="connsiteY43-4674" fmla="*/ 3172142 h 3670905"/>
              <a:gd name="connsiteX44-4675" fmla="*/ 1693718 w 4503751"/>
              <a:gd name="connsiteY44-4676" fmla="*/ 3047451 h 3670905"/>
              <a:gd name="connsiteX45-4677" fmla="*/ 1340427 w 4503751"/>
              <a:gd name="connsiteY45-4678" fmla="*/ 2974714 h 3670905"/>
              <a:gd name="connsiteX46-4679" fmla="*/ 779318 w 4503751"/>
              <a:gd name="connsiteY46-4680" fmla="*/ 2694160 h 3670905"/>
              <a:gd name="connsiteX47-4681" fmla="*/ 332509 w 4503751"/>
              <a:gd name="connsiteY47-4682" fmla="*/ 2268133 h 3670905"/>
              <a:gd name="connsiteX48-4683" fmla="*/ 155864 w 4503751"/>
              <a:gd name="connsiteY48-4684" fmla="*/ 1883669 h 3670905"/>
              <a:gd name="connsiteX49-4685" fmla="*/ 93518 w 4503751"/>
              <a:gd name="connsiteY49-4686" fmla="*/ 1727805 h 3670905"/>
              <a:gd name="connsiteX50-4687" fmla="*/ 311727 w 4503751"/>
              <a:gd name="connsiteY50-4688" fmla="*/ 1519987 h 3670905"/>
              <a:gd name="connsiteX51-4689" fmla="*/ 633846 w 4503751"/>
              <a:gd name="connsiteY51-4690" fmla="*/ 1468033 h 3670905"/>
              <a:gd name="connsiteX52-4691" fmla="*/ 675409 w 4503751"/>
              <a:gd name="connsiteY52-4692" fmla="*/ 1405687 h 3670905"/>
              <a:gd name="connsiteX53-4693" fmla="*/ 405246 w 4503751"/>
              <a:gd name="connsiteY53-4694" fmla="*/ 1395296 h 3670905"/>
              <a:gd name="connsiteX54-4695" fmla="*/ 197427 w 4503751"/>
              <a:gd name="connsiteY54-4696" fmla="*/ 1447251 h 3670905"/>
              <a:gd name="connsiteX55-4697" fmla="*/ 83127 w 4503751"/>
              <a:gd name="connsiteY55-4698" fmla="*/ 1571942 h 3670905"/>
              <a:gd name="connsiteX0-4699" fmla="*/ 83127 w 4503751"/>
              <a:gd name="connsiteY0-4700" fmla="*/ 1571942 h 3670905"/>
              <a:gd name="connsiteX1-4701" fmla="*/ 0 w 4503751"/>
              <a:gd name="connsiteY1-4702" fmla="*/ 1312169 h 3670905"/>
              <a:gd name="connsiteX2-4703" fmla="*/ 31173 w 4503751"/>
              <a:gd name="connsiteY2-4704" fmla="*/ 990051 h 3670905"/>
              <a:gd name="connsiteX3-4705" fmla="*/ 93518 w 4503751"/>
              <a:gd name="connsiteY3-4706" fmla="*/ 761451 h 3670905"/>
              <a:gd name="connsiteX4-4707" fmla="*/ 228600 w 4503751"/>
              <a:gd name="connsiteY4-4708" fmla="*/ 564023 h 3670905"/>
              <a:gd name="connsiteX5-4709" fmla="*/ 384464 w 4503751"/>
              <a:gd name="connsiteY5-4710" fmla="*/ 418551 h 3670905"/>
              <a:gd name="connsiteX6-4711" fmla="*/ 436418 w 4503751"/>
              <a:gd name="connsiteY6-4712" fmla="*/ 418551 h 3670905"/>
              <a:gd name="connsiteX7-4713" fmla="*/ 613064 w 4503751"/>
              <a:gd name="connsiteY7-4714" fmla="*/ 834187 h 3670905"/>
              <a:gd name="connsiteX8-4715" fmla="*/ 696191 w 4503751"/>
              <a:gd name="connsiteY8-4716" fmla="*/ 938096 h 3670905"/>
              <a:gd name="connsiteX9-4717" fmla="*/ 800100 w 4503751"/>
              <a:gd name="connsiteY9-4718" fmla="*/ 969269 h 3670905"/>
              <a:gd name="connsiteX10-4719" fmla="*/ 727364 w 4503751"/>
              <a:gd name="connsiteY10-4720" fmla="*/ 803014 h 3670905"/>
              <a:gd name="connsiteX11-4721" fmla="*/ 686314 w 4503751"/>
              <a:gd name="connsiteY11-4722" fmla="*/ 532851 h 3670905"/>
              <a:gd name="connsiteX12-4723" fmla="*/ 693001 w 4503751"/>
              <a:gd name="connsiteY12-4724" fmla="*/ 399106 h 3670905"/>
              <a:gd name="connsiteX13-4725" fmla="*/ 826414 w 4503751"/>
              <a:gd name="connsiteY13-4726" fmla="*/ 234483 h 3670905"/>
              <a:gd name="connsiteX14-4727" fmla="*/ 1072939 w 4503751"/>
              <a:gd name="connsiteY14-4728" fmla="*/ 99107 h 3670905"/>
              <a:gd name="connsiteX15-4729" fmla="*/ 1334562 w 4503751"/>
              <a:gd name="connsiteY15-4730" fmla="*/ 15981 h 3670905"/>
              <a:gd name="connsiteX16-4731" fmla="*/ 1745103 w 4503751"/>
              <a:gd name="connsiteY16-4732" fmla="*/ 40465 h 3670905"/>
              <a:gd name="connsiteX17-4733" fmla="*/ 2097003 w 4503751"/>
              <a:gd name="connsiteY17-4734" fmla="*/ 116866 h 3670905"/>
              <a:gd name="connsiteX18-4735" fmla="*/ 2462646 w 4503751"/>
              <a:gd name="connsiteY18-4736" fmla="*/ 237893 h 3670905"/>
              <a:gd name="connsiteX19-4737" fmla="*/ 2784764 w 4503751"/>
              <a:gd name="connsiteY19-4738" fmla="*/ 366596 h 3670905"/>
              <a:gd name="connsiteX20-4739" fmla="*/ 3086100 w 4503751"/>
              <a:gd name="connsiteY20-4740" fmla="*/ 553633 h 3670905"/>
              <a:gd name="connsiteX21-4741" fmla="*/ 3387436 w 4503751"/>
              <a:gd name="connsiteY21-4742" fmla="*/ 792623 h 3670905"/>
              <a:gd name="connsiteX22-4743" fmla="*/ 3733855 w 4503751"/>
              <a:gd name="connsiteY22-4744" fmla="*/ 1136441 h 3670905"/>
              <a:gd name="connsiteX23-4745" fmla="*/ 3927764 w 4503751"/>
              <a:gd name="connsiteY23-4746" fmla="*/ 1355013 h 3670905"/>
              <a:gd name="connsiteX24-4747" fmla="*/ 4114800 w 4503751"/>
              <a:gd name="connsiteY24-4748" fmla="*/ 1625177 h 3670905"/>
              <a:gd name="connsiteX25-4749" fmla="*/ 4166807 w 4503751"/>
              <a:gd name="connsiteY25-4750" fmla="*/ 1743645 h 3670905"/>
              <a:gd name="connsiteX26-4751" fmla="*/ 4217379 w 4503751"/>
              <a:gd name="connsiteY26-4752" fmla="*/ 1870663 h 3670905"/>
              <a:gd name="connsiteX27-4753" fmla="*/ 4239491 w 4503751"/>
              <a:gd name="connsiteY27-4754" fmla="*/ 2361651 h 3670905"/>
              <a:gd name="connsiteX28-4755" fmla="*/ 4343400 w 4503751"/>
              <a:gd name="connsiteY28-4756" fmla="*/ 2798069 h 3670905"/>
              <a:gd name="connsiteX29-4757" fmla="*/ 4426527 w 4503751"/>
              <a:gd name="connsiteY29-4758" fmla="*/ 2922760 h 3670905"/>
              <a:gd name="connsiteX30-4759" fmla="*/ 4488873 w 4503751"/>
              <a:gd name="connsiteY30-4760" fmla="*/ 3068233 h 3670905"/>
              <a:gd name="connsiteX31-4761" fmla="*/ 4374573 w 4503751"/>
              <a:gd name="connsiteY31-4762" fmla="*/ 3151360 h 3670905"/>
              <a:gd name="connsiteX32-4763" fmla="*/ 4457700 w 4503751"/>
              <a:gd name="connsiteY32-4764" fmla="*/ 3203314 h 3670905"/>
              <a:gd name="connsiteX33-4765" fmla="*/ 4353791 w 4503751"/>
              <a:gd name="connsiteY33-4766" fmla="*/ 3255269 h 3670905"/>
              <a:gd name="connsiteX34-4767" fmla="*/ 3990109 w 4503751"/>
              <a:gd name="connsiteY34-4768" fmla="*/ 3359178 h 3670905"/>
              <a:gd name="connsiteX35-4769" fmla="*/ 3501736 w 4503751"/>
              <a:gd name="connsiteY35-4770" fmla="*/ 3525433 h 3670905"/>
              <a:gd name="connsiteX36-4771" fmla="*/ 3148446 w 4503751"/>
              <a:gd name="connsiteY36-4772" fmla="*/ 3556605 h 3670905"/>
              <a:gd name="connsiteX37-4773" fmla="*/ 2909455 w 4503751"/>
              <a:gd name="connsiteY37-4774" fmla="*/ 3577387 h 3670905"/>
              <a:gd name="connsiteX38-4775" fmla="*/ 2223655 w 4503751"/>
              <a:gd name="connsiteY38-4776" fmla="*/ 3670905 h 3670905"/>
              <a:gd name="connsiteX39-4777" fmla="*/ 1911927 w 4503751"/>
              <a:gd name="connsiteY39-4778" fmla="*/ 3660514 h 3670905"/>
              <a:gd name="connsiteX40-4779" fmla="*/ 1756064 w 4503751"/>
              <a:gd name="connsiteY40-4780" fmla="*/ 3535823 h 3670905"/>
              <a:gd name="connsiteX41-4781" fmla="*/ 2150918 w 4503751"/>
              <a:gd name="connsiteY41-4782" fmla="*/ 3369569 h 3670905"/>
              <a:gd name="connsiteX42-4783" fmla="*/ 2223655 w 4503751"/>
              <a:gd name="connsiteY42-4784" fmla="*/ 3276051 h 3670905"/>
              <a:gd name="connsiteX43-4785" fmla="*/ 1984664 w 4503751"/>
              <a:gd name="connsiteY43-4786" fmla="*/ 3172142 h 3670905"/>
              <a:gd name="connsiteX44-4787" fmla="*/ 1693718 w 4503751"/>
              <a:gd name="connsiteY44-4788" fmla="*/ 3047451 h 3670905"/>
              <a:gd name="connsiteX45-4789" fmla="*/ 1340427 w 4503751"/>
              <a:gd name="connsiteY45-4790" fmla="*/ 2974714 h 3670905"/>
              <a:gd name="connsiteX46-4791" fmla="*/ 779318 w 4503751"/>
              <a:gd name="connsiteY46-4792" fmla="*/ 2694160 h 3670905"/>
              <a:gd name="connsiteX47-4793" fmla="*/ 332509 w 4503751"/>
              <a:gd name="connsiteY47-4794" fmla="*/ 2268133 h 3670905"/>
              <a:gd name="connsiteX48-4795" fmla="*/ 155864 w 4503751"/>
              <a:gd name="connsiteY48-4796" fmla="*/ 1883669 h 3670905"/>
              <a:gd name="connsiteX49-4797" fmla="*/ 93518 w 4503751"/>
              <a:gd name="connsiteY49-4798" fmla="*/ 1727805 h 3670905"/>
              <a:gd name="connsiteX50-4799" fmla="*/ 311727 w 4503751"/>
              <a:gd name="connsiteY50-4800" fmla="*/ 1519987 h 3670905"/>
              <a:gd name="connsiteX51-4801" fmla="*/ 633846 w 4503751"/>
              <a:gd name="connsiteY51-4802" fmla="*/ 1468033 h 3670905"/>
              <a:gd name="connsiteX52-4803" fmla="*/ 675409 w 4503751"/>
              <a:gd name="connsiteY52-4804" fmla="*/ 1405687 h 3670905"/>
              <a:gd name="connsiteX53-4805" fmla="*/ 405246 w 4503751"/>
              <a:gd name="connsiteY53-4806" fmla="*/ 1395296 h 3670905"/>
              <a:gd name="connsiteX54-4807" fmla="*/ 197427 w 4503751"/>
              <a:gd name="connsiteY54-4808" fmla="*/ 1447251 h 3670905"/>
              <a:gd name="connsiteX55-4809" fmla="*/ 83127 w 4503751"/>
              <a:gd name="connsiteY55-4810" fmla="*/ 1571942 h 3670905"/>
              <a:gd name="connsiteX0-4811" fmla="*/ 83127 w 4503751"/>
              <a:gd name="connsiteY0-4812" fmla="*/ 1571942 h 3670905"/>
              <a:gd name="connsiteX1-4813" fmla="*/ 0 w 4503751"/>
              <a:gd name="connsiteY1-4814" fmla="*/ 1312169 h 3670905"/>
              <a:gd name="connsiteX2-4815" fmla="*/ 31173 w 4503751"/>
              <a:gd name="connsiteY2-4816" fmla="*/ 990051 h 3670905"/>
              <a:gd name="connsiteX3-4817" fmla="*/ 93518 w 4503751"/>
              <a:gd name="connsiteY3-4818" fmla="*/ 761451 h 3670905"/>
              <a:gd name="connsiteX4-4819" fmla="*/ 228600 w 4503751"/>
              <a:gd name="connsiteY4-4820" fmla="*/ 564023 h 3670905"/>
              <a:gd name="connsiteX5-4821" fmla="*/ 384464 w 4503751"/>
              <a:gd name="connsiteY5-4822" fmla="*/ 418551 h 3670905"/>
              <a:gd name="connsiteX6-4823" fmla="*/ 436418 w 4503751"/>
              <a:gd name="connsiteY6-4824" fmla="*/ 418551 h 3670905"/>
              <a:gd name="connsiteX7-4825" fmla="*/ 613064 w 4503751"/>
              <a:gd name="connsiteY7-4826" fmla="*/ 834187 h 3670905"/>
              <a:gd name="connsiteX8-4827" fmla="*/ 696191 w 4503751"/>
              <a:gd name="connsiteY8-4828" fmla="*/ 938096 h 3670905"/>
              <a:gd name="connsiteX9-4829" fmla="*/ 800100 w 4503751"/>
              <a:gd name="connsiteY9-4830" fmla="*/ 969269 h 3670905"/>
              <a:gd name="connsiteX10-4831" fmla="*/ 727364 w 4503751"/>
              <a:gd name="connsiteY10-4832" fmla="*/ 803014 h 3670905"/>
              <a:gd name="connsiteX11-4833" fmla="*/ 686314 w 4503751"/>
              <a:gd name="connsiteY11-4834" fmla="*/ 532851 h 3670905"/>
              <a:gd name="connsiteX12-4835" fmla="*/ 693001 w 4503751"/>
              <a:gd name="connsiteY12-4836" fmla="*/ 399106 h 3670905"/>
              <a:gd name="connsiteX13-4837" fmla="*/ 826414 w 4503751"/>
              <a:gd name="connsiteY13-4838" fmla="*/ 234483 h 3670905"/>
              <a:gd name="connsiteX14-4839" fmla="*/ 1072939 w 4503751"/>
              <a:gd name="connsiteY14-4840" fmla="*/ 99107 h 3670905"/>
              <a:gd name="connsiteX15-4841" fmla="*/ 1334562 w 4503751"/>
              <a:gd name="connsiteY15-4842" fmla="*/ 15981 h 3670905"/>
              <a:gd name="connsiteX16-4843" fmla="*/ 1745103 w 4503751"/>
              <a:gd name="connsiteY16-4844" fmla="*/ 40465 h 3670905"/>
              <a:gd name="connsiteX17-4845" fmla="*/ 2097003 w 4503751"/>
              <a:gd name="connsiteY17-4846" fmla="*/ 116866 h 3670905"/>
              <a:gd name="connsiteX18-4847" fmla="*/ 2462646 w 4503751"/>
              <a:gd name="connsiteY18-4848" fmla="*/ 237893 h 3670905"/>
              <a:gd name="connsiteX19-4849" fmla="*/ 2784764 w 4503751"/>
              <a:gd name="connsiteY19-4850" fmla="*/ 366596 h 3670905"/>
              <a:gd name="connsiteX20-4851" fmla="*/ 3086100 w 4503751"/>
              <a:gd name="connsiteY20-4852" fmla="*/ 553633 h 3670905"/>
              <a:gd name="connsiteX21-4853" fmla="*/ 3387436 w 4503751"/>
              <a:gd name="connsiteY21-4854" fmla="*/ 792623 h 3670905"/>
              <a:gd name="connsiteX22-4855" fmla="*/ 3733855 w 4503751"/>
              <a:gd name="connsiteY22-4856" fmla="*/ 1136441 h 3670905"/>
              <a:gd name="connsiteX23-4857" fmla="*/ 3927764 w 4503751"/>
              <a:gd name="connsiteY23-4858" fmla="*/ 1355013 h 3670905"/>
              <a:gd name="connsiteX24-4859" fmla="*/ 4114800 w 4503751"/>
              <a:gd name="connsiteY24-4860" fmla="*/ 1625177 h 3670905"/>
              <a:gd name="connsiteX25-4861" fmla="*/ 4166807 w 4503751"/>
              <a:gd name="connsiteY25-4862" fmla="*/ 1743645 h 3670905"/>
              <a:gd name="connsiteX26-4863" fmla="*/ 4217379 w 4503751"/>
              <a:gd name="connsiteY26-4864" fmla="*/ 1870663 h 3670905"/>
              <a:gd name="connsiteX27-4865" fmla="*/ 4239491 w 4503751"/>
              <a:gd name="connsiteY27-4866" fmla="*/ 2361651 h 3670905"/>
              <a:gd name="connsiteX28-4867" fmla="*/ 4343400 w 4503751"/>
              <a:gd name="connsiteY28-4868" fmla="*/ 2798069 h 3670905"/>
              <a:gd name="connsiteX29-4869" fmla="*/ 4426527 w 4503751"/>
              <a:gd name="connsiteY29-4870" fmla="*/ 2922760 h 3670905"/>
              <a:gd name="connsiteX30-4871" fmla="*/ 4488873 w 4503751"/>
              <a:gd name="connsiteY30-4872" fmla="*/ 3068233 h 3670905"/>
              <a:gd name="connsiteX31-4873" fmla="*/ 4374573 w 4503751"/>
              <a:gd name="connsiteY31-4874" fmla="*/ 3151360 h 3670905"/>
              <a:gd name="connsiteX32-4875" fmla="*/ 4457700 w 4503751"/>
              <a:gd name="connsiteY32-4876" fmla="*/ 3203314 h 3670905"/>
              <a:gd name="connsiteX33-4877" fmla="*/ 4353791 w 4503751"/>
              <a:gd name="connsiteY33-4878" fmla="*/ 3255269 h 3670905"/>
              <a:gd name="connsiteX34-4879" fmla="*/ 3990109 w 4503751"/>
              <a:gd name="connsiteY34-4880" fmla="*/ 3359178 h 3670905"/>
              <a:gd name="connsiteX35-4881" fmla="*/ 3501736 w 4503751"/>
              <a:gd name="connsiteY35-4882" fmla="*/ 3525433 h 3670905"/>
              <a:gd name="connsiteX36-4883" fmla="*/ 3148446 w 4503751"/>
              <a:gd name="connsiteY36-4884" fmla="*/ 3556605 h 3670905"/>
              <a:gd name="connsiteX37-4885" fmla="*/ 2909455 w 4503751"/>
              <a:gd name="connsiteY37-4886" fmla="*/ 3577387 h 3670905"/>
              <a:gd name="connsiteX38-4887" fmla="*/ 2223655 w 4503751"/>
              <a:gd name="connsiteY38-4888" fmla="*/ 3670905 h 3670905"/>
              <a:gd name="connsiteX39-4889" fmla="*/ 1911927 w 4503751"/>
              <a:gd name="connsiteY39-4890" fmla="*/ 3660514 h 3670905"/>
              <a:gd name="connsiteX40-4891" fmla="*/ 1756064 w 4503751"/>
              <a:gd name="connsiteY40-4892" fmla="*/ 3535823 h 3670905"/>
              <a:gd name="connsiteX41-4893" fmla="*/ 2150918 w 4503751"/>
              <a:gd name="connsiteY41-4894" fmla="*/ 3369569 h 3670905"/>
              <a:gd name="connsiteX42-4895" fmla="*/ 2223655 w 4503751"/>
              <a:gd name="connsiteY42-4896" fmla="*/ 3276051 h 3670905"/>
              <a:gd name="connsiteX43-4897" fmla="*/ 1984664 w 4503751"/>
              <a:gd name="connsiteY43-4898" fmla="*/ 3172142 h 3670905"/>
              <a:gd name="connsiteX44-4899" fmla="*/ 1693718 w 4503751"/>
              <a:gd name="connsiteY44-4900" fmla="*/ 3047451 h 3670905"/>
              <a:gd name="connsiteX45-4901" fmla="*/ 1340427 w 4503751"/>
              <a:gd name="connsiteY45-4902" fmla="*/ 2974714 h 3670905"/>
              <a:gd name="connsiteX46-4903" fmla="*/ 779318 w 4503751"/>
              <a:gd name="connsiteY46-4904" fmla="*/ 2694160 h 3670905"/>
              <a:gd name="connsiteX47-4905" fmla="*/ 332509 w 4503751"/>
              <a:gd name="connsiteY47-4906" fmla="*/ 2268133 h 3670905"/>
              <a:gd name="connsiteX48-4907" fmla="*/ 155864 w 4503751"/>
              <a:gd name="connsiteY48-4908" fmla="*/ 1883669 h 3670905"/>
              <a:gd name="connsiteX49-4909" fmla="*/ 93518 w 4503751"/>
              <a:gd name="connsiteY49-4910" fmla="*/ 1727805 h 3670905"/>
              <a:gd name="connsiteX50-4911" fmla="*/ 311727 w 4503751"/>
              <a:gd name="connsiteY50-4912" fmla="*/ 1519987 h 3670905"/>
              <a:gd name="connsiteX51-4913" fmla="*/ 633846 w 4503751"/>
              <a:gd name="connsiteY51-4914" fmla="*/ 1468033 h 3670905"/>
              <a:gd name="connsiteX52-4915" fmla="*/ 675409 w 4503751"/>
              <a:gd name="connsiteY52-4916" fmla="*/ 1405687 h 3670905"/>
              <a:gd name="connsiteX53-4917" fmla="*/ 405246 w 4503751"/>
              <a:gd name="connsiteY53-4918" fmla="*/ 1395296 h 3670905"/>
              <a:gd name="connsiteX54-4919" fmla="*/ 197427 w 4503751"/>
              <a:gd name="connsiteY54-4920" fmla="*/ 1447251 h 3670905"/>
              <a:gd name="connsiteX55-4921" fmla="*/ 83127 w 4503751"/>
              <a:gd name="connsiteY55-4922" fmla="*/ 1571942 h 3670905"/>
              <a:gd name="connsiteX0-4923" fmla="*/ 83127 w 4503751"/>
              <a:gd name="connsiteY0-4924" fmla="*/ 1571942 h 3670905"/>
              <a:gd name="connsiteX1-4925" fmla="*/ 0 w 4503751"/>
              <a:gd name="connsiteY1-4926" fmla="*/ 1312169 h 3670905"/>
              <a:gd name="connsiteX2-4927" fmla="*/ 31173 w 4503751"/>
              <a:gd name="connsiteY2-4928" fmla="*/ 990051 h 3670905"/>
              <a:gd name="connsiteX3-4929" fmla="*/ 93518 w 4503751"/>
              <a:gd name="connsiteY3-4930" fmla="*/ 761451 h 3670905"/>
              <a:gd name="connsiteX4-4931" fmla="*/ 228600 w 4503751"/>
              <a:gd name="connsiteY4-4932" fmla="*/ 564023 h 3670905"/>
              <a:gd name="connsiteX5-4933" fmla="*/ 384464 w 4503751"/>
              <a:gd name="connsiteY5-4934" fmla="*/ 418551 h 3670905"/>
              <a:gd name="connsiteX6-4935" fmla="*/ 436418 w 4503751"/>
              <a:gd name="connsiteY6-4936" fmla="*/ 418551 h 3670905"/>
              <a:gd name="connsiteX7-4937" fmla="*/ 613064 w 4503751"/>
              <a:gd name="connsiteY7-4938" fmla="*/ 834187 h 3670905"/>
              <a:gd name="connsiteX8-4939" fmla="*/ 696191 w 4503751"/>
              <a:gd name="connsiteY8-4940" fmla="*/ 938096 h 3670905"/>
              <a:gd name="connsiteX9-4941" fmla="*/ 800100 w 4503751"/>
              <a:gd name="connsiteY9-4942" fmla="*/ 969269 h 3670905"/>
              <a:gd name="connsiteX10-4943" fmla="*/ 727364 w 4503751"/>
              <a:gd name="connsiteY10-4944" fmla="*/ 803014 h 3670905"/>
              <a:gd name="connsiteX11-4945" fmla="*/ 686314 w 4503751"/>
              <a:gd name="connsiteY11-4946" fmla="*/ 532851 h 3670905"/>
              <a:gd name="connsiteX12-4947" fmla="*/ 693001 w 4503751"/>
              <a:gd name="connsiteY12-4948" fmla="*/ 399106 h 3670905"/>
              <a:gd name="connsiteX13-4949" fmla="*/ 826414 w 4503751"/>
              <a:gd name="connsiteY13-4950" fmla="*/ 234483 h 3670905"/>
              <a:gd name="connsiteX14-4951" fmla="*/ 1072939 w 4503751"/>
              <a:gd name="connsiteY14-4952" fmla="*/ 99107 h 3670905"/>
              <a:gd name="connsiteX15-4953" fmla="*/ 1334562 w 4503751"/>
              <a:gd name="connsiteY15-4954" fmla="*/ 15981 h 3670905"/>
              <a:gd name="connsiteX16-4955" fmla="*/ 1745103 w 4503751"/>
              <a:gd name="connsiteY16-4956" fmla="*/ 40465 h 3670905"/>
              <a:gd name="connsiteX17-4957" fmla="*/ 2097003 w 4503751"/>
              <a:gd name="connsiteY17-4958" fmla="*/ 116866 h 3670905"/>
              <a:gd name="connsiteX18-4959" fmla="*/ 2462646 w 4503751"/>
              <a:gd name="connsiteY18-4960" fmla="*/ 237893 h 3670905"/>
              <a:gd name="connsiteX19-4961" fmla="*/ 2784764 w 4503751"/>
              <a:gd name="connsiteY19-4962" fmla="*/ 366596 h 3670905"/>
              <a:gd name="connsiteX20-4963" fmla="*/ 3086100 w 4503751"/>
              <a:gd name="connsiteY20-4964" fmla="*/ 553633 h 3670905"/>
              <a:gd name="connsiteX21-4965" fmla="*/ 3387436 w 4503751"/>
              <a:gd name="connsiteY21-4966" fmla="*/ 792623 h 3670905"/>
              <a:gd name="connsiteX22-4967" fmla="*/ 3733855 w 4503751"/>
              <a:gd name="connsiteY22-4968" fmla="*/ 1136441 h 3670905"/>
              <a:gd name="connsiteX23-4969" fmla="*/ 3927764 w 4503751"/>
              <a:gd name="connsiteY23-4970" fmla="*/ 1355013 h 3670905"/>
              <a:gd name="connsiteX24-4971" fmla="*/ 4114800 w 4503751"/>
              <a:gd name="connsiteY24-4972" fmla="*/ 1625177 h 3670905"/>
              <a:gd name="connsiteX25-4973" fmla="*/ 4166807 w 4503751"/>
              <a:gd name="connsiteY25-4974" fmla="*/ 1743645 h 3670905"/>
              <a:gd name="connsiteX26-4975" fmla="*/ 4217379 w 4503751"/>
              <a:gd name="connsiteY26-4976" fmla="*/ 1870663 h 3670905"/>
              <a:gd name="connsiteX27-4977" fmla="*/ 4239491 w 4503751"/>
              <a:gd name="connsiteY27-4978" fmla="*/ 2361651 h 3670905"/>
              <a:gd name="connsiteX28-4979" fmla="*/ 4343400 w 4503751"/>
              <a:gd name="connsiteY28-4980" fmla="*/ 2798069 h 3670905"/>
              <a:gd name="connsiteX29-4981" fmla="*/ 4426527 w 4503751"/>
              <a:gd name="connsiteY29-4982" fmla="*/ 2922760 h 3670905"/>
              <a:gd name="connsiteX30-4983" fmla="*/ 4488873 w 4503751"/>
              <a:gd name="connsiteY30-4984" fmla="*/ 3068233 h 3670905"/>
              <a:gd name="connsiteX31-4985" fmla="*/ 4374573 w 4503751"/>
              <a:gd name="connsiteY31-4986" fmla="*/ 3151360 h 3670905"/>
              <a:gd name="connsiteX32-4987" fmla="*/ 4457700 w 4503751"/>
              <a:gd name="connsiteY32-4988" fmla="*/ 3203314 h 3670905"/>
              <a:gd name="connsiteX33-4989" fmla="*/ 4353791 w 4503751"/>
              <a:gd name="connsiteY33-4990" fmla="*/ 3255269 h 3670905"/>
              <a:gd name="connsiteX34-4991" fmla="*/ 3990109 w 4503751"/>
              <a:gd name="connsiteY34-4992" fmla="*/ 3359178 h 3670905"/>
              <a:gd name="connsiteX35-4993" fmla="*/ 3501736 w 4503751"/>
              <a:gd name="connsiteY35-4994" fmla="*/ 3525433 h 3670905"/>
              <a:gd name="connsiteX36-4995" fmla="*/ 3148446 w 4503751"/>
              <a:gd name="connsiteY36-4996" fmla="*/ 3556605 h 3670905"/>
              <a:gd name="connsiteX37-4997" fmla="*/ 2909455 w 4503751"/>
              <a:gd name="connsiteY37-4998" fmla="*/ 3577387 h 3670905"/>
              <a:gd name="connsiteX38-4999" fmla="*/ 2223655 w 4503751"/>
              <a:gd name="connsiteY38-5000" fmla="*/ 3670905 h 3670905"/>
              <a:gd name="connsiteX39-5001" fmla="*/ 1916689 w 4503751"/>
              <a:gd name="connsiteY39-5002" fmla="*/ 3641464 h 3670905"/>
              <a:gd name="connsiteX40-5003" fmla="*/ 1756064 w 4503751"/>
              <a:gd name="connsiteY40-5004" fmla="*/ 3535823 h 3670905"/>
              <a:gd name="connsiteX41-5005" fmla="*/ 2150918 w 4503751"/>
              <a:gd name="connsiteY41-5006" fmla="*/ 3369569 h 3670905"/>
              <a:gd name="connsiteX42-5007" fmla="*/ 2223655 w 4503751"/>
              <a:gd name="connsiteY42-5008" fmla="*/ 3276051 h 3670905"/>
              <a:gd name="connsiteX43-5009" fmla="*/ 1984664 w 4503751"/>
              <a:gd name="connsiteY43-5010" fmla="*/ 3172142 h 3670905"/>
              <a:gd name="connsiteX44-5011" fmla="*/ 1693718 w 4503751"/>
              <a:gd name="connsiteY44-5012" fmla="*/ 3047451 h 3670905"/>
              <a:gd name="connsiteX45-5013" fmla="*/ 1340427 w 4503751"/>
              <a:gd name="connsiteY45-5014" fmla="*/ 2974714 h 3670905"/>
              <a:gd name="connsiteX46-5015" fmla="*/ 779318 w 4503751"/>
              <a:gd name="connsiteY46-5016" fmla="*/ 2694160 h 3670905"/>
              <a:gd name="connsiteX47-5017" fmla="*/ 332509 w 4503751"/>
              <a:gd name="connsiteY47-5018" fmla="*/ 2268133 h 3670905"/>
              <a:gd name="connsiteX48-5019" fmla="*/ 155864 w 4503751"/>
              <a:gd name="connsiteY48-5020" fmla="*/ 1883669 h 3670905"/>
              <a:gd name="connsiteX49-5021" fmla="*/ 93518 w 4503751"/>
              <a:gd name="connsiteY49-5022" fmla="*/ 1727805 h 3670905"/>
              <a:gd name="connsiteX50-5023" fmla="*/ 311727 w 4503751"/>
              <a:gd name="connsiteY50-5024" fmla="*/ 1519987 h 3670905"/>
              <a:gd name="connsiteX51-5025" fmla="*/ 633846 w 4503751"/>
              <a:gd name="connsiteY51-5026" fmla="*/ 1468033 h 3670905"/>
              <a:gd name="connsiteX52-5027" fmla="*/ 675409 w 4503751"/>
              <a:gd name="connsiteY52-5028" fmla="*/ 1405687 h 3670905"/>
              <a:gd name="connsiteX53-5029" fmla="*/ 405246 w 4503751"/>
              <a:gd name="connsiteY53-5030" fmla="*/ 1395296 h 3670905"/>
              <a:gd name="connsiteX54-5031" fmla="*/ 197427 w 4503751"/>
              <a:gd name="connsiteY54-5032" fmla="*/ 1447251 h 3670905"/>
              <a:gd name="connsiteX55-5033" fmla="*/ 83127 w 4503751"/>
              <a:gd name="connsiteY55-5034" fmla="*/ 1571942 h 3670905"/>
              <a:gd name="connsiteX0-5035" fmla="*/ 83127 w 4503751"/>
              <a:gd name="connsiteY0-5036" fmla="*/ 1571942 h 3670905"/>
              <a:gd name="connsiteX1-5037" fmla="*/ 0 w 4503751"/>
              <a:gd name="connsiteY1-5038" fmla="*/ 1312169 h 3670905"/>
              <a:gd name="connsiteX2-5039" fmla="*/ 31173 w 4503751"/>
              <a:gd name="connsiteY2-5040" fmla="*/ 990051 h 3670905"/>
              <a:gd name="connsiteX3-5041" fmla="*/ 93518 w 4503751"/>
              <a:gd name="connsiteY3-5042" fmla="*/ 761451 h 3670905"/>
              <a:gd name="connsiteX4-5043" fmla="*/ 228600 w 4503751"/>
              <a:gd name="connsiteY4-5044" fmla="*/ 564023 h 3670905"/>
              <a:gd name="connsiteX5-5045" fmla="*/ 384464 w 4503751"/>
              <a:gd name="connsiteY5-5046" fmla="*/ 418551 h 3670905"/>
              <a:gd name="connsiteX6-5047" fmla="*/ 436418 w 4503751"/>
              <a:gd name="connsiteY6-5048" fmla="*/ 418551 h 3670905"/>
              <a:gd name="connsiteX7-5049" fmla="*/ 613064 w 4503751"/>
              <a:gd name="connsiteY7-5050" fmla="*/ 834187 h 3670905"/>
              <a:gd name="connsiteX8-5051" fmla="*/ 696191 w 4503751"/>
              <a:gd name="connsiteY8-5052" fmla="*/ 938096 h 3670905"/>
              <a:gd name="connsiteX9-5053" fmla="*/ 800100 w 4503751"/>
              <a:gd name="connsiteY9-5054" fmla="*/ 969269 h 3670905"/>
              <a:gd name="connsiteX10-5055" fmla="*/ 727364 w 4503751"/>
              <a:gd name="connsiteY10-5056" fmla="*/ 803014 h 3670905"/>
              <a:gd name="connsiteX11-5057" fmla="*/ 686314 w 4503751"/>
              <a:gd name="connsiteY11-5058" fmla="*/ 532851 h 3670905"/>
              <a:gd name="connsiteX12-5059" fmla="*/ 693001 w 4503751"/>
              <a:gd name="connsiteY12-5060" fmla="*/ 399106 h 3670905"/>
              <a:gd name="connsiteX13-5061" fmla="*/ 826414 w 4503751"/>
              <a:gd name="connsiteY13-5062" fmla="*/ 234483 h 3670905"/>
              <a:gd name="connsiteX14-5063" fmla="*/ 1072939 w 4503751"/>
              <a:gd name="connsiteY14-5064" fmla="*/ 99107 h 3670905"/>
              <a:gd name="connsiteX15-5065" fmla="*/ 1334562 w 4503751"/>
              <a:gd name="connsiteY15-5066" fmla="*/ 15981 h 3670905"/>
              <a:gd name="connsiteX16-5067" fmla="*/ 1745103 w 4503751"/>
              <a:gd name="connsiteY16-5068" fmla="*/ 40465 h 3670905"/>
              <a:gd name="connsiteX17-5069" fmla="*/ 2097003 w 4503751"/>
              <a:gd name="connsiteY17-5070" fmla="*/ 116866 h 3670905"/>
              <a:gd name="connsiteX18-5071" fmla="*/ 2462646 w 4503751"/>
              <a:gd name="connsiteY18-5072" fmla="*/ 237893 h 3670905"/>
              <a:gd name="connsiteX19-5073" fmla="*/ 2784764 w 4503751"/>
              <a:gd name="connsiteY19-5074" fmla="*/ 366596 h 3670905"/>
              <a:gd name="connsiteX20-5075" fmla="*/ 3086100 w 4503751"/>
              <a:gd name="connsiteY20-5076" fmla="*/ 553633 h 3670905"/>
              <a:gd name="connsiteX21-5077" fmla="*/ 3387436 w 4503751"/>
              <a:gd name="connsiteY21-5078" fmla="*/ 792623 h 3670905"/>
              <a:gd name="connsiteX22-5079" fmla="*/ 3733855 w 4503751"/>
              <a:gd name="connsiteY22-5080" fmla="*/ 1136441 h 3670905"/>
              <a:gd name="connsiteX23-5081" fmla="*/ 3927764 w 4503751"/>
              <a:gd name="connsiteY23-5082" fmla="*/ 1355013 h 3670905"/>
              <a:gd name="connsiteX24-5083" fmla="*/ 4114800 w 4503751"/>
              <a:gd name="connsiteY24-5084" fmla="*/ 1625177 h 3670905"/>
              <a:gd name="connsiteX25-5085" fmla="*/ 4166807 w 4503751"/>
              <a:gd name="connsiteY25-5086" fmla="*/ 1743645 h 3670905"/>
              <a:gd name="connsiteX26-5087" fmla="*/ 4217379 w 4503751"/>
              <a:gd name="connsiteY26-5088" fmla="*/ 1870663 h 3670905"/>
              <a:gd name="connsiteX27-5089" fmla="*/ 4239491 w 4503751"/>
              <a:gd name="connsiteY27-5090" fmla="*/ 2361651 h 3670905"/>
              <a:gd name="connsiteX28-5091" fmla="*/ 4343400 w 4503751"/>
              <a:gd name="connsiteY28-5092" fmla="*/ 2798069 h 3670905"/>
              <a:gd name="connsiteX29-5093" fmla="*/ 4426527 w 4503751"/>
              <a:gd name="connsiteY29-5094" fmla="*/ 2922760 h 3670905"/>
              <a:gd name="connsiteX30-5095" fmla="*/ 4488873 w 4503751"/>
              <a:gd name="connsiteY30-5096" fmla="*/ 3068233 h 3670905"/>
              <a:gd name="connsiteX31-5097" fmla="*/ 4374573 w 4503751"/>
              <a:gd name="connsiteY31-5098" fmla="*/ 3151360 h 3670905"/>
              <a:gd name="connsiteX32-5099" fmla="*/ 4457700 w 4503751"/>
              <a:gd name="connsiteY32-5100" fmla="*/ 3203314 h 3670905"/>
              <a:gd name="connsiteX33-5101" fmla="*/ 4353791 w 4503751"/>
              <a:gd name="connsiteY33-5102" fmla="*/ 3255269 h 3670905"/>
              <a:gd name="connsiteX34-5103" fmla="*/ 3990109 w 4503751"/>
              <a:gd name="connsiteY34-5104" fmla="*/ 3359178 h 3670905"/>
              <a:gd name="connsiteX35-5105" fmla="*/ 3501736 w 4503751"/>
              <a:gd name="connsiteY35-5106" fmla="*/ 3525433 h 3670905"/>
              <a:gd name="connsiteX36-5107" fmla="*/ 3148446 w 4503751"/>
              <a:gd name="connsiteY36-5108" fmla="*/ 3556605 h 3670905"/>
              <a:gd name="connsiteX37-5109" fmla="*/ 2909455 w 4503751"/>
              <a:gd name="connsiteY37-5110" fmla="*/ 3577387 h 3670905"/>
              <a:gd name="connsiteX38-5111" fmla="*/ 2223655 w 4503751"/>
              <a:gd name="connsiteY38-5112" fmla="*/ 3670905 h 3670905"/>
              <a:gd name="connsiteX39-5113" fmla="*/ 1916689 w 4503751"/>
              <a:gd name="connsiteY39-5114" fmla="*/ 3641464 h 3670905"/>
              <a:gd name="connsiteX40-5115" fmla="*/ 1756064 w 4503751"/>
              <a:gd name="connsiteY40-5116" fmla="*/ 3535823 h 3670905"/>
              <a:gd name="connsiteX41-5117" fmla="*/ 2150918 w 4503751"/>
              <a:gd name="connsiteY41-5118" fmla="*/ 3369569 h 3670905"/>
              <a:gd name="connsiteX42-5119" fmla="*/ 2223655 w 4503751"/>
              <a:gd name="connsiteY42-5120" fmla="*/ 3276051 h 3670905"/>
              <a:gd name="connsiteX43-5121" fmla="*/ 1984664 w 4503751"/>
              <a:gd name="connsiteY43-5122" fmla="*/ 3172142 h 3670905"/>
              <a:gd name="connsiteX44-5123" fmla="*/ 1693718 w 4503751"/>
              <a:gd name="connsiteY44-5124" fmla="*/ 3047451 h 3670905"/>
              <a:gd name="connsiteX45-5125" fmla="*/ 1340427 w 4503751"/>
              <a:gd name="connsiteY45-5126" fmla="*/ 2974714 h 3670905"/>
              <a:gd name="connsiteX46-5127" fmla="*/ 779318 w 4503751"/>
              <a:gd name="connsiteY46-5128" fmla="*/ 2694160 h 3670905"/>
              <a:gd name="connsiteX47-5129" fmla="*/ 332509 w 4503751"/>
              <a:gd name="connsiteY47-5130" fmla="*/ 2268133 h 3670905"/>
              <a:gd name="connsiteX48-5131" fmla="*/ 155864 w 4503751"/>
              <a:gd name="connsiteY48-5132" fmla="*/ 1883669 h 3670905"/>
              <a:gd name="connsiteX49-5133" fmla="*/ 93518 w 4503751"/>
              <a:gd name="connsiteY49-5134" fmla="*/ 1727805 h 3670905"/>
              <a:gd name="connsiteX50-5135" fmla="*/ 311727 w 4503751"/>
              <a:gd name="connsiteY50-5136" fmla="*/ 1519987 h 3670905"/>
              <a:gd name="connsiteX51-5137" fmla="*/ 633846 w 4503751"/>
              <a:gd name="connsiteY51-5138" fmla="*/ 1468033 h 3670905"/>
              <a:gd name="connsiteX52-5139" fmla="*/ 675409 w 4503751"/>
              <a:gd name="connsiteY52-5140" fmla="*/ 1405687 h 3670905"/>
              <a:gd name="connsiteX53-5141" fmla="*/ 405246 w 4503751"/>
              <a:gd name="connsiteY53-5142" fmla="*/ 1395296 h 3670905"/>
              <a:gd name="connsiteX54-5143" fmla="*/ 197427 w 4503751"/>
              <a:gd name="connsiteY54-5144" fmla="*/ 1447251 h 3670905"/>
              <a:gd name="connsiteX55-5145" fmla="*/ 83127 w 4503751"/>
              <a:gd name="connsiteY55-5146" fmla="*/ 1571942 h 3670905"/>
              <a:gd name="connsiteX0-5147" fmla="*/ 83127 w 4503751"/>
              <a:gd name="connsiteY0-5148" fmla="*/ 1571942 h 3684903"/>
              <a:gd name="connsiteX1-5149" fmla="*/ 0 w 4503751"/>
              <a:gd name="connsiteY1-5150" fmla="*/ 1312169 h 3684903"/>
              <a:gd name="connsiteX2-5151" fmla="*/ 31173 w 4503751"/>
              <a:gd name="connsiteY2-5152" fmla="*/ 990051 h 3684903"/>
              <a:gd name="connsiteX3-5153" fmla="*/ 93518 w 4503751"/>
              <a:gd name="connsiteY3-5154" fmla="*/ 761451 h 3684903"/>
              <a:gd name="connsiteX4-5155" fmla="*/ 228600 w 4503751"/>
              <a:gd name="connsiteY4-5156" fmla="*/ 564023 h 3684903"/>
              <a:gd name="connsiteX5-5157" fmla="*/ 384464 w 4503751"/>
              <a:gd name="connsiteY5-5158" fmla="*/ 418551 h 3684903"/>
              <a:gd name="connsiteX6-5159" fmla="*/ 436418 w 4503751"/>
              <a:gd name="connsiteY6-5160" fmla="*/ 418551 h 3684903"/>
              <a:gd name="connsiteX7-5161" fmla="*/ 613064 w 4503751"/>
              <a:gd name="connsiteY7-5162" fmla="*/ 834187 h 3684903"/>
              <a:gd name="connsiteX8-5163" fmla="*/ 696191 w 4503751"/>
              <a:gd name="connsiteY8-5164" fmla="*/ 938096 h 3684903"/>
              <a:gd name="connsiteX9-5165" fmla="*/ 800100 w 4503751"/>
              <a:gd name="connsiteY9-5166" fmla="*/ 969269 h 3684903"/>
              <a:gd name="connsiteX10-5167" fmla="*/ 727364 w 4503751"/>
              <a:gd name="connsiteY10-5168" fmla="*/ 803014 h 3684903"/>
              <a:gd name="connsiteX11-5169" fmla="*/ 686314 w 4503751"/>
              <a:gd name="connsiteY11-5170" fmla="*/ 532851 h 3684903"/>
              <a:gd name="connsiteX12-5171" fmla="*/ 693001 w 4503751"/>
              <a:gd name="connsiteY12-5172" fmla="*/ 399106 h 3684903"/>
              <a:gd name="connsiteX13-5173" fmla="*/ 826414 w 4503751"/>
              <a:gd name="connsiteY13-5174" fmla="*/ 234483 h 3684903"/>
              <a:gd name="connsiteX14-5175" fmla="*/ 1072939 w 4503751"/>
              <a:gd name="connsiteY14-5176" fmla="*/ 99107 h 3684903"/>
              <a:gd name="connsiteX15-5177" fmla="*/ 1334562 w 4503751"/>
              <a:gd name="connsiteY15-5178" fmla="*/ 15981 h 3684903"/>
              <a:gd name="connsiteX16-5179" fmla="*/ 1745103 w 4503751"/>
              <a:gd name="connsiteY16-5180" fmla="*/ 40465 h 3684903"/>
              <a:gd name="connsiteX17-5181" fmla="*/ 2097003 w 4503751"/>
              <a:gd name="connsiteY17-5182" fmla="*/ 116866 h 3684903"/>
              <a:gd name="connsiteX18-5183" fmla="*/ 2462646 w 4503751"/>
              <a:gd name="connsiteY18-5184" fmla="*/ 237893 h 3684903"/>
              <a:gd name="connsiteX19-5185" fmla="*/ 2784764 w 4503751"/>
              <a:gd name="connsiteY19-5186" fmla="*/ 366596 h 3684903"/>
              <a:gd name="connsiteX20-5187" fmla="*/ 3086100 w 4503751"/>
              <a:gd name="connsiteY20-5188" fmla="*/ 553633 h 3684903"/>
              <a:gd name="connsiteX21-5189" fmla="*/ 3387436 w 4503751"/>
              <a:gd name="connsiteY21-5190" fmla="*/ 792623 h 3684903"/>
              <a:gd name="connsiteX22-5191" fmla="*/ 3733855 w 4503751"/>
              <a:gd name="connsiteY22-5192" fmla="*/ 1136441 h 3684903"/>
              <a:gd name="connsiteX23-5193" fmla="*/ 3927764 w 4503751"/>
              <a:gd name="connsiteY23-5194" fmla="*/ 1355013 h 3684903"/>
              <a:gd name="connsiteX24-5195" fmla="*/ 4114800 w 4503751"/>
              <a:gd name="connsiteY24-5196" fmla="*/ 1625177 h 3684903"/>
              <a:gd name="connsiteX25-5197" fmla="*/ 4166807 w 4503751"/>
              <a:gd name="connsiteY25-5198" fmla="*/ 1743645 h 3684903"/>
              <a:gd name="connsiteX26-5199" fmla="*/ 4217379 w 4503751"/>
              <a:gd name="connsiteY26-5200" fmla="*/ 1870663 h 3684903"/>
              <a:gd name="connsiteX27-5201" fmla="*/ 4239491 w 4503751"/>
              <a:gd name="connsiteY27-5202" fmla="*/ 2361651 h 3684903"/>
              <a:gd name="connsiteX28-5203" fmla="*/ 4343400 w 4503751"/>
              <a:gd name="connsiteY28-5204" fmla="*/ 2798069 h 3684903"/>
              <a:gd name="connsiteX29-5205" fmla="*/ 4426527 w 4503751"/>
              <a:gd name="connsiteY29-5206" fmla="*/ 2922760 h 3684903"/>
              <a:gd name="connsiteX30-5207" fmla="*/ 4488873 w 4503751"/>
              <a:gd name="connsiteY30-5208" fmla="*/ 3068233 h 3684903"/>
              <a:gd name="connsiteX31-5209" fmla="*/ 4374573 w 4503751"/>
              <a:gd name="connsiteY31-5210" fmla="*/ 3151360 h 3684903"/>
              <a:gd name="connsiteX32-5211" fmla="*/ 4457700 w 4503751"/>
              <a:gd name="connsiteY32-5212" fmla="*/ 3203314 h 3684903"/>
              <a:gd name="connsiteX33-5213" fmla="*/ 4353791 w 4503751"/>
              <a:gd name="connsiteY33-5214" fmla="*/ 3255269 h 3684903"/>
              <a:gd name="connsiteX34-5215" fmla="*/ 3990109 w 4503751"/>
              <a:gd name="connsiteY34-5216" fmla="*/ 3359178 h 3684903"/>
              <a:gd name="connsiteX35-5217" fmla="*/ 3501736 w 4503751"/>
              <a:gd name="connsiteY35-5218" fmla="*/ 3525433 h 3684903"/>
              <a:gd name="connsiteX36-5219" fmla="*/ 3148446 w 4503751"/>
              <a:gd name="connsiteY36-5220" fmla="*/ 3556605 h 3684903"/>
              <a:gd name="connsiteX37-5221" fmla="*/ 2909455 w 4503751"/>
              <a:gd name="connsiteY37-5222" fmla="*/ 3577387 h 3684903"/>
              <a:gd name="connsiteX38-5223" fmla="*/ 2223655 w 4503751"/>
              <a:gd name="connsiteY38-5224" fmla="*/ 3670905 h 3684903"/>
              <a:gd name="connsiteX39-5225" fmla="*/ 1916689 w 4503751"/>
              <a:gd name="connsiteY39-5226" fmla="*/ 3641464 h 3684903"/>
              <a:gd name="connsiteX40-5227" fmla="*/ 1756064 w 4503751"/>
              <a:gd name="connsiteY40-5228" fmla="*/ 3535823 h 3684903"/>
              <a:gd name="connsiteX41-5229" fmla="*/ 2150918 w 4503751"/>
              <a:gd name="connsiteY41-5230" fmla="*/ 3369569 h 3684903"/>
              <a:gd name="connsiteX42-5231" fmla="*/ 2223655 w 4503751"/>
              <a:gd name="connsiteY42-5232" fmla="*/ 3276051 h 3684903"/>
              <a:gd name="connsiteX43-5233" fmla="*/ 1984664 w 4503751"/>
              <a:gd name="connsiteY43-5234" fmla="*/ 3172142 h 3684903"/>
              <a:gd name="connsiteX44-5235" fmla="*/ 1693718 w 4503751"/>
              <a:gd name="connsiteY44-5236" fmla="*/ 3047451 h 3684903"/>
              <a:gd name="connsiteX45-5237" fmla="*/ 1340427 w 4503751"/>
              <a:gd name="connsiteY45-5238" fmla="*/ 2974714 h 3684903"/>
              <a:gd name="connsiteX46-5239" fmla="*/ 779318 w 4503751"/>
              <a:gd name="connsiteY46-5240" fmla="*/ 2694160 h 3684903"/>
              <a:gd name="connsiteX47-5241" fmla="*/ 332509 w 4503751"/>
              <a:gd name="connsiteY47-5242" fmla="*/ 2268133 h 3684903"/>
              <a:gd name="connsiteX48-5243" fmla="*/ 155864 w 4503751"/>
              <a:gd name="connsiteY48-5244" fmla="*/ 1883669 h 3684903"/>
              <a:gd name="connsiteX49-5245" fmla="*/ 93518 w 4503751"/>
              <a:gd name="connsiteY49-5246" fmla="*/ 1727805 h 3684903"/>
              <a:gd name="connsiteX50-5247" fmla="*/ 311727 w 4503751"/>
              <a:gd name="connsiteY50-5248" fmla="*/ 1519987 h 3684903"/>
              <a:gd name="connsiteX51-5249" fmla="*/ 633846 w 4503751"/>
              <a:gd name="connsiteY51-5250" fmla="*/ 1468033 h 3684903"/>
              <a:gd name="connsiteX52-5251" fmla="*/ 675409 w 4503751"/>
              <a:gd name="connsiteY52-5252" fmla="*/ 1405687 h 3684903"/>
              <a:gd name="connsiteX53-5253" fmla="*/ 405246 w 4503751"/>
              <a:gd name="connsiteY53-5254" fmla="*/ 1395296 h 3684903"/>
              <a:gd name="connsiteX54-5255" fmla="*/ 197427 w 4503751"/>
              <a:gd name="connsiteY54-5256" fmla="*/ 1447251 h 3684903"/>
              <a:gd name="connsiteX55-5257" fmla="*/ 83127 w 4503751"/>
              <a:gd name="connsiteY55-5258" fmla="*/ 1571942 h 3684903"/>
              <a:gd name="connsiteX0-5259" fmla="*/ 83127 w 4503751"/>
              <a:gd name="connsiteY0-5260" fmla="*/ 1571942 h 3699191"/>
              <a:gd name="connsiteX1-5261" fmla="*/ 0 w 4503751"/>
              <a:gd name="connsiteY1-5262" fmla="*/ 1312169 h 3699191"/>
              <a:gd name="connsiteX2-5263" fmla="*/ 31173 w 4503751"/>
              <a:gd name="connsiteY2-5264" fmla="*/ 990051 h 3699191"/>
              <a:gd name="connsiteX3-5265" fmla="*/ 93518 w 4503751"/>
              <a:gd name="connsiteY3-5266" fmla="*/ 761451 h 3699191"/>
              <a:gd name="connsiteX4-5267" fmla="*/ 228600 w 4503751"/>
              <a:gd name="connsiteY4-5268" fmla="*/ 564023 h 3699191"/>
              <a:gd name="connsiteX5-5269" fmla="*/ 384464 w 4503751"/>
              <a:gd name="connsiteY5-5270" fmla="*/ 418551 h 3699191"/>
              <a:gd name="connsiteX6-5271" fmla="*/ 436418 w 4503751"/>
              <a:gd name="connsiteY6-5272" fmla="*/ 418551 h 3699191"/>
              <a:gd name="connsiteX7-5273" fmla="*/ 613064 w 4503751"/>
              <a:gd name="connsiteY7-5274" fmla="*/ 834187 h 3699191"/>
              <a:gd name="connsiteX8-5275" fmla="*/ 696191 w 4503751"/>
              <a:gd name="connsiteY8-5276" fmla="*/ 938096 h 3699191"/>
              <a:gd name="connsiteX9-5277" fmla="*/ 800100 w 4503751"/>
              <a:gd name="connsiteY9-5278" fmla="*/ 969269 h 3699191"/>
              <a:gd name="connsiteX10-5279" fmla="*/ 727364 w 4503751"/>
              <a:gd name="connsiteY10-5280" fmla="*/ 803014 h 3699191"/>
              <a:gd name="connsiteX11-5281" fmla="*/ 686314 w 4503751"/>
              <a:gd name="connsiteY11-5282" fmla="*/ 532851 h 3699191"/>
              <a:gd name="connsiteX12-5283" fmla="*/ 693001 w 4503751"/>
              <a:gd name="connsiteY12-5284" fmla="*/ 399106 h 3699191"/>
              <a:gd name="connsiteX13-5285" fmla="*/ 826414 w 4503751"/>
              <a:gd name="connsiteY13-5286" fmla="*/ 234483 h 3699191"/>
              <a:gd name="connsiteX14-5287" fmla="*/ 1072939 w 4503751"/>
              <a:gd name="connsiteY14-5288" fmla="*/ 99107 h 3699191"/>
              <a:gd name="connsiteX15-5289" fmla="*/ 1334562 w 4503751"/>
              <a:gd name="connsiteY15-5290" fmla="*/ 15981 h 3699191"/>
              <a:gd name="connsiteX16-5291" fmla="*/ 1745103 w 4503751"/>
              <a:gd name="connsiteY16-5292" fmla="*/ 40465 h 3699191"/>
              <a:gd name="connsiteX17-5293" fmla="*/ 2097003 w 4503751"/>
              <a:gd name="connsiteY17-5294" fmla="*/ 116866 h 3699191"/>
              <a:gd name="connsiteX18-5295" fmla="*/ 2462646 w 4503751"/>
              <a:gd name="connsiteY18-5296" fmla="*/ 237893 h 3699191"/>
              <a:gd name="connsiteX19-5297" fmla="*/ 2784764 w 4503751"/>
              <a:gd name="connsiteY19-5298" fmla="*/ 366596 h 3699191"/>
              <a:gd name="connsiteX20-5299" fmla="*/ 3086100 w 4503751"/>
              <a:gd name="connsiteY20-5300" fmla="*/ 553633 h 3699191"/>
              <a:gd name="connsiteX21-5301" fmla="*/ 3387436 w 4503751"/>
              <a:gd name="connsiteY21-5302" fmla="*/ 792623 h 3699191"/>
              <a:gd name="connsiteX22-5303" fmla="*/ 3733855 w 4503751"/>
              <a:gd name="connsiteY22-5304" fmla="*/ 1136441 h 3699191"/>
              <a:gd name="connsiteX23-5305" fmla="*/ 3927764 w 4503751"/>
              <a:gd name="connsiteY23-5306" fmla="*/ 1355013 h 3699191"/>
              <a:gd name="connsiteX24-5307" fmla="*/ 4114800 w 4503751"/>
              <a:gd name="connsiteY24-5308" fmla="*/ 1625177 h 3699191"/>
              <a:gd name="connsiteX25-5309" fmla="*/ 4166807 w 4503751"/>
              <a:gd name="connsiteY25-5310" fmla="*/ 1743645 h 3699191"/>
              <a:gd name="connsiteX26-5311" fmla="*/ 4217379 w 4503751"/>
              <a:gd name="connsiteY26-5312" fmla="*/ 1870663 h 3699191"/>
              <a:gd name="connsiteX27-5313" fmla="*/ 4239491 w 4503751"/>
              <a:gd name="connsiteY27-5314" fmla="*/ 2361651 h 3699191"/>
              <a:gd name="connsiteX28-5315" fmla="*/ 4343400 w 4503751"/>
              <a:gd name="connsiteY28-5316" fmla="*/ 2798069 h 3699191"/>
              <a:gd name="connsiteX29-5317" fmla="*/ 4426527 w 4503751"/>
              <a:gd name="connsiteY29-5318" fmla="*/ 2922760 h 3699191"/>
              <a:gd name="connsiteX30-5319" fmla="*/ 4488873 w 4503751"/>
              <a:gd name="connsiteY30-5320" fmla="*/ 3068233 h 3699191"/>
              <a:gd name="connsiteX31-5321" fmla="*/ 4374573 w 4503751"/>
              <a:gd name="connsiteY31-5322" fmla="*/ 3151360 h 3699191"/>
              <a:gd name="connsiteX32-5323" fmla="*/ 4457700 w 4503751"/>
              <a:gd name="connsiteY32-5324" fmla="*/ 3203314 h 3699191"/>
              <a:gd name="connsiteX33-5325" fmla="*/ 4353791 w 4503751"/>
              <a:gd name="connsiteY33-5326" fmla="*/ 3255269 h 3699191"/>
              <a:gd name="connsiteX34-5327" fmla="*/ 3990109 w 4503751"/>
              <a:gd name="connsiteY34-5328" fmla="*/ 3359178 h 3699191"/>
              <a:gd name="connsiteX35-5329" fmla="*/ 3501736 w 4503751"/>
              <a:gd name="connsiteY35-5330" fmla="*/ 3525433 h 3699191"/>
              <a:gd name="connsiteX36-5331" fmla="*/ 3148446 w 4503751"/>
              <a:gd name="connsiteY36-5332" fmla="*/ 3556605 h 3699191"/>
              <a:gd name="connsiteX37-5333" fmla="*/ 2909455 w 4503751"/>
              <a:gd name="connsiteY37-5334" fmla="*/ 3577387 h 3699191"/>
              <a:gd name="connsiteX38-5335" fmla="*/ 2223655 w 4503751"/>
              <a:gd name="connsiteY38-5336" fmla="*/ 3685193 h 3699191"/>
              <a:gd name="connsiteX39-5337" fmla="*/ 1916689 w 4503751"/>
              <a:gd name="connsiteY39-5338" fmla="*/ 3641464 h 3699191"/>
              <a:gd name="connsiteX40-5339" fmla="*/ 1756064 w 4503751"/>
              <a:gd name="connsiteY40-5340" fmla="*/ 3535823 h 3699191"/>
              <a:gd name="connsiteX41-5341" fmla="*/ 2150918 w 4503751"/>
              <a:gd name="connsiteY41-5342" fmla="*/ 3369569 h 3699191"/>
              <a:gd name="connsiteX42-5343" fmla="*/ 2223655 w 4503751"/>
              <a:gd name="connsiteY42-5344" fmla="*/ 3276051 h 3699191"/>
              <a:gd name="connsiteX43-5345" fmla="*/ 1984664 w 4503751"/>
              <a:gd name="connsiteY43-5346" fmla="*/ 3172142 h 3699191"/>
              <a:gd name="connsiteX44-5347" fmla="*/ 1693718 w 4503751"/>
              <a:gd name="connsiteY44-5348" fmla="*/ 3047451 h 3699191"/>
              <a:gd name="connsiteX45-5349" fmla="*/ 1340427 w 4503751"/>
              <a:gd name="connsiteY45-5350" fmla="*/ 2974714 h 3699191"/>
              <a:gd name="connsiteX46-5351" fmla="*/ 779318 w 4503751"/>
              <a:gd name="connsiteY46-5352" fmla="*/ 2694160 h 3699191"/>
              <a:gd name="connsiteX47-5353" fmla="*/ 332509 w 4503751"/>
              <a:gd name="connsiteY47-5354" fmla="*/ 2268133 h 3699191"/>
              <a:gd name="connsiteX48-5355" fmla="*/ 155864 w 4503751"/>
              <a:gd name="connsiteY48-5356" fmla="*/ 1883669 h 3699191"/>
              <a:gd name="connsiteX49-5357" fmla="*/ 93518 w 4503751"/>
              <a:gd name="connsiteY49-5358" fmla="*/ 1727805 h 3699191"/>
              <a:gd name="connsiteX50-5359" fmla="*/ 311727 w 4503751"/>
              <a:gd name="connsiteY50-5360" fmla="*/ 1519987 h 3699191"/>
              <a:gd name="connsiteX51-5361" fmla="*/ 633846 w 4503751"/>
              <a:gd name="connsiteY51-5362" fmla="*/ 1468033 h 3699191"/>
              <a:gd name="connsiteX52-5363" fmla="*/ 675409 w 4503751"/>
              <a:gd name="connsiteY52-5364" fmla="*/ 1405687 h 3699191"/>
              <a:gd name="connsiteX53-5365" fmla="*/ 405246 w 4503751"/>
              <a:gd name="connsiteY53-5366" fmla="*/ 1395296 h 3699191"/>
              <a:gd name="connsiteX54-5367" fmla="*/ 197427 w 4503751"/>
              <a:gd name="connsiteY54-5368" fmla="*/ 1447251 h 3699191"/>
              <a:gd name="connsiteX55-5369" fmla="*/ 83127 w 4503751"/>
              <a:gd name="connsiteY55-5370" fmla="*/ 1571942 h 3699191"/>
              <a:gd name="connsiteX0-5371" fmla="*/ 83127 w 4503751"/>
              <a:gd name="connsiteY0-5372" fmla="*/ 1571942 h 3699191"/>
              <a:gd name="connsiteX1-5373" fmla="*/ 0 w 4503751"/>
              <a:gd name="connsiteY1-5374" fmla="*/ 1312169 h 3699191"/>
              <a:gd name="connsiteX2-5375" fmla="*/ 31173 w 4503751"/>
              <a:gd name="connsiteY2-5376" fmla="*/ 990051 h 3699191"/>
              <a:gd name="connsiteX3-5377" fmla="*/ 93518 w 4503751"/>
              <a:gd name="connsiteY3-5378" fmla="*/ 761451 h 3699191"/>
              <a:gd name="connsiteX4-5379" fmla="*/ 228600 w 4503751"/>
              <a:gd name="connsiteY4-5380" fmla="*/ 564023 h 3699191"/>
              <a:gd name="connsiteX5-5381" fmla="*/ 384464 w 4503751"/>
              <a:gd name="connsiteY5-5382" fmla="*/ 418551 h 3699191"/>
              <a:gd name="connsiteX6-5383" fmla="*/ 436418 w 4503751"/>
              <a:gd name="connsiteY6-5384" fmla="*/ 418551 h 3699191"/>
              <a:gd name="connsiteX7-5385" fmla="*/ 613064 w 4503751"/>
              <a:gd name="connsiteY7-5386" fmla="*/ 834187 h 3699191"/>
              <a:gd name="connsiteX8-5387" fmla="*/ 696191 w 4503751"/>
              <a:gd name="connsiteY8-5388" fmla="*/ 938096 h 3699191"/>
              <a:gd name="connsiteX9-5389" fmla="*/ 800100 w 4503751"/>
              <a:gd name="connsiteY9-5390" fmla="*/ 969269 h 3699191"/>
              <a:gd name="connsiteX10-5391" fmla="*/ 727364 w 4503751"/>
              <a:gd name="connsiteY10-5392" fmla="*/ 803014 h 3699191"/>
              <a:gd name="connsiteX11-5393" fmla="*/ 686314 w 4503751"/>
              <a:gd name="connsiteY11-5394" fmla="*/ 532851 h 3699191"/>
              <a:gd name="connsiteX12-5395" fmla="*/ 693001 w 4503751"/>
              <a:gd name="connsiteY12-5396" fmla="*/ 399106 h 3699191"/>
              <a:gd name="connsiteX13-5397" fmla="*/ 826414 w 4503751"/>
              <a:gd name="connsiteY13-5398" fmla="*/ 234483 h 3699191"/>
              <a:gd name="connsiteX14-5399" fmla="*/ 1072939 w 4503751"/>
              <a:gd name="connsiteY14-5400" fmla="*/ 99107 h 3699191"/>
              <a:gd name="connsiteX15-5401" fmla="*/ 1334562 w 4503751"/>
              <a:gd name="connsiteY15-5402" fmla="*/ 15981 h 3699191"/>
              <a:gd name="connsiteX16-5403" fmla="*/ 1745103 w 4503751"/>
              <a:gd name="connsiteY16-5404" fmla="*/ 40465 h 3699191"/>
              <a:gd name="connsiteX17-5405" fmla="*/ 2097003 w 4503751"/>
              <a:gd name="connsiteY17-5406" fmla="*/ 116866 h 3699191"/>
              <a:gd name="connsiteX18-5407" fmla="*/ 2462646 w 4503751"/>
              <a:gd name="connsiteY18-5408" fmla="*/ 237893 h 3699191"/>
              <a:gd name="connsiteX19-5409" fmla="*/ 2784764 w 4503751"/>
              <a:gd name="connsiteY19-5410" fmla="*/ 366596 h 3699191"/>
              <a:gd name="connsiteX20-5411" fmla="*/ 3086100 w 4503751"/>
              <a:gd name="connsiteY20-5412" fmla="*/ 553633 h 3699191"/>
              <a:gd name="connsiteX21-5413" fmla="*/ 3387436 w 4503751"/>
              <a:gd name="connsiteY21-5414" fmla="*/ 792623 h 3699191"/>
              <a:gd name="connsiteX22-5415" fmla="*/ 3733855 w 4503751"/>
              <a:gd name="connsiteY22-5416" fmla="*/ 1136441 h 3699191"/>
              <a:gd name="connsiteX23-5417" fmla="*/ 3927764 w 4503751"/>
              <a:gd name="connsiteY23-5418" fmla="*/ 1355013 h 3699191"/>
              <a:gd name="connsiteX24-5419" fmla="*/ 4114800 w 4503751"/>
              <a:gd name="connsiteY24-5420" fmla="*/ 1625177 h 3699191"/>
              <a:gd name="connsiteX25-5421" fmla="*/ 4166807 w 4503751"/>
              <a:gd name="connsiteY25-5422" fmla="*/ 1743645 h 3699191"/>
              <a:gd name="connsiteX26-5423" fmla="*/ 4217379 w 4503751"/>
              <a:gd name="connsiteY26-5424" fmla="*/ 1870663 h 3699191"/>
              <a:gd name="connsiteX27-5425" fmla="*/ 4239491 w 4503751"/>
              <a:gd name="connsiteY27-5426" fmla="*/ 2361651 h 3699191"/>
              <a:gd name="connsiteX28-5427" fmla="*/ 4343400 w 4503751"/>
              <a:gd name="connsiteY28-5428" fmla="*/ 2798069 h 3699191"/>
              <a:gd name="connsiteX29-5429" fmla="*/ 4426527 w 4503751"/>
              <a:gd name="connsiteY29-5430" fmla="*/ 2922760 h 3699191"/>
              <a:gd name="connsiteX30-5431" fmla="*/ 4488873 w 4503751"/>
              <a:gd name="connsiteY30-5432" fmla="*/ 3068233 h 3699191"/>
              <a:gd name="connsiteX31-5433" fmla="*/ 4374573 w 4503751"/>
              <a:gd name="connsiteY31-5434" fmla="*/ 3151360 h 3699191"/>
              <a:gd name="connsiteX32-5435" fmla="*/ 4457700 w 4503751"/>
              <a:gd name="connsiteY32-5436" fmla="*/ 3203314 h 3699191"/>
              <a:gd name="connsiteX33-5437" fmla="*/ 4353791 w 4503751"/>
              <a:gd name="connsiteY33-5438" fmla="*/ 3255269 h 3699191"/>
              <a:gd name="connsiteX34-5439" fmla="*/ 3990109 w 4503751"/>
              <a:gd name="connsiteY34-5440" fmla="*/ 3359178 h 3699191"/>
              <a:gd name="connsiteX35-5441" fmla="*/ 3501736 w 4503751"/>
              <a:gd name="connsiteY35-5442" fmla="*/ 3511145 h 3699191"/>
              <a:gd name="connsiteX36-5443" fmla="*/ 3148446 w 4503751"/>
              <a:gd name="connsiteY36-5444" fmla="*/ 3556605 h 3699191"/>
              <a:gd name="connsiteX37-5445" fmla="*/ 2909455 w 4503751"/>
              <a:gd name="connsiteY37-5446" fmla="*/ 3577387 h 3699191"/>
              <a:gd name="connsiteX38-5447" fmla="*/ 2223655 w 4503751"/>
              <a:gd name="connsiteY38-5448" fmla="*/ 3685193 h 3699191"/>
              <a:gd name="connsiteX39-5449" fmla="*/ 1916689 w 4503751"/>
              <a:gd name="connsiteY39-5450" fmla="*/ 3641464 h 3699191"/>
              <a:gd name="connsiteX40-5451" fmla="*/ 1756064 w 4503751"/>
              <a:gd name="connsiteY40-5452" fmla="*/ 3535823 h 3699191"/>
              <a:gd name="connsiteX41-5453" fmla="*/ 2150918 w 4503751"/>
              <a:gd name="connsiteY41-5454" fmla="*/ 3369569 h 3699191"/>
              <a:gd name="connsiteX42-5455" fmla="*/ 2223655 w 4503751"/>
              <a:gd name="connsiteY42-5456" fmla="*/ 3276051 h 3699191"/>
              <a:gd name="connsiteX43-5457" fmla="*/ 1984664 w 4503751"/>
              <a:gd name="connsiteY43-5458" fmla="*/ 3172142 h 3699191"/>
              <a:gd name="connsiteX44-5459" fmla="*/ 1693718 w 4503751"/>
              <a:gd name="connsiteY44-5460" fmla="*/ 3047451 h 3699191"/>
              <a:gd name="connsiteX45-5461" fmla="*/ 1340427 w 4503751"/>
              <a:gd name="connsiteY45-5462" fmla="*/ 2974714 h 3699191"/>
              <a:gd name="connsiteX46-5463" fmla="*/ 779318 w 4503751"/>
              <a:gd name="connsiteY46-5464" fmla="*/ 2694160 h 3699191"/>
              <a:gd name="connsiteX47-5465" fmla="*/ 332509 w 4503751"/>
              <a:gd name="connsiteY47-5466" fmla="*/ 2268133 h 3699191"/>
              <a:gd name="connsiteX48-5467" fmla="*/ 155864 w 4503751"/>
              <a:gd name="connsiteY48-5468" fmla="*/ 1883669 h 3699191"/>
              <a:gd name="connsiteX49-5469" fmla="*/ 93518 w 4503751"/>
              <a:gd name="connsiteY49-5470" fmla="*/ 1727805 h 3699191"/>
              <a:gd name="connsiteX50-5471" fmla="*/ 311727 w 4503751"/>
              <a:gd name="connsiteY50-5472" fmla="*/ 1519987 h 3699191"/>
              <a:gd name="connsiteX51-5473" fmla="*/ 633846 w 4503751"/>
              <a:gd name="connsiteY51-5474" fmla="*/ 1468033 h 3699191"/>
              <a:gd name="connsiteX52-5475" fmla="*/ 675409 w 4503751"/>
              <a:gd name="connsiteY52-5476" fmla="*/ 1405687 h 3699191"/>
              <a:gd name="connsiteX53-5477" fmla="*/ 405246 w 4503751"/>
              <a:gd name="connsiteY53-5478" fmla="*/ 1395296 h 3699191"/>
              <a:gd name="connsiteX54-5479" fmla="*/ 197427 w 4503751"/>
              <a:gd name="connsiteY54-5480" fmla="*/ 1447251 h 3699191"/>
              <a:gd name="connsiteX55-5481" fmla="*/ 83127 w 4503751"/>
              <a:gd name="connsiteY55-5482" fmla="*/ 1571942 h 3699191"/>
              <a:gd name="connsiteX0-5483" fmla="*/ 83127 w 4503751"/>
              <a:gd name="connsiteY0-5484" fmla="*/ 1571942 h 3699191"/>
              <a:gd name="connsiteX1-5485" fmla="*/ 0 w 4503751"/>
              <a:gd name="connsiteY1-5486" fmla="*/ 1312169 h 3699191"/>
              <a:gd name="connsiteX2-5487" fmla="*/ 31173 w 4503751"/>
              <a:gd name="connsiteY2-5488" fmla="*/ 990051 h 3699191"/>
              <a:gd name="connsiteX3-5489" fmla="*/ 93518 w 4503751"/>
              <a:gd name="connsiteY3-5490" fmla="*/ 761451 h 3699191"/>
              <a:gd name="connsiteX4-5491" fmla="*/ 228600 w 4503751"/>
              <a:gd name="connsiteY4-5492" fmla="*/ 564023 h 3699191"/>
              <a:gd name="connsiteX5-5493" fmla="*/ 384464 w 4503751"/>
              <a:gd name="connsiteY5-5494" fmla="*/ 418551 h 3699191"/>
              <a:gd name="connsiteX6-5495" fmla="*/ 436418 w 4503751"/>
              <a:gd name="connsiteY6-5496" fmla="*/ 418551 h 3699191"/>
              <a:gd name="connsiteX7-5497" fmla="*/ 613064 w 4503751"/>
              <a:gd name="connsiteY7-5498" fmla="*/ 834187 h 3699191"/>
              <a:gd name="connsiteX8-5499" fmla="*/ 696191 w 4503751"/>
              <a:gd name="connsiteY8-5500" fmla="*/ 938096 h 3699191"/>
              <a:gd name="connsiteX9-5501" fmla="*/ 800100 w 4503751"/>
              <a:gd name="connsiteY9-5502" fmla="*/ 969269 h 3699191"/>
              <a:gd name="connsiteX10-5503" fmla="*/ 727364 w 4503751"/>
              <a:gd name="connsiteY10-5504" fmla="*/ 803014 h 3699191"/>
              <a:gd name="connsiteX11-5505" fmla="*/ 686314 w 4503751"/>
              <a:gd name="connsiteY11-5506" fmla="*/ 532851 h 3699191"/>
              <a:gd name="connsiteX12-5507" fmla="*/ 693001 w 4503751"/>
              <a:gd name="connsiteY12-5508" fmla="*/ 399106 h 3699191"/>
              <a:gd name="connsiteX13-5509" fmla="*/ 826414 w 4503751"/>
              <a:gd name="connsiteY13-5510" fmla="*/ 234483 h 3699191"/>
              <a:gd name="connsiteX14-5511" fmla="*/ 1072939 w 4503751"/>
              <a:gd name="connsiteY14-5512" fmla="*/ 99107 h 3699191"/>
              <a:gd name="connsiteX15-5513" fmla="*/ 1334562 w 4503751"/>
              <a:gd name="connsiteY15-5514" fmla="*/ 15981 h 3699191"/>
              <a:gd name="connsiteX16-5515" fmla="*/ 1745103 w 4503751"/>
              <a:gd name="connsiteY16-5516" fmla="*/ 40465 h 3699191"/>
              <a:gd name="connsiteX17-5517" fmla="*/ 2097003 w 4503751"/>
              <a:gd name="connsiteY17-5518" fmla="*/ 116866 h 3699191"/>
              <a:gd name="connsiteX18-5519" fmla="*/ 2462646 w 4503751"/>
              <a:gd name="connsiteY18-5520" fmla="*/ 237893 h 3699191"/>
              <a:gd name="connsiteX19-5521" fmla="*/ 2784764 w 4503751"/>
              <a:gd name="connsiteY19-5522" fmla="*/ 366596 h 3699191"/>
              <a:gd name="connsiteX20-5523" fmla="*/ 3086100 w 4503751"/>
              <a:gd name="connsiteY20-5524" fmla="*/ 553633 h 3699191"/>
              <a:gd name="connsiteX21-5525" fmla="*/ 3387436 w 4503751"/>
              <a:gd name="connsiteY21-5526" fmla="*/ 792623 h 3699191"/>
              <a:gd name="connsiteX22-5527" fmla="*/ 3733855 w 4503751"/>
              <a:gd name="connsiteY22-5528" fmla="*/ 1136441 h 3699191"/>
              <a:gd name="connsiteX23-5529" fmla="*/ 3927764 w 4503751"/>
              <a:gd name="connsiteY23-5530" fmla="*/ 1355013 h 3699191"/>
              <a:gd name="connsiteX24-5531" fmla="*/ 4114800 w 4503751"/>
              <a:gd name="connsiteY24-5532" fmla="*/ 1625177 h 3699191"/>
              <a:gd name="connsiteX25-5533" fmla="*/ 4166807 w 4503751"/>
              <a:gd name="connsiteY25-5534" fmla="*/ 1743645 h 3699191"/>
              <a:gd name="connsiteX26-5535" fmla="*/ 4217379 w 4503751"/>
              <a:gd name="connsiteY26-5536" fmla="*/ 1870663 h 3699191"/>
              <a:gd name="connsiteX27-5537" fmla="*/ 4239491 w 4503751"/>
              <a:gd name="connsiteY27-5538" fmla="*/ 2361651 h 3699191"/>
              <a:gd name="connsiteX28-5539" fmla="*/ 4343400 w 4503751"/>
              <a:gd name="connsiteY28-5540" fmla="*/ 2798069 h 3699191"/>
              <a:gd name="connsiteX29-5541" fmla="*/ 4426527 w 4503751"/>
              <a:gd name="connsiteY29-5542" fmla="*/ 2922760 h 3699191"/>
              <a:gd name="connsiteX30-5543" fmla="*/ 4488873 w 4503751"/>
              <a:gd name="connsiteY30-5544" fmla="*/ 3068233 h 3699191"/>
              <a:gd name="connsiteX31-5545" fmla="*/ 4374573 w 4503751"/>
              <a:gd name="connsiteY31-5546" fmla="*/ 3151360 h 3699191"/>
              <a:gd name="connsiteX32-5547" fmla="*/ 4457700 w 4503751"/>
              <a:gd name="connsiteY32-5548" fmla="*/ 3203314 h 3699191"/>
              <a:gd name="connsiteX33-5549" fmla="*/ 4353791 w 4503751"/>
              <a:gd name="connsiteY33-5550" fmla="*/ 3255269 h 3699191"/>
              <a:gd name="connsiteX34-5551" fmla="*/ 3990109 w 4503751"/>
              <a:gd name="connsiteY34-5552" fmla="*/ 3359178 h 3699191"/>
              <a:gd name="connsiteX35-5553" fmla="*/ 3501736 w 4503751"/>
              <a:gd name="connsiteY35-5554" fmla="*/ 3487332 h 3699191"/>
              <a:gd name="connsiteX36-5555" fmla="*/ 3148446 w 4503751"/>
              <a:gd name="connsiteY36-5556" fmla="*/ 3556605 h 3699191"/>
              <a:gd name="connsiteX37-5557" fmla="*/ 2909455 w 4503751"/>
              <a:gd name="connsiteY37-5558" fmla="*/ 3577387 h 3699191"/>
              <a:gd name="connsiteX38-5559" fmla="*/ 2223655 w 4503751"/>
              <a:gd name="connsiteY38-5560" fmla="*/ 3685193 h 3699191"/>
              <a:gd name="connsiteX39-5561" fmla="*/ 1916689 w 4503751"/>
              <a:gd name="connsiteY39-5562" fmla="*/ 3641464 h 3699191"/>
              <a:gd name="connsiteX40-5563" fmla="*/ 1756064 w 4503751"/>
              <a:gd name="connsiteY40-5564" fmla="*/ 3535823 h 3699191"/>
              <a:gd name="connsiteX41-5565" fmla="*/ 2150918 w 4503751"/>
              <a:gd name="connsiteY41-5566" fmla="*/ 3369569 h 3699191"/>
              <a:gd name="connsiteX42-5567" fmla="*/ 2223655 w 4503751"/>
              <a:gd name="connsiteY42-5568" fmla="*/ 3276051 h 3699191"/>
              <a:gd name="connsiteX43-5569" fmla="*/ 1984664 w 4503751"/>
              <a:gd name="connsiteY43-5570" fmla="*/ 3172142 h 3699191"/>
              <a:gd name="connsiteX44-5571" fmla="*/ 1693718 w 4503751"/>
              <a:gd name="connsiteY44-5572" fmla="*/ 3047451 h 3699191"/>
              <a:gd name="connsiteX45-5573" fmla="*/ 1340427 w 4503751"/>
              <a:gd name="connsiteY45-5574" fmla="*/ 2974714 h 3699191"/>
              <a:gd name="connsiteX46-5575" fmla="*/ 779318 w 4503751"/>
              <a:gd name="connsiteY46-5576" fmla="*/ 2694160 h 3699191"/>
              <a:gd name="connsiteX47-5577" fmla="*/ 332509 w 4503751"/>
              <a:gd name="connsiteY47-5578" fmla="*/ 2268133 h 3699191"/>
              <a:gd name="connsiteX48-5579" fmla="*/ 155864 w 4503751"/>
              <a:gd name="connsiteY48-5580" fmla="*/ 1883669 h 3699191"/>
              <a:gd name="connsiteX49-5581" fmla="*/ 93518 w 4503751"/>
              <a:gd name="connsiteY49-5582" fmla="*/ 1727805 h 3699191"/>
              <a:gd name="connsiteX50-5583" fmla="*/ 311727 w 4503751"/>
              <a:gd name="connsiteY50-5584" fmla="*/ 1519987 h 3699191"/>
              <a:gd name="connsiteX51-5585" fmla="*/ 633846 w 4503751"/>
              <a:gd name="connsiteY51-5586" fmla="*/ 1468033 h 3699191"/>
              <a:gd name="connsiteX52-5587" fmla="*/ 675409 w 4503751"/>
              <a:gd name="connsiteY52-5588" fmla="*/ 1405687 h 3699191"/>
              <a:gd name="connsiteX53-5589" fmla="*/ 405246 w 4503751"/>
              <a:gd name="connsiteY53-5590" fmla="*/ 1395296 h 3699191"/>
              <a:gd name="connsiteX54-5591" fmla="*/ 197427 w 4503751"/>
              <a:gd name="connsiteY54-5592" fmla="*/ 1447251 h 3699191"/>
              <a:gd name="connsiteX55-5593" fmla="*/ 83127 w 4503751"/>
              <a:gd name="connsiteY55-5594" fmla="*/ 1571942 h 3699191"/>
              <a:gd name="connsiteX0-5595" fmla="*/ 83127 w 4503751"/>
              <a:gd name="connsiteY0-5596" fmla="*/ 1571942 h 3699191"/>
              <a:gd name="connsiteX1-5597" fmla="*/ 0 w 4503751"/>
              <a:gd name="connsiteY1-5598" fmla="*/ 1312169 h 3699191"/>
              <a:gd name="connsiteX2-5599" fmla="*/ 31173 w 4503751"/>
              <a:gd name="connsiteY2-5600" fmla="*/ 990051 h 3699191"/>
              <a:gd name="connsiteX3-5601" fmla="*/ 93518 w 4503751"/>
              <a:gd name="connsiteY3-5602" fmla="*/ 761451 h 3699191"/>
              <a:gd name="connsiteX4-5603" fmla="*/ 228600 w 4503751"/>
              <a:gd name="connsiteY4-5604" fmla="*/ 564023 h 3699191"/>
              <a:gd name="connsiteX5-5605" fmla="*/ 384464 w 4503751"/>
              <a:gd name="connsiteY5-5606" fmla="*/ 418551 h 3699191"/>
              <a:gd name="connsiteX6-5607" fmla="*/ 436418 w 4503751"/>
              <a:gd name="connsiteY6-5608" fmla="*/ 418551 h 3699191"/>
              <a:gd name="connsiteX7-5609" fmla="*/ 613064 w 4503751"/>
              <a:gd name="connsiteY7-5610" fmla="*/ 834187 h 3699191"/>
              <a:gd name="connsiteX8-5611" fmla="*/ 696191 w 4503751"/>
              <a:gd name="connsiteY8-5612" fmla="*/ 938096 h 3699191"/>
              <a:gd name="connsiteX9-5613" fmla="*/ 800100 w 4503751"/>
              <a:gd name="connsiteY9-5614" fmla="*/ 969269 h 3699191"/>
              <a:gd name="connsiteX10-5615" fmla="*/ 727364 w 4503751"/>
              <a:gd name="connsiteY10-5616" fmla="*/ 803014 h 3699191"/>
              <a:gd name="connsiteX11-5617" fmla="*/ 686314 w 4503751"/>
              <a:gd name="connsiteY11-5618" fmla="*/ 532851 h 3699191"/>
              <a:gd name="connsiteX12-5619" fmla="*/ 693001 w 4503751"/>
              <a:gd name="connsiteY12-5620" fmla="*/ 399106 h 3699191"/>
              <a:gd name="connsiteX13-5621" fmla="*/ 826414 w 4503751"/>
              <a:gd name="connsiteY13-5622" fmla="*/ 234483 h 3699191"/>
              <a:gd name="connsiteX14-5623" fmla="*/ 1072939 w 4503751"/>
              <a:gd name="connsiteY14-5624" fmla="*/ 99107 h 3699191"/>
              <a:gd name="connsiteX15-5625" fmla="*/ 1334562 w 4503751"/>
              <a:gd name="connsiteY15-5626" fmla="*/ 15981 h 3699191"/>
              <a:gd name="connsiteX16-5627" fmla="*/ 1745103 w 4503751"/>
              <a:gd name="connsiteY16-5628" fmla="*/ 40465 h 3699191"/>
              <a:gd name="connsiteX17-5629" fmla="*/ 2097003 w 4503751"/>
              <a:gd name="connsiteY17-5630" fmla="*/ 116866 h 3699191"/>
              <a:gd name="connsiteX18-5631" fmla="*/ 2462646 w 4503751"/>
              <a:gd name="connsiteY18-5632" fmla="*/ 237893 h 3699191"/>
              <a:gd name="connsiteX19-5633" fmla="*/ 2784764 w 4503751"/>
              <a:gd name="connsiteY19-5634" fmla="*/ 366596 h 3699191"/>
              <a:gd name="connsiteX20-5635" fmla="*/ 3086100 w 4503751"/>
              <a:gd name="connsiteY20-5636" fmla="*/ 553633 h 3699191"/>
              <a:gd name="connsiteX21-5637" fmla="*/ 3387436 w 4503751"/>
              <a:gd name="connsiteY21-5638" fmla="*/ 792623 h 3699191"/>
              <a:gd name="connsiteX22-5639" fmla="*/ 3733855 w 4503751"/>
              <a:gd name="connsiteY22-5640" fmla="*/ 1136441 h 3699191"/>
              <a:gd name="connsiteX23-5641" fmla="*/ 3927764 w 4503751"/>
              <a:gd name="connsiteY23-5642" fmla="*/ 1355013 h 3699191"/>
              <a:gd name="connsiteX24-5643" fmla="*/ 4114800 w 4503751"/>
              <a:gd name="connsiteY24-5644" fmla="*/ 1625177 h 3699191"/>
              <a:gd name="connsiteX25-5645" fmla="*/ 4166807 w 4503751"/>
              <a:gd name="connsiteY25-5646" fmla="*/ 1743645 h 3699191"/>
              <a:gd name="connsiteX26-5647" fmla="*/ 4217379 w 4503751"/>
              <a:gd name="connsiteY26-5648" fmla="*/ 1870663 h 3699191"/>
              <a:gd name="connsiteX27-5649" fmla="*/ 4239491 w 4503751"/>
              <a:gd name="connsiteY27-5650" fmla="*/ 2361651 h 3699191"/>
              <a:gd name="connsiteX28-5651" fmla="*/ 4343400 w 4503751"/>
              <a:gd name="connsiteY28-5652" fmla="*/ 2798069 h 3699191"/>
              <a:gd name="connsiteX29-5653" fmla="*/ 4426527 w 4503751"/>
              <a:gd name="connsiteY29-5654" fmla="*/ 2922760 h 3699191"/>
              <a:gd name="connsiteX30-5655" fmla="*/ 4488873 w 4503751"/>
              <a:gd name="connsiteY30-5656" fmla="*/ 3068233 h 3699191"/>
              <a:gd name="connsiteX31-5657" fmla="*/ 4374573 w 4503751"/>
              <a:gd name="connsiteY31-5658" fmla="*/ 3151360 h 3699191"/>
              <a:gd name="connsiteX32-5659" fmla="*/ 4457700 w 4503751"/>
              <a:gd name="connsiteY32-5660" fmla="*/ 3203314 h 3699191"/>
              <a:gd name="connsiteX33-5661" fmla="*/ 4353791 w 4503751"/>
              <a:gd name="connsiteY33-5662" fmla="*/ 3255269 h 3699191"/>
              <a:gd name="connsiteX34-5663" fmla="*/ 3990109 w 4503751"/>
              <a:gd name="connsiteY34-5664" fmla="*/ 3359178 h 3699191"/>
              <a:gd name="connsiteX35-5665" fmla="*/ 3501736 w 4503751"/>
              <a:gd name="connsiteY35-5666" fmla="*/ 3487332 h 3699191"/>
              <a:gd name="connsiteX36-5667" fmla="*/ 3148446 w 4503751"/>
              <a:gd name="connsiteY36-5668" fmla="*/ 3556605 h 3699191"/>
              <a:gd name="connsiteX37-5669" fmla="*/ 2837985 w 4503751"/>
              <a:gd name="connsiteY37-5670" fmla="*/ 3577387 h 3699191"/>
              <a:gd name="connsiteX38-5671" fmla="*/ 2223655 w 4503751"/>
              <a:gd name="connsiteY38-5672" fmla="*/ 3685193 h 3699191"/>
              <a:gd name="connsiteX39-5673" fmla="*/ 1916689 w 4503751"/>
              <a:gd name="connsiteY39-5674" fmla="*/ 3641464 h 3699191"/>
              <a:gd name="connsiteX40-5675" fmla="*/ 1756064 w 4503751"/>
              <a:gd name="connsiteY40-5676" fmla="*/ 3535823 h 3699191"/>
              <a:gd name="connsiteX41-5677" fmla="*/ 2150918 w 4503751"/>
              <a:gd name="connsiteY41-5678" fmla="*/ 3369569 h 3699191"/>
              <a:gd name="connsiteX42-5679" fmla="*/ 2223655 w 4503751"/>
              <a:gd name="connsiteY42-5680" fmla="*/ 3276051 h 3699191"/>
              <a:gd name="connsiteX43-5681" fmla="*/ 1984664 w 4503751"/>
              <a:gd name="connsiteY43-5682" fmla="*/ 3172142 h 3699191"/>
              <a:gd name="connsiteX44-5683" fmla="*/ 1693718 w 4503751"/>
              <a:gd name="connsiteY44-5684" fmla="*/ 3047451 h 3699191"/>
              <a:gd name="connsiteX45-5685" fmla="*/ 1340427 w 4503751"/>
              <a:gd name="connsiteY45-5686" fmla="*/ 2974714 h 3699191"/>
              <a:gd name="connsiteX46-5687" fmla="*/ 779318 w 4503751"/>
              <a:gd name="connsiteY46-5688" fmla="*/ 2694160 h 3699191"/>
              <a:gd name="connsiteX47-5689" fmla="*/ 332509 w 4503751"/>
              <a:gd name="connsiteY47-5690" fmla="*/ 2268133 h 3699191"/>
              <a:gd name="connsiteX48-5691" fmla="*/ 155864 w 4503751"/>
              <a:gd name="connsiteY48-5692" fmla="*/ 1883669 h 3699191"/>
              <a:gd name="connsiteX49-5693" fmla="*/ 93518 w 4503751"/>
              <a:gd name="connsiteY49-5694" fmla="*/ 1727805 h 3699191"/>
              <a:gd name="connsiteX50-5695" fmla="*/ 311727 w 4503751"/>
              <a:gd name="connsiteY50-5696" fmla="*/ 1519987 h 3699191"/>
              <a:gd name="connsiteX51-5697" fmla="*/ 633846 w 4503751"/>
              <a:gd name="connsiteY51-5698" fmla="*/ 1468033 h 3699191"/>
              <a:gd name="connsiteX52-5699" fmla="*/ 675409 w 4503751"/>
              <a:gd name="connsiteY52-5700" fmla="*/ 1405687 h 3699191"/>
              <a:gd name="connsiteX53-5701" fmla="*/ 405246 w 4503751"/>
              <a:gd name="connsiteY53-5702" fmla="*/ 1395296 h 3699191"/>
              <a:gd name="connsiteX54-5703" fmla="*/ 197427 w 4503751"/>
              <a:gd name="connsiteY54-5704" fmla="*/ 1447251 h 3699191"/>
              <a:gd name="connsiteX55-5705" fmla="*/ 83127 w 4503751"/>
              <a:gd name="connsiteY55-5706" fmla="*/ 1571942 h 3699191"/>
              <a:gd name="connsiteX0-5707" fmla="*/ 83127 w 4503751"/>
              <a:gd name="connsiteY0-5708" fmla="*/ 1571942 h 3699191"/>
              <a:gd name="connsiteX1-5709" fmla="*/ 0 w 4503751"/>
              <a:gd name="connsiteY1-5710" fmla="*/ 1312169 h 3699191"/>
              <a:gd name="connsiteX2-5711" fmla="*/ 31173 w 4503751"/>
              <a:gd name="connsiteY2-5712" fmla="*/ 990051 h 3699191"/>
              <a:gd name="connsiteX3-5713" fmla="*/ 93518 w 4503751"/>
              <a:gd name="connsiteY3-5714" fmla="*/ 761451 h 3699191"/>
              <a:gd name="connsiteX4-5715" fmla="*/ 228600 w 4503751"/>
              <a:gd name="connsiteY4-5716" fmla="*/ 564023 h 3699191"/>
              <a:gd name="connsiteX5-5717" fmla="*/ 384464 w 4503751"/>
              <a:gd name="connsiteY5-5718" fmla="*/ 418551 h 3699191"/>
              <a:gd name="connsiteX6-5719" fmla="*/ 436418 w 4503751"/>
              <a:gd name="connsiteY6-5720" fmla="*/ 418551 h 3699191"/>
              <a:gd name="connsiteX7-5721" fmla="*/ 613064 w 4503751"/>
              <a:gd name="connsiteY7-5722" fmla="*/ 834187 h 3699191"/>
              <a:gd name="connsiteX8-5723" fmla="*/ 696191 w 4503751"/>
              <a:gd name="connsiteY8-5724" fmla="*/ 938096 h 3699191"/>
              <a:gd name="connsiteX9-5725" fmla="*/ 800100 w 4503751"/>
              <a:gd name="connsiteY9-5726" fmla="*/ 969269 h 3699191"/>
              <a:gd name="connsiteX10-5727" fmla="*/ 727364 w 4503751"/>
              <a:gd name="connsiteY10-5728" fmla="*/ 803014 h 3699191"/>
              <a:gd name="connsiteX11-5729" fmla="*/ 686314 w 4503751"/>
              <a:gd name="connsiteY11-5730" fmla="*/ 532851 h 3699191"/>
              <a:gd name="connsiteX12-5731" fmla="*/ 693001 w 4503751"/>
              <a:gd name="connsiteY12-5732" fmla="*/ 399106 h 3699191"/>
              <a:gd name="connsiteX13-5733" fmla="*/ 826414 w 4503751"/>
              <a:gd name="connsiteY13-5734" fmla="*/ 234483 h 3699191"/>
              <a:gd name="connsiteX14-5735" fmla="*/ 1072939 w 4503751"/>
              <a:gd name="connsiteY14-5736" fmla="*/ 99107 h 3699191"/>
              <a:gd name="connsiteX15-5737" fmla="*/ 1334562 w 4503751"/>
              <a:gd name="connsiteY15-5738" fmla="*/ 15981 h 3699191"/>
              <a:gd name="connsiteX16-5739" fmla="*/ 1745103 w 4503751"/>
              <a:gd name="connsiteY16-5740" fmla="*/ 40465 h 3699191"/>
              <a:gd name="connsiteX17-5741" fmla="*/ 2097003 w 4503751"/>
              <a:gd name="connsiteY17-5742" fmla="*/ 116866 h 3699191"/>
              <a:gd name="connsiteX18-5743" fmla="*/ 2462646 w 4503751"/>
              <a:gd name="connsiteY18-5744" fmla="*/ 237893 h 3699191"/>
              <a:gd name="connsiteX19-5745" fmla="*/ 2784764 w 4503751"/>
              <a:gd name="connsiteY19-5746" fmla="*/ 366596 h 3699191"/>
              <a:gd name="connsiteX20-5747" fmla="*/ 3086100 w 4503751"/>
              <a:gd name="connsiteY20-5748" fmla="*/ 553633 h 3699191"/>
              <a:gd name="connsiteX21-5749" fmla="*/ 3387436 w 4503751"/>
              <a:gd name="connsiteY21-5750" fmla="*/ 792623 h 3699191"/>
              <a:gd name="connsiteX22-5751" fmla="*/ 3733855 w 4503751"/>
              <a:gd name="connsiteY22-5752" fmla="*/ 1136441 h 3699191"/>
              <a:gd name="connsiteX23-5753" fmla="*/ 3927764 w 4503751"/>
              <a:gd name="connsiteY23-5754" fmla="*/ 1355013 h 3699191"/>
              <a:gd name="connsiteX24-5755" fmla="*/ 4114800 w 4503751"/>
              <a:gd name="connsiteY24-5756" fmla="*/ 1625177 h 3699191"/>
              <a:gd name="connsiteX25-5757" fmla="*/ 4166807 w 4503751"/>
              <a:gd name="connsiteY25-5758" fmla="*/ 1743645 h 3699191"/>
              <a:gd name="connsiteX26-5759" fmla="*/ 4217379 w 4503751"/>
              <a:gd name="connsiteY26-5760" fmla="*/ 1870663 h 3699191"/>
              <a:gd name="connsiteX27-5761" fmla="*/ 4239491 w 4503751"/>
              <a:gd name="connsiteY27-5762" fmla="*/ 2361651 h 3699191"/>
              <a:gd name="connsiteX28-5763" fmla="*/ 4343400 w 4503751"/>
              <a:gd name="connsiteY28-5764" fmla="*/ 2798069 h 3699191"/>
              <a:gd name="connsiteX29-5765" fmla="*/ 4426527 w 4503751"/>
              <a:gd name="connsiteY29-5766" fmla="*/ 2922760 h 3699191"/>
              <a:gd name="connsiteX30-5767" fmla="*/ 4488873 w 4503751"/>
              <a:gd name="connsiteY30-5768" fmla="*/ 3068233 h 3699191"/>
              <a:gd name="connsiteX31-5769" fmla="*/ 4374573 w 4503751"/>
              <a:gd name="connsiteY31-5770" fmla="*/ 3151360 h 3699191"/>
              <a:gd name="connsiteX32-5771" fmla="*/ 4457700 w 4503751"/>
              <a:gd name="connsiteY32-5772" fmla="*/ 3203314 h 3699191"/>
              <a:gd name="connsiteX33-5773" fmla="*/ 4353791 w 4503751"/>
              <a:gd name="connsiteY33-5774" fmla="*/ 3255269 h 3699191"/>
              <a:gd name="connsiteX34-5775" fmla="*/ 3990109 w 4503751"/>
              <a:gd name="connsiteY34-5776" fmla="*/ 3359178 h 3699191"/>
              <a:gd name="connsiteX35-5777" fmla="*/ 3501736 w 4503751"/>
              <a:gd name="connsiteY35-5778" fmla="*/ 3487332 h 3699191"/>
              <a:gd name="connsiteX36-5779" fmla="*/ 3148446 w 4503751"/>
              <a:gd name="connsiteY36-5780" fmla="*/ 3556605 h 3699191"/>
              <a:gd name="connsiteX37-5781" fmla="*/ 2814174 w 4503751"/>
              <a:gd name="connsiteY37-5782" fmla="*/ 3615475 h 3699191"/>
              <a:gd name="connsiteX38-5783" fmla="*/ 2223655 w 4503751"/>
              <a:gd name="connsiteY38-5784" fmla="*/ 3685193 h 3699191"/>
              <a:gd name="connsiteX39-5785" fmla="*/ 1916689 w 4503751"/>
              <a:gd name="connsiteY39-5786" fmla="*/ 3641464 h 3699191"/>
              <a:gd name="connsiteX40-5787" fmla="*/ 1756064 w 4503751"/>
              <a:gd name="connsiteY40-5788" fmla="*/ 3535823 h 3699191"/>
              <a:gd name="connsiteX41-5789" fmla="*/ 2150918 w 4503751"/>
              <a:gd name="connsiteY41-5790" fmla="*/ 3369569 h 3699191"/>
              <a:gd name="connsiteX42-5791" fmla="*/ 2223655 w 4503751"/>
              <a:gd name="connsiteY42-5792" fmla="*/ 3276051 h 3699191"/>
              <a:gd name="connsiteX43-5793" fmla="*/ 1984664 w 4503751"/>
              <a:gd name="connsiteY43-5794" fmla="*/ 3172142 h 3699191"/>
              <a:gd name="connsiteX44-5795" fmla="*/ 1693718 w 4503751"/>
              <a:gd name="connsiteY44-5796" fmla="*/ 3047451 h 3699191"/>
              <a:gd name="connsiteX45-5797" fmla="*/ 1340427 w 4503751"/>
              <a:gd name="connsiteY45-5798" fmla="*/ 2974714 h 3699191"/>
              <a:gd name="connsiteX46-5799" fmla="*/ 779318 w 4503751"/>
              <a:gd name="connsiteY46-5800" fmla="*/ 2694160 h 3699191"/>
              <a:gd name="connsiteX47-5801" fmla="*/ 332509 w 4503751"/>
              <a:gd name="connsiteY47-5802" fmla="*/ 2268133 h 3699191"/>
              <a:gd name="connsiteX48-5803" fmla="*/ 155864 w 4503751"/>
              <a:gd name="connsiteY48-5804" fmla="*/ 1883669 h 3699191"/>
              <a:gd name="connsiteX49-5805" fmla="*/ 93518 w 4503751"/>
              <a:gd name="connsiteY49-5806" fmla="*/ 1727805 h 3699191"/>
              <a:gd name="connsiteX50-5807" fmla="*/ 311727 w 4503751"/>
              <a:gd name="connsiteY50-5808" fmla="*/ 1519987 h 3699191"/>
              <a:gd name="connsiteX51-5809" fmla="*/ 633846 w 4503751"/>
              <a:gd name="connsiteY51-5810" fmla="*/ 1468033 h 3699191"/>
              <a:gd name="connsiteX52-5811" fmla="*/ 675409 w 4503751"/>
              <a:gd name="connsiteY52-5812" fmla="*/ 1405687 h 3699191"/>
              <a:gd name="connsiteX53-5813" fmla="*/ 405246 w 4503751"/>
              <a:gd name="connsiteY53-5814" fmla="*/ 1395296 h 3699191"/>
              <a:gd name="connsiteX54-5815" fmla="*/ 197427 w 4503751"/>
              <a:gd name="connsiteY54-5816" fmla="*/ 1447251 h 3699191"/>
              <a:gd name="connsiteX55-5817" fmla="*/ 83127 w 4503751"/>
              <a:gd name="connsiteY55-5818" fmla="*/ 1571942 h 3699191"/>
              <a:gd name="connsiteX0-5819" fmla="*/ 83127 w 4503751"/>
              <a:gd name="connsiteY0-5820" fmla="*/ 1571942 h 3699191"/>
              <a:gd name="connsiteX1-5821" fmla="*/ 0 w 4503751"/>
              <a:gd name="connsiteY1-5822" fmla="*/ 1312169 h 3699191"/>
              <a:gd name="connsiteX2-5823" fmla="*/ 31173 w 4503751"/>
              <a:gd name="connsiteY2-5824" fmla="*/ 990051 h 3699191"/>
              <a:gd name="connsiteX3-5825" fmla="*/ 93518 w 4503751"/>
              <a:gd name="connsiteY3-5826" fmla="*/ 761451 h 3699191"/>
              <a:gd name="connsiteX4-5827" fmla="*/ 228600 w 4503751"/>
              <a:gd name="connsiteY4-5828" fmla="*/ 564023 h 3699191"/>
              <a:gd name="connsiteX5-5829" fmla="*/ 384464 w 4503751"/>
              <a:gd name="connsiteY5-5830" fmla="*/ 418551 h 3699191"/>
              <a:gd name="connsiteX6-5831" fmla="*/ 436418 w 4503751"/>
              <a:gd name="connsiteY6-5832" fmla="*/ 418551 h 3699191"/>
              <a:gd name="connsiteX7-5833" fmla="*/ 613064 w 4503751"/>
              <a:gd name="connsiteY7-5834" fmla="*/ 834187 h 3699191"/>
              <a:gd name="connsiteX8-5835" fmla="*/ 696191 w 4503751"/>
              <a:gd name="connsiteY8-5836" fmla="*/ 938096 h 3699191"/>
              <a:gd name="connsiteX9-5837" fmla="*/ 800100 w 4503751"/>
              <a:gd name="connsiteY9-5838" fmla="*/ 969269 h 3699191"/>
              <a:gd name="connsiteX10-5839" fmla="*/ 727364 w 4503751"/>
              <a:gd name="connsiteY10-5840" fmla="*/ 803014 h 3699191"/>
              <a:gd name="connsiteX11-5841" fmla="*/ 686314 w 4503751"/>
              <a:gd name="connsiteY11-5842" fmla="*/ 532851 h 3699191"/>
              <a:gd name="connsiteX12-5843" fmla="*/ 693001 w 4503751"/>
              <a:gd name="connsiteY12-5844" fmla="*/ 399106 h 3699191"/>
              <a:gd name="connsiteX13-5845" fmla="*/ 826414 w 4503751"/>
              <a:gd name="connsiteY13-5846" fmla="*/ 234483 h 3699191"/>
              <a:gd name="connsiteX14-5847" fmla="*/ 1072939 w 4503751"/>
              <a:gd name="connsiteY14-5848" fmla="*/ 99107 h 3699191"/>
              <a:gd name="connsiteX15-5849" fmla="*/ 1334562 w 4503751"/>
              <a:gd name="connsiteY15-5850" fmla="*/ 15981 h 3699191"/>
              <a:gd name="connsiteX16-5851" fmla="*/ 1745103 w 4503751"/>
              <a:gd name="connsiteY16-5852" fmla="*/ 40465 h 3699191"/>
              <a:gd name="connsiteX17-5853" fmla="*/ 2097003 w 4503751"/>
              <a:gd name="connsiteY17-5854" fmla="*/ 116866 h 3699191"/>
              <a:gd name="connsiteX18-5855" fmla="*/ 2462646 w 4503751"/>
              <a:gd name="connsiteY18-5856" fmla="*/ 237893 h 3699191"/>
              <a:gd name="connsiteX19-5857" fmla="*/ 2784764 w 4503751"/>
              <a:gd name="connsiteY19-5858" fmla="*/ 366596 h 3699191"/>
              <a:gd name="connsiteX20-5859" fmla="*/ 3086100 w 4503751"/>
              <a:gd name="connsiteY20-5860" fmla="*/ 553633 h 3699191"/>
              <a:gd name="connsiteX21-5861" fmla="*/ 3387436 w 4503751"/>
              <a:gd name="connsiteY21-5862" fmla="*/ 792623 h 3699191"/>
              <a:gd name="connsiteX22-5863" fmla="*/ 3733855 w 4503751"/>
              <a:gd name="connsiteY22-5864" fmla="*/ 1136441 h 3699191"/>
              <a:gd name="connsiteX23-5865" fmla="*/ 3927764 w 4503751"/>
              <a:gd name="connsiteY23-5866" fmla="*/ 1355013 h 3699191"/>
              <a:gd name="connsiteX24-5867" fmla="*/ 4114800 w 4503751"/>
              <a:gd name="connsiteY24-5868" fmla="*/ 1625177 h 3699191"/>
              <a:gd name="connsiteX25-5869" fmla="*/ 4166807 w 4503751"/>
              <a:gd name="connsiteY25-5870" fmla="*/ 1743645 h 3699191"/>
              <a:gd name="connsiteX26-5871" fmla="*/ 4217379 w 4503751"/>
              <a:gd name="connsiteY26-5872" fmla="*/ 1870663 h 3699191"/>
              <a:gd name="connsiteX27-5873" fmla="*/ 4239491 w 4503751"/>
              <a:gd name="connsiteY27-5874" fmla="*/ 2361651 h 3699191"/>
              <a:gd name="connsiteX28-5875" fmla="*/ 4343400 w 4503751"/>
              <a:gd name="connsiteY28-5876" fmla="*/ 2798069 h 3699191"/>
              <a:gd name="connsiteX29-5877" fmla="*/ 4426527 w 4503751"/>
              <a:gd name="connsiteY29-5878" fmla="*/ 2922760 h 3699191"/>
              <a:gd name="connsiteX30-5879" fmla="*/ 4488873 w 4503751"/>
              <a:gd name="connsiteY30-5880" fmla="*/ 3068233 h 3699191"/>
              <a:gd name="connsiteX31-5881" fmla="*/ 4374573 w 4503751"/>
              <a:gd name="connsiteY31-5882" fmla="*/ 3151360 h 3699191"/>
              <a:gd name="connsiteX32-5883" fmla="*/ 4457700 w 4503751"/>
              <a:gd name="connsiteY32-5884" fmla="*/ 3203314 h 3699191"/>
              <a:gd name="connsiteX33-5885" fmla="*/ 4353791 w 4503751"/>
              <a:gd name="connsiteY33-5886" fmla="*/ 3255269 h 3699191"/>
              <a:gd name="connsiteX34-5887" fmla="*/ 3990109 w 4503751"/>
              <a:gd name="connsiteY34-5888" fmla="*/ 3359178 h 3699191"/>
              <a:gd name="connsiteX35-5889" fmla="*/ 3501736 w 4503751"/>
              <a:gd name="connsiteY35-5890" fmla="*/ 3487332 h 3699191"/>
              <a:gd name="connsiteX36-5891" fmla="*/ 3148446 w 4503751"/>
              <a:gd name="connsiteY36-5892" fmla="*/ 3556605 h 3699191"/>
              <a:gd name="connsiteX37-5893" fmla="*/ 2814174 w 4503751"/>
              <a:gd name="connsiteY37-5894" fmla="*/ 3615475 h 3699191"/>
              <a:gd name="connsiteX38-5895" fmla="*/ 2223655 w 4503751"/>
              <a:gd name="connsiteY38-5896" fmla="*/ 3685193 h 3699191"/>
              <a:gd name="connsiteX39-5897" fmla="*/ 1916689 w 4503751"/>
              <a:gd name="connsiteY39-5898" fmla="*/ 3641464 h 3699191"/>
              <a:gd name="connsiteX40-5899" fmla="*/ 1756064 w 4503751"/>
              <a:gd name="connsiteY40-5900" fmla="*/ 3535823 h 3699191"/>
              <a:gd name="connsiteX41-5901" fmla="*/ 2127106 w 4503751"/>
              <a:gd name="connsiteY41-5902" fmla="*/ 3374331 h 3699191"/>
              <a:gd name="connsiteX42-5903" fmla="*/ 2223655 w 4503751"/>
              <a:gd name="connsiteY42-5904" fmla="*/ 3276051 h 3699191"/>
              <a:gd name="connsiteX43-5905" fmla="*/ 1984664 w 4503751"/>
              <a:gd name="connsiteY43-5906" fmla="*/ 3172142 h 3699191"/>
              <a:gd name="connsiteX44-5907" fmla="*/ 1693718 w 4503751"/>
              <a:gd name="connsiteY44-5908" fmla="*/ 3047451 h 3699191"/>
              <a:gd name="connsiteX45-5909" fmla="*/ 1340427 w 4503751"/>
              <a:gd name="connsiteY45-5910" fmla="*/ 2974714 h 3699191"/>
              <a:gd name="connsiteX46-5911" fmla="*/ 779318 w 4503751"/>
              <a:gd name="connsiteY46-5912" fmla="*/ 2694160 h 3699191"/>
              <a:gd name="connsiteX47-5913" fmla="*/ 332509 w 4503751"/>
              <a:gd name="connsiteY47-5914" fmla="*/ 2268133 h 3699191"/>
              <a:gd name="connsiteX48-5915" fmla="*/ 155864 w 4503751"/>
              <a:gd name="connsiteY48-5916" fmla="*/ 1883669 h 3699191"/>
              <a:gd name="connsiteX49-5917" fmla="*/ 93518 w 4503751"/>
              <a:gd name="connsiteY49-5918" fmla="*/ 1727805 h 3699191"/>
              <a:gd name="connsiteX50-5919" fmla="*/ 311727 w 4503751"/>
              <a:gd name="connsiteY50-5920" fmla="*/ 1519987 h 3699191"/>
              <a:gd name="connsiteX51-5921" fmla="*/ 633846 w 4503751"/>
              <a:gd name="connsiteY51-5922" fmla="*/ 1468033 h 3699191"/>
              <a:gd name="connsiteX52-5923" fmla="*/ 675409 w 4503751"/>
              <a:gd name="connsiteY52-5924" fmla="*/ 1405687 h 3699191"/>
              <a:gd name="connsiteX53-5925" fmla="*/ 405246 w 4503751"/>
              <a:gd name="connsiteY53-5926" fmla="*/ 1395296 h 3699191"/>
              <a:gd name="connsiteX54-5927" fmla="*/ 197427 w 4503751"/>
              <a:gd name="connsiteY54-5928" fmla="*/ 1447251 h 3699191"/>
              <a:gd name="connsiteX55-5929" fmla="*/ 83127 w 4503751"/>
              <a:gd name="connsiteY55-5930" fmla="*/ 1571942 h 3699191"/>
              <a:gd name="connsiteX0-5931" fmla="*/ 83127 w 4503751"/>
              <a:gd name="connsiteY0-5932" fmla="*/ 1571942 h 3699191"/>
              <a:gd name="connsiteX1-5933" fmla="*/ 0 w 4503751"/>
              <a:gd name="connsiteY1-5934" fmla="*/ 1312169 h 3699191"/>
              <a:gd name="connsiteX2-5935" fmla="*/ 31173 w 4503751"/>
              <a:gd name="connsiteY2-5936" fmla="*/ 990051 h 3699191"/>
              <a:gd name="connsiteX3-5937" fmla="*/ 93518 w 4503751"/>
              <a:gd name="connsiteY3-5938" fmla="*/ 761451 h 3699191"/>
              <a:gd name="connsiteX4-5939" fmla="*/ 228600 w 4503751"/>
              <a:gd name="connsiteY4-5940" fmla="*/ 564023 h 3699191"/>
              <a:gd name="connsiteX5-5941" fmla="*/ 384464 w 4503751"/>
              <a:gd name="connsiteY5-5942" fmla="*/ 418551 h 3699191"/>
              <a:gd name="connsiteX6-5943" fmla="*/ 436418 w 4503751"/>
              <a:gd name="connsiteY6-5944" fmla="*/ 418551 h 3699191"/>
              <a:gd name="connsiteX7-5945" fmla="*/ 613064 w 4503751"/>
              <a:gd name="connsiteY7-5946" fmla="*/ 834187 h 3699191"/>
              <a:gd name="connsiteX8-5947" fmla="*/ 696191 w 4503751"/>
              <a:gd name="connsiteY8-5948" fmla="*/ 938096 h 3699191"/>
              <a:gd name="connsiteX9-5949" fmla="*/ 800100 w 4503751"/>
              <a:gd name="connsiteY9-5950" fmla="*/ 969269 h 3699191"/>
              <a:gd name="connsiteX10-5951" fmla="*/ 727364 w 4503751"/>
              <a:gd name="connsiteY10-5952" fmla="*/ 803014 h 3699191"/>
              <a:gd name="connsiteX11-5953" fmla="*/ 686314 w 4503751"/>
              <a:gd name="connsiteY11-5954" fmla="*/ 532851 h 3699191"/>
              <a:gd name="connsiteX12-5955" fmla="*/ 693001 w 4503751"/>
              <a:gd name="connsiteY12-5956" fmla="*/ 399106 h 3699191"/>
              <a:gd name="connsiteX13-5957" fmla="*/ 826414 w 4503751"/>
              <a:gd name="connsiteY13-5958" fmla="*/ 234483 h 3699191"/>
              <a:gd name="connsiteX14-5959" fmla="*/ 1072939 w 4503751"/>
              <a:gd name="connsiteY14-5960" fmla="*/ 99107 h 3699191"/>
              <a:gd name="connsiteX15-5961" fmla="*/ 1334562 w 4503751"/>
              <a:gd name="connsiteY15-5962" fmla="*/ 15981 h 3699191"/>
              <a:gd name="connsiteX16-5963" fmla="*/ 1745103 w 4503751"/>
              <a:gd name="connsiteY16-5964" fmla="*/ 40465 h 3699191"/>
              <a:gd name="connsiteX17-5965" fmla="*/ 2097003 w 4503751"/>
              <a:gd name="connsiteY17-5966" fmla="*/ 116866 h 3699191"/>
              <a:gd name="connsiteX18-5967" fmla="*/ 2462646 w 4503751"/>
              <a:gd name="connsiteY18-5968" fmla="*/ 237893 h 3699191"/>
              <a:gd name="connsiteX19-5969" fmla="*/ 2784764 w 4503751"/>
              <a:gd name="connsiteY19-5970" fmla="*/ 366596 h 3699191"/>
              <a:gd name="connsiteX20-5971" fmla="*/ 3086100 w 4503751"/>
              <a:gd name="connsiteY20-5972" fmla="*/ 553633 h 3699191"/>
              <a:gd name="connsiteX21-5973" fmla="*/ 3387436 w 4503751"/>
              <a:gd name="connsiteY21-5974" fmla="*/ 792623 h 3699191"/>
              <a:gd name="connsiteX22-5975" fmla="*/ 3733855 w 4503751"/>
              <a:gd name="connsiteY22-5976" fmla="*/ 1136441 h 3699191"/>
              <a:gd name="connsiteX23-5977" fmla="*/ 3927764 w 4503751"/>
              <a:gd name="connsiteY23-5978" fmla="*/ 1355013 h 3699191"/>
              <a:gd name="connsiteX24-5979" fmla="*/ 4114800 w 4503751"/>
              <a:gd name="connsiteY24-5980" fmla="*/ 1625177 h 3699191"/>
              <a:gd name="connsiteX25-5981" fmla="*/ 4166807 w 4503751"/>
              <a:gd name="connsiteY25-5982" fmla="*/ 1743645 h 3699191"/>
              <a:gd name="connsiteX26-5983" fmla="*/ 4217379 w 4503751"/>
              <a:gd name="connsiteY26-5984" fmla="*/ 1870663 h 3699191"/>
              <a:gd name="connsiteX27-5985" fmla="*/ 4239491 w 4503751"/>
              <a:gd name="connsiteY27-5986" fmla="*/ 2361651 h 3699191"/>
              <a:gd name="connsiteX28-5987" fmla="*/ 4343400 w 4503751"/>
              <a:gd name="connsiteY28-5988" fmla="*/ 2798069 h 3699191"/>
              <a:gd name="connsiteX29-5989" fmla="*/ 4426527 w 4503751"/>
              <a:gd name="connsiteY29-5990" fmla="*/ 2922760 h 3699191"/>
              <a:gd name="connsiteX30-5991" fmla="*/ 4488873 w 4503751"/>
              <a:gd name="connsiteY30-5992" fmla="*/ 3068233 h 3699191"/>
              <a:gd name="connsiteX31-5993" fmla="*/ 4374573 w 4503751"/>
              <a:gd name="connsiteY31-5994" fmla="*/ 3151360 h 3699191"/>
              <a:gd name="connsiteX32-5995" fmla="*/ 4457700 w 4503751"/>
              <a:gd name="connsiteY32-5996" fmla="*/ 3203314 h 3699191"/>
              <a:gd name="connsiteX33-5997" fmla="*/ 4353791 w 4503751"/>
              <a:gd name="connsiteY33-5998" fmla="*/ 3255269 h 3699191"/>
              <a:gd name="connsiteX34-5999" fmla="*/ 3990109 w 4503751"/>
              <a:gd name="connsiteY34-6000" fmla="*/ 3359178 h 3699191"/>
              <a:gd name="connsiteX35-6001" fmla="*/ 3501736 w 4503751"/>
              <a:gd name="connsiteY35-6002" fmla="*/ 3487332 h 3699191"/>
              <a:gd name="connsiteX36-6003" fmla="*/ 3148446 w 4503751"/>
              <a:gd name="connsiteY36-6004" fmla="*/ 3556605 h 3699191"/>
              <a:gd name="connsiteX37-6005" fmla="*/ 2814174 w 4503751"/>
              <a:gd name="connsiteY37-6006" fmla="*/ 3615475 h 3699191"/>
              <a:gd name="connsiteX38-6007" fmla="*/ 2223655 w 4503751"/>
              <a:gd name="connsiteY38-6008" fmla="*/ 3685193 h 3699191"/>
              <a:gd name="connsiteX39-6009" fmla="*/ 1916689 w 4503751"/>
              <a:gd name="connsiteY39-6010" fmla="*/ 3641464 h 3699191"/>
              <a:gd name="connsiteX40-6011" fmla="*/ 1756064 w 4503751"/>
              <a:gd name="connsiteY40-6012" fmla="*/ 3535823 h 3699191"/>
              <a:gd name="connsiteX41-6013" fmla="*/ 2127106 w 4503751"/>
              <a:gd name="connsiteY41-6014" fmla="*/ 3374331 h 3699191"/>
              <a:gd name="connsiteX42-6015" fmla="*/ 2223655 w 4503751"/>
              <a:gd name="connsiteY42-6016" fmla="*/ 3276051 h 3699191"/>
              <a:gd name="connsiteX43-6017" fmla="*/ 1984664 w 4503751"/>
              <a:gd name="connsiteY43-6018" fmla="*/ 3172142 h 3699191"/>
              <a:gd name="connsiteX44-6019" fmla="*/ 1693718 w 4503751"/>
              <a:gd name="connsiteY44-6020" fmla="*/ 3047451 h 3699191"/>
              <a:gd name="connsiteX45-6021" fmla="*/ 1340427 w 4503751"/>
              <a:gd name="connsiteY45-6022" fmla="*/ 2974714 h 3699191"/>
              <a:gd name="connsiteX46-6023" fmla="*/ 779318 w 4503751"/>
              <a:gd name="connsiteY46-6024" fmla="*/ 2694160 h 3699191"/>
              <a:gd name="connsiteX47-6025" fmla="*/ 332509 w 4503751"/>
              <a:gd name="connsiteY47-6026" fmla="*/ 2268133 h 3699191"/>
              <a:gd name="connsiteX48-6027" fmla="*/ 155864 w 4503751"/>
              <a:gd name="connsiteY48-6028" fmla="*/ 1883669 h 3699191"/>
              <a:gd name="connsiteX49-6029" fmla="*/ 93518 w 4503751"/>
              <a:gd name="connsiteY49-6030" fmla="*/ 1727805 h 3699191"/>
              <a:gd name="connsiteX50-6031" fmla="*/ 311727 w 4503751"/>
              <a:gd name="connsiteY50-6032" fmla="*/ 1519987 h 3699191"/>
              <a:gd name="connsiteX51-6033" fmla="*/ 633846 w 4503751"/>
              <a:gd name="connsiteY51-6034" fmla="*/ 1468033 h 3699191"/>
              <a:gd name="connsiteX52-6035" fmla="*/ 675409 w 4503751"/>
              <a:gd name="connsiteY52-6036" fmla="*/ 1405687 h 3699191"/>
              <a:gd name="connsiteX53-6037" fmla="*/ 405246 w 4503751"/>
              <a:gd name="connsiteY53-6038" fmla="*/ 1395296 h 3699191"/>
              <a:gd name="connsiteX54-6039" fmla="*/ 197427 w 4503751"/>
              <a:gd name="connsiteY54-6040" fmla="*/ 1447251 h 3699191"/>
              <a:gd name="connsiteX55-6041" fmla="*/ 83127 w 4503751"/>
              <a:gd name="connsiteY55-6042" fmla="*/ 1571942 h 3699191"/>
              <a:gd name="connsiteX0-6043" fmla="*/ 83127 w 4503751"/>
              <a:gd name="connsiteY0-6044" fmla="*/ 1571942 h 3699191"/>
              <a:gd name="connsiteX1-6045" fmla="*/ 0 w 4503751"/>
              <a:gd name="connsiteY1-6046" fmla="*/ 1312169 h 3699191"/>
              <a:gd name="connsiteX2-6047" fmla="*/ 31173 w 4503751"/>
              <a:gd name="connsiteY2-6048" fmla="*/ 990051 h 3699191"/>
              <a:gd name="connsiteX3-6049" fmla="*/ 93518 w 4503751"/>
              <a:gd name="connsiteY3-6050" fmla="*/ 761451 h 3699191"/>
              <a:gd name="connsiteX4-6051" fmla="*/ 228600 w 4503751"/>
              <a:gd name="connsiteY4-6052" fmla="*/ 564023 h 3699191"/>
              <a:gd name="connsiteX5-6053" fmla="*/ 384464 w 4503751"/>
              <a:gd name="connsiteY5-6054" fmla="*/ 418551 h 3699191"/>
              <a:gd name="connsiteX6-6055" fmla="*/ 436418 w 4503751"/>
              <a:gd name="connsiteY6-6056" fmla="*/ 418551 h 3699191"/>
              <a:gd name="connsiteX7-6057" fmla="*/ 613064 w 4503751"/>
              <a:gd name="connsiteY7-6058" fmla="*/ 834187 h 3699191"/>
              <a:gd name="connsiteX8-6059" fmla="*/ 696191 w 4503751"/>
              <a:gd name="connsiteY8-6060" fmla="*/ 938096 h 3699191"/>
              <a:gd name="connsiteX9-6061" fmla="*/ 800100 w 4503751"/>
              <a:gd name="connsiteY9-6062" fmla="*/ 969269 h 3699191"/>
              <a:gd name="connsiteX10-6063" fmla="*/ 727364 w 4503751"/>
              <a:gd name="connsiteY10-6064" fmla="*/ 803014 h 3699191"/>
              <a:gd name="connsiteX11-6065" fmla="*/ 686314 w 4503751"/>
              <a:gd name="connsiteY11-6066" fmla="*/ 532851 h 3699191"/>
              <a:gd name="connsiteX12-6067" fmla="*/ 693001 w 4503751"/>
              <a:gd name="connsiteY12-6068" fmla="*/ 399106 h 3699191"/>
              <a:gd name="connsiteX13-6069" fmla="*/ 826414 w 4503751"/>
              <a:gd name="connsiteY13-6070" fmla="*/ 234483 h 3699191"/>
              <a:gd name="connsiteX14-6071" fmla="*/ 1072939 w 4503751"/>
              <a:gd name="connsiteY14-6072" fmla="*/ 99107 h 3699191"/>
              <a:gd name="connsiteX15-6073" fmla="*/ 1334562 w 4503751"/>
              <a:gd name="connsiteY15-6074" fmla="*/ 15981 h 3699191"/>
              <a:gd name="connsiteX16-6075" fmla="*/ 1745103 w 4503751"/>
              <a:gd name="connsiteY16-6076" fmla="*/ 40465 h 3699191"/>
              <a:gd name="connsiteX17-6077" fmla="*/ 2097003 w 4503751"/>
              <a:gd name="connsiteY17-6078" fmla="*/ 116866 h 3699191"/>
              <a:gd name="connsiteX18-6079" fmla="*/ 2462646 w 4503751"/>
              <a:gd name="connsiteY18-6080" fmla="*/ 237893 h 3699191"/>
              <a:gd name="connsiteX19-6081" fmla="*/ 2784764 w 4503751"/>
              <a:gd name="connsiteY19-6082" fmla="*/ 366596 h 3699191"/>
              <a:gd name="connsiteX20-6083" fmla="*/ 3086100 w 4503751"/>
              <a:gd name="connsiteY20-6084" fmla="*/ 553633 h 3699191"/>
              <a:gd name="connsiteX21-6085" fmla="*/ 3387436 w 4503751"/>
              <a:gd name="connsiteY21-6086" fmla="*/ 792623 h 3699191"/>
              <a:gd name="connsiteX22-6087" fmla="*/ 3733855 w 4503751"/>
              <a:gd name="connsiteY22-6088" fmla="*/ 1136441 h 3699191"/>
              <a:gd name="connsiteX23-6089" fmla="*/ 3927764 w 4503751"/>
              <a:gd name="connsiteY23-6090" fmla="*/ 1355013 h 3699191"/>
              <a:gd name="connsiteX24-6091" fmla="*/ 4114800 w 4503751"/>
              <a:gd name="connsiteY24-6092" fmla="*/ 1625177 h 3699191"/>
              <a:gd name="connsiteX25-6093" fmla="*/ 4166807 w 4503751"/>
              <a:gd name="connsiteY25-6094" fmla="*/ 1743645 h 3699191"/>
              <a:gd name="connsiteX26-6095" fmla="*/ 4217379 w 4503751"/>
              <a:gd name="connsiteY26-6096" fmla="*/ 1870663 h 3699191"/>
              <a:gd name="connsiteX27-6097" fmla="*/ 4239491 w 4503751"/>
              <a:gd name="connsiteY27-6098" fmla="*/ 2361651 h 3699191"/>
              <a:gd name="connsiteX28-6099" fmla="*/ 4343400 w 4503751"/>
              <a:gd name="connsiteY28-6100" fmla="*/ 2798069 h 3699191"/>
              <a:gd name="connsiteX29-6101" fmla="*/ 4426527 w 4503751"/>
              <a:gd name="connsiteY29-6102" fmla="*/ 2922760 h 3699191"/>
              <a:gd name="connsiteX30-6103" fmla="*/ 4488873 w 4503751"/>
              <a:gd name="connsiteY30-6104" fmla="*/ 3068233 h 3699191"/>
              <a:gd name="connsiteX31-6105" fmla="*/ 4374573 w 4503751"/>
              <a:gd name="connsiteY31-6106" fmla="*/ 3151360 h 3699191"/>
              <a:gd name="connsiteX32-6107" fmla="*/ 4457700 w 4503751"/>
              <a:gd name="connsiteY32-6108" fmla="*/ 3203314 h 3699191"/>
              <a:gd name="connsiteX33-6109" fmla="*/ 4353791 w 4503751"/>
              <a:gd name="connsiteY33-6110" fmla="*/ 3255269 h 3699191"/>
              <a:gd name="connsiteX34-6111" fmla="*/ 3990109 w 4503751"/>
              <a:gd name="connsiteY34-6112" fmla="*/ 3359178 h 3699191"/>
              <a:gd name="connsiteX35-6113" fmla="*/ 3501736 w 4503751"/>
              <a:gd name="connsiteY35-6114" fmla="*/ 3487332 h 3699191"/>
              <a:gd name="connsiteX36-6115" fmla="*/ 3148446 w 4503751"/>
              <a:gd name="connsiteY36-6116" fmla="*/ 3556605 h 3699191"/>
              <a:gd name="connsiteX37-6117" fmla="*/ 2814174 w 4503751"/>
              <a:gd name="connsiteY37-6118" fmla="*/ 3615475 h 3699191"/>
              <a:gd name="connsiteX38-6119" fmla="*/ 2223655 w 4503751"/>
              <a:gd name="connsiteY38-6120" fmla="*/ 3685193 h 3699191"/>
              <a:gd name="connsiteX39-6121" fmla="*/ 1916689 w 4503751"/>
              <a:gd name="connsiteY39-6122" fmla="*/ 3641464 h 3699191"/>
              <a:gd name="connsiteX40-6123" fmla="*/ 1756064 w 4503751"/>
              <a:gd name="connsiteY40-6124" fmla="*/ 3535823 h 3699191"/>
              <a:gd name="connsiteX41-6125" fmla="*/ 2127106 w 4503751"/>
              <a:gd name="connsiteY41-6126" fmla="*/ 3374331 h 3699191"/>
              <a:gd name="connsiteX42-6127" fmla="*/ 2223655 w 4503751"/>
              <a:gd name="connsiteY42-6128" fmla="*/ 3276051 h 3699191"/>
              <a:gd name="connsiteX43-6129" fmla="*/ 1984664 w 4503751"/>
              <a:gd name="connsiteY43-6130" fmla="*/ 3172142 h 3699191"/>
              <a:gd name="connsiteX44-6131" fmla="*/ 1679431 w 4503751"/>
              <a:gd name="connsiteY44-6132" fmla="*/ 3076026 h 3699191"/>
              <a:gd name="connsiteX45-6133" fmla="*/ 1340427 w 4503751"/>
              <a:gd name="connsiteY45-6134" fmla="*/ 2974714 h 3699191"/>
              <a:gd name="connsiteX46-6135" fmla="*/ 779318 w 4503751"/>
              <a:gd name="connsiteY46-6136" fmla="*/ 2694160 h 3699191"/>
              <a:gd name="connsiteX47-6137" fmla="*/ 332509 w 4503751"/>
              <a:gd name="connsiteY47-6138" fmla="*/ 2268133 h 3699191"/>
              <a:gd name="connsiteX48-6139" fmla="*/ 155864 w 4503751"/>
              <a:gd name="connsiteY48-6140" fmla="*/ 1883669 h 3699191"/>
              <a:gd name="connsiteX49-6141" fmla="*/ 93518 w 4503751"/>
              <a:gd name="connsiteY49-6142" fmla="*/ 1727805 h 3699191"/>
              <a:gd name="connsiteX50-6143" fmla="*/ 311727 w 4503751"/>
              <a:gd name="connsiteY50-6144" fmla="*/ 1519987 h 3699191"/>
              <a:gd name="connsiteX51-6145" fmla="*/ 633846 w 4503751"/>
              <a:gd name="connsiteY51-6146" fmla="*/ 1468033 h 3699191"/>
              <a:gd name="connsiteX52-6147" fmla="*/ 675409 w 4503751"/>
              <a:gd name="connsiteY52-6148" fmla="*/ 1405687 h 3699191"/>
              <a:gd name="connsiteX53-6149" fmla="*/ 405246 w 4503751"/>
              <a:gd name="connsiteY53-6150" fmla="*/ 1395296 h 3699191"/>
              <a:gd name="connsiteX54-6151" fmla="*/ 197427 w 4503751"/>
              <a:gd name="connsiteY54-6152" fmla="*/ 1447251 h 3699191"/>
              <a:gd name="connsiteX55-6153" fmla="*/ 83127 w 4503751"/>
              <a:gd name="connsiteY55-6154" fmla="*/ 1571942 h 3699191"/>
              <a:gd name="connsiteX0-6155" fmla="*/ 83127 w 4503751"/>
              <a:gd name="connsiteY0-6156" fmla="*/ 1571942 h 3699191"/>
              <a:gd name="connsiteX1-6157" fmla="*/ 0 w 4503751"/>
              <a:gd name="connsiteY1-6158" fmla="*/ 1312169 h 3699191"/>
              <a:gd name="connsiteX2-6159" fmla="*/ 31173 w 4503751"/>
              <a:gd name="connsiteY2-6160" fmla="*/ 990051 h 3699191"/>
              <a:gd name="connsiteX3-6161" fmla="*/ 93518 w 4503751"/>
              <a:gd name="connsiteY3-6162" fmla="*/ 761451 h 3699191"/>
              <a:gd name="connsiteX4-6163" fmla="*/ 228600 w 4503751"/>
              <a:gd name="connsiteY4-6164" fmla="*/ 564023 h 3699191"/>
              <a:gd name="connsiteX5-6165" fmla="*/ 384464 w 4503751"/>
              <a:gd name="connsiteY5-6166" fmla="*/ 418551 h 3699191"/>
              <a:gd name="connsiteX6-6167" fmla="*/ 436418 w 4503751"/>
              <a:gd name="connsiteY6-6168" fmla="*/ 418551 h 3699191"/>
              <a:gd name="connsiteX7-6169" fmla="*/ 613064 w 4503751"/>
              <a:gd name="connsiteY7-6170" fmla="*/ 834187 h 3699191"/>
              <a:gd name="connsiteX8-6171" fmla="*/ 696191 w 4503751"/>
              <a:gd name="connsiteY8-6172" fmla="*/ 938096 h 3699191"/>
              <a:gd name="connsiteX9-6173" fmla="*/ 800100 w 4503751"/>
              <a:gd name="connsiteY9-6174" fmla="*/ 969269 h 3699191"/>
              <a:gd name="connsiteX10-6175" fmla="*/ 727364 w 4503751"/>
              <a:gd name="connsiteY10-6176" fmla="*/ 803014 h 3699191"/>
              <a:gd name="connsiteX11-6177" fmla="*/ 686314 w 4503751"/>
              <a:gd name="connsiteY11-6178" fmla="*/ 532851 h 3699191"/>
              <a:gd name="connsiteX12-6179" fmla="*/ 693001 w 4503751"/>
              <a:gd name="connsiteY12-6180" fmla="*/ 399106 h 3699191"/>
              <a:gd name="connsiteX13-6181" fmla="*/ 826414 w 4503751"/>
              <a:gd name="connsiteY13-6182" fmla="*/ 234483 h 3699191"/>
              <a:gd name="connsiteX14-6183" fmla="*/ 1072939 w 4503751"/>
              <a:gd name="connsiteY14-6184" fmla="*/ 99107 h 3699191"/>
              <a:gd name="connsiteX15-6185" fmla="*/ 1334562 w 4503751"/>
              <a:gd name="connsiteY15-6186" fmla="*/ 15981 h 3699191"/>
              <a:gd name="connsiteX16-6187" fmla="*/ 1745103 w 4503751"/>
              <a:gd name="connsiteY16-6188" fmla="*/ 40465 h 3699191"/>
              <a:gd name="connsiteX17-6189" fmla="*/ 2097003 w 4503751"/>
              <a:gd name="connsiteY17-6190" fmla="*/ 116866 h 3699191"/>
              <a:gd name="connsiteX18-6191" fmla="*/ 2462646 w 4503751"/>
              <a:gd name="connsiteY18-6192" fmla="*/ 237893 h 3699191"/>
              <a:gd name="connsiteX19-6193" fmla="*/ 2784764 w 4503751"/>
              <a:gd name="connsiteY19-6194" fmla="*/ 366596 h 3699191"/>
              <a:gd name="connsiteX20-6195" fmla="*/ 3086100 w 4503751"/>
              <a:gd name="connsiteY20-6196" fmla="*/ 553633 h 3699191"/>
              <a:gd name="connsiteX21-6197" fmla="*/ 3387436 w 4503751"/>
              <a:gd name="connsiteY21-6198" fmla="*/ 792623 h 3699191"/>
              <a:gd name="connsiteX22-6199" fmla="*/ 3733855 w 4503751"/>
              <a:gd name="connsiteY22-6200" fmla="*/ 1136441 h 3699191"/>
              <a:gd name="connsiteX23-6201" fmla="*/ 3927764 w 4503751"/>
              <a:gd name="connsiteY23-6202" fmla="*/ 1355013 h 3699191"/>
              <a:gd name="connsiteX24-6203" fmla="*/ 4114800 w 4503751"/>
              <a:gd name="connsiteY24-6204" fmla="*/ 1625177 h 3699191"/>
              <a:gd name="connsiteX25-6205" fmla="*/ 4166807 w 4503751"/>
              <a:gd name="connsiteY25-6206" fmla="*/ 1743645 h 3699191"/>
              <a:gd name="connsiteX26-6207" fmla="*/ 4217379 w 4503751"/>
              <a:gd name="connsiteY26-6208" fmla="*/ 1870663 h 3699191"/>
              <a:gd name="connsiteX27-6209" fmla="*/ 4239491 w 4503751"/>
              <a:gd name="connsiteY27-6210" fmla="*/ 2361651 h 3699191"/>
              <a:gd name="connsiteX28-6211" fmla="*/ 4343400 w 4503751"/>
              <a:gd name="connsiteY28-6212" fmla="*/ 2798069 h 3699191"/>
              <a:gd name="connsiteX29-6213" fmla="*/ 4426527 w 4503751"/>
              <a:gd name="connsiteY29-6214" fmla="*/ 2922760 h 3699191"/>
              <a:gd name="connsiteX30-6215" fmla="*/ 4488873 w 4503751"/>
              <a:gd name="connsiteY30-6216" fmla="*/ 3068233 h 3699191"/>
              <a:gd name="connsiteX31-6217" fmla="*/ 4374573 w 4503751"/>
              <a:gd name="connsiteY31-6218" fmla="*/ 3151360 h 3699191"/>
              <a:gd name="connsiteX32-6219" fmla="*/ 4457700 w 4503751"/>
              <a:gd name="connsiteY32-6220" fmla="*/ 3203314 h 3699191"/>
              <a:gd name="connsiteX33-6221" fmla="*/ 4353791 w 4503751"/>
              <a:gd name="connsiteY33-6222" fmla="*/ 3255269 h 3699191"/>
              <a:gd name="connsiteX34-6223" fmla="*/ 3990109 w 4503751"/>
              <a:gd name="connsiteY34-6224" fmla="*/ 3359178 h 3699191"/>
              <a:gd name="connsiteX35-6225" fmla="*/ 3501736 w 4503751"/>
              <a:gd name="connsiteY35-6226" fmla="*/ 3487332 h 3699191"/>
              <a:gd name="connsiteX36-6227" fmla="*/ 3148446 w 4503751"/>
              <a:gd name="connsiteY36-6228" fmla="*/ 3556605 h 3699191"/>
              <a:gd name="connsiteX37-6229" fmla="*/ 2814174 w 4503751"/>
              <a:gd name="connsiteY37-6230" fmla="*/ 3615475 h 3699191"/>
              <a:gd name="connsiteX38-6231" fmla="*/ 2223655 w 4503751"/>
              <a:gd name="connsiteY38-6232" fmla="*/ 3685193 h 3699191"/>
              <a:gd name="connsiteX39-6233" fmla="*/ 1916689 w 4503751"/>
              <a:gd name="connsiteY39-6234" fmla="*/ 3641464 h 3699191"/>
              <a:gd name="connsiteX40-6235" fmla="*/ 1756064 w 4503751"/>
              <a:gd name="connsiteY40-6236" fmla="*/ 3535823 h 3699191"/>
              <a:gd name="connsiteX41-6237" fmla="*/ 2127106 w 4503751"/>
              <a:gd name="connsiteY41-6238" fmla="*/ 3374331 h 3699191"/>
              <a:gd name="connsiteX42-6239" fmla="*/ 2223655 w 4503751"/>
              <a:gd name="connsiteY42-6240" fmla="*/ 3276051 h 3699191"/>
              <a:gd name="connsiteX43-6241" fmla="*/ 1984664 w 4503751"/>
              <a:gd name="connsiteY43-6242" fmla="*/ 3172142 h 3699191"/>
              <a:gd name="connsiteX44-6243" fmla="*/ 1679431 w 4503751"/>
              <a:gd name="connsiteY44-6244" fmla="*/ 3076026 h 3699191"/>
              <a:gd name="connsiteX45-6245" fmla="*/ 1340427 w 4503751"/>
              <a:gd name="connsiteY45-6246" fmla="*/ 2974714 h 3699191"/>
              <a:gd name="connsiteX46-6247" fmla="*/ 798368 w 4503751"/>
              <a:gd name="connsiteY46-6248" fmla="*/ 2679872 h 3699191"/>
              <a:gd name="connsiteX47-6249" fmla="*/ 332509 w 4503751"/>
              <a:gd name="connsiteY47-6250" fmla="*/ 2268133 h 3699191"/>
              <a:gd name="connsiteX48-6251" fmla="*/ 155864 w 4503751"/>
              <a:gd name="connsiteY48-6252" fmla="*/ 1883669 h 3699191"/>
              <a:gd name="connsiteX49-6253" fmla="*/ 93518 w 4503751"/>
              <a:gd name="connsiteY49-6254" fmla="*/ 1727805 h 3699191"/>
              <a:gd name="connsiteX50-6255" fmla="*/ 311727 w 4503751"/>
              <a:gd name="connsiteY50-6256" fmla="*/ 1519987 h 3699191"/>
              <a:gd name="connsiteX51-6257" fmla="*/ 633846 w 4503751"/>
              <a:gd name="connsiteY51-6258" fmla="*/ 1468033 h 3699191"/>
              <a:gd name="connsiteX52-6259" fmla="*/ 675409 w 4503751"/>
              <a:gd name="connsiteY52-6260" fmla="*/ 1405687 h 3699191"/>
              <a:gd name="connsiteX53-6261" fmla="*/ 405246 w 4503751"/>
              <a:gd name="connsiteY53-6262" fmla="*/ 1395296 h 3699191"/>
              <a:gd name="connsiteX54-6263" fmla="*/ 197427 w 4503751"/>
              <a:gd name="connsiteY54-6264" fmla="*/ 1447251 h 3699191"/>
              <a:gd name="connsiteX55-6265" fmla="*/ 83127 w 4503751"/>
              <a:gd name="connsiteY55-6266" fmla="*/ 1571942 h 3699191"/>
              <a:gd name="connsiteX0-6267" fmla="*/ 83127 w 4503751"/>
              <a:gd name="connsiteY0-6268" fmla="*/ 1571942 h 3699191"/>
              <a:gd name="connsiteX1-6269" fmla="*/ 0 w 4503751"/>
              <a:gd name="connsiteY1-6270" fmla="*/ 1312169 h 3699191"/>
              <a:gd name="connsiteX2-6271" fmla="*/ 31173 w 4503751"/>
              <a:gd name="connsiteY2-6272" fmla="*/ 990051 h 3699191"/>
              <a:gd name="connsiteX3-6273" fmla="*/ 93518 w 4503751"/>
              <a:gd name="connsiteY3-6274" fmla="*/ 761451 h 3699191"/>
              <a:gd name="connsiteX4-6275" fmla="*/ 228600 w 4503751"/>
              <a:gd name="connsiteY4-6276" fmla="*/ 564023 h 3699191"/>
              <a:gd name="connsiteX5-6277" fmla="*/ 384464 w 4503751"/>
              <a:gd name="connsiteY5-6278" fmla="*/ 418551 h 3699191"/>
              <a:gd name="connsiteX6-6279" fmla="*/ 436418 w 4503751"/>
              <a:gd name="connsiteY6-6280" fmla="*/ 418551 h 3699191"/>
              <a:gd name="connsiteX7-6281" fmla="*/ 613064 w 4503751"/>
              <a:gd name="connsiteY7-6282" fmla="*/ 834187 h 3699191"/>
              <a:gd name="connsiteX8-6283" fmla="*/ 696191 w 4503751"/>
              <a:gd name="connsiteY8-6284" fmla="*/ 938096 h 3699191"/>
              <a:gd name="connsiteX9-6285" fmla="*/ 800100 w 4503751"/>
              <a:gd name="connsiteY9-6286" fmla="*/ 969269 h 3699191"/>
              <a:gd name="connsiteX10-6287" fmla="*/ 727364 w 4503751"/>
              <a:gd name="connsiteY10-6288" fmla="*/ 803014 h 3699191"/>
              <a:gd name="connsiteX11-6289" fmla="*/ 686314 w 4503751"/>
              <a:gd name="connsiteY11-6290" fmla="*/ 532851 h 3699191"/>
              <a:gd name="connsiteX12-6291" fmla="*/ 693001 w 4503751"/>
              <a:gd name="connsiteY12-6292" fmla="*/ 399106 h 3699191"/>
              <a:gd name="connsiteX13-6293" fmla="*/ 826414 w 4503751"/>
              <a:gd name="connsiteY13-6294" fmla="*/ 234483 h 3699191"/>
              <a:gd name="connsiteX14-6295" fmla="*/ 1072939 w 4503751"/>
              <a:gd name="connsiteY14-6296" fmla="*/ 99107 h 3699191"/>
              <a:gd name="connsiteX15-6297" fmla="*/ 1334562 w 4503751"/>
              <a:gd name="connsiteY15-6298" fmla="*/ 15981 h 3699191"/>
              <a:gd name="connsiteX16-6299" fmla="*/ 1745103 w 4503751"/>
              <a:gd name="connsiteY16-6300" fmla="*/ 40465 h 3699191"/>
              <a:gd name="connsiteX17-6301" fmla="*/ 2097003 w 4503751"/>
              <a:gd name="connsiteY17-6302" fmla="*/ 116866 h 3699191"/>
              <a:gd name="connsiteX18-6303" fmla="*/ 2462646 w 4503751"/>
              <a:gd name="connsiteY18-6304" fmla="*/ 237893 h 3699191"/>
              <a:gd name="connsiteX19-6305" fmla="*/ 2784764 w 4503751"/>
              <a:gd name="connsiteY19-6306" fmla="*/ 366596 h 3699191"/>
              <a:gd name="connsiteX20-6307" fmla="*/ 3086100 w 4503751"/>
              <a:gd name="connsiteY20-6308" fmla="*/ 553633 h 3699191"/>
              <a:gd name="connsiteX21-6309" fmla="*/ 3387436 w 4503751"/>
              <a:gd name="connsiteY21-6310" fmla="*/ 792623 h 3699191"/>
              <a:gd name="connsiteX22-6311" fmla="*/ 3733855 w 4503751"/>
              <a:gd name="connsiteY22-6312" fmla="*/ 1136441 h 3699191"/>
              <a:gd name="connsiteX23-6313" fmla="*/ 3927764 w 4503751"/>
              <a:gd name="connsiteY23-6314" fmla="*/ 1355013 h 3699191"/>
              <a:gd name="connsiteX24-6315" fmla="*/ 4114800 w 4503751"/>
              <a:gd name="connsiteY24-6316" fmla="*/ 1625177 h 3699191"/>
              <a:gd name="connsiteX25-6317" fmla="*/ 4166807 w 4503751"/>
              <a:gd name="connsiteY25-6318" fmla="*/ 1743645 h 3699191"/>
              <a:gd name="connsiteX26-6319" fmla="*/ 4217379 w 4503751"/>
              <a:gd name="connsiteY26-6320" fmla="*/ 1870663 h 3699191"/>
              <a:gd name="connsiteX27-6321" fmla="*/ 4239491 w 4503751"/>
              <a:gd name="connsiteY27-6322" fmla="*/ 2361651 h 3699191"/>
              <a:gd name="connsiteX28-6323" fmla="*/ 4343400 w 4503751"/>
              <a:gd name="connsiteY28-6324" fmla="*/ 2798069 h 3699191"/>
              <a:gd name="connsiteX29-6325" fmla="*/ 4426527 w 4503751"/>
              <a:gd name="connsiteY29-6326" fmla="*/ 2922760 h 3699191"/>
              <a:gd name="connsiteX30-6327" fmla="*/ 4488873 w 4503751"/>
              <a:gd name="connsiteY30-6328" fmla="*/ 3068233 h 3699191"/>
              <a:gd name="connsiteX31-6329" fmla="*/ 4374573 w 4503751"/>
              <a:gd name="connsiteY31-6330" fmla="*/ 3151360 h 3699191"/>
              <a:gd name="connsiteX32-6331" fmla="*/ 4457700 w 4503751"/>
              <a:gd name="connsiteY32-6332" fmla="*/ 3203314 h 3699191"/>
              <a:gd name="connsiteX33-6333" fmla="*/ 4353791 w 4503751"/>
              <a:gd name="connsiteY33-6334" fmla="*/ 3255269 h 3699191"/>
              <a:gd name="connsiteX34-6335" fmla="*/ 3990109 w 4503751"/>
              <a:gd name="connsiteY34-6336" fmla="*/ 3359178 h 3699191"/>
              <a:gd name="connsiteX35-6337" fmla="*/ 3501736 w 4503751"/>
              <a:gd name="connsiteY35-6338" fmla="*/ 3487332 h 3699191"/>
              <a:gd name="connsiteX36-6339" fmla="*/ 3148446 w 4503751"/>
              <a:gd name="connsiteY36-6340" fmla="*/ 3556605 h 3699191"/>
              <a:gd name="connsiteX37-6341" fmla="*/ 2814174 w 4503751"/>
              <a:gd name="connsiteY37-6342" fmla="*/ 3615475 h 3699191"/>
              <a:gd name="connsiteX38-6343" fmla="*/ 2223655 w 4503751"/>
              <a:gd name="connsiteY38-6344" fmla="*/ 3685193 h 3699191"/>
              <a:gd name="connsiteX39-6345" fmla="*/ 1916689 w 4503751"/>
              <a:gd name="connsiteY39-6346" fmla="*/ 3641464 h 3699191"/>
              <a:gd name="connsiteX40-6347" fmla="*/ 1756064 w 4503751"/>
              <a:gd name="connsiteY40-6348" fmla="*/ 3535823 h 3699191"/>
              <a:gd name="connsiteX41-6349" fmla="*/ 2127106 w 4503751"/>
              <a:gd name="connsiteY41-6350" fmla="*/ 3374331 h 3699191"/>
              <a:gd name="connsiteX42-6351" fmla="*/ 2223655 w 4503751"/>
              <a:gd name="connsiteY42-6352" fmla="*/ 3276051 h 3699191"/>
              <a:gd name="connsiteX43-6353" fmla="*/ 1984664 w 4503751"/>
              <a:gd name="connsiteY43-6354" fmla="*/ 3172142 h 3699191"/>
              <a:gd name="connsiteX44-6355" fmla="*/ 1679431 w 4503751"/>
              <a:gd name="connsiteY44-6356" fmla="*/ 3076026 h 3699191"/>
              <a:gd name="connsiteX45-6357" fmla="*/ 1340427 w 4503751"/>
              <a:gd name="connsiteY45-6358" fmla="*/ 2974714 h 3699191"/>
              <a:gd name="connsiteX46-6359" fmla="*/ 798368 w 4503751"/>
              <a:gd name="connsiteY46-6360" fmla="*/ 2679872 h 3699191"/>
              <a:gd name="connsiteX47-6361" fmla="*/ 332509 w 4503751"/>
              <a:gd name="connsiteY47-6362" fmla="*/ 2268133 h 3699191"/>
              <a:gd name="connsiteX48-6363" fmla="*/ 155864 w 4503751"/>
              <a:gd name="connsiteY48-6364" fmla="*/ 1883669 h 3699191"/>
              <a:gd name="connsiteX49-6365" fmla="*/ 93518 w 4503751"/>
              <a:gd name="connsiteY49-6366" fmla="*/ 1727805 h 3699191"/>
              <a:gd name="connsiteX50-6367" fmla="*/ 311727 w 4503751"/>
              <a:gd name="connsiteY50-6368" fmla="*/ 1519987 h 3699191"/>
              <a:gd name="connsiteX51-6369" fmla="*/ 633846 w 4503751"/>
              <a:gd name="connsiteY51-6370" fmla="*/ 1468033 h 3699191"/>
              <a:gd name="connsiteX52-6371" fmla="*/ 675409 w 4503751"/>
              <a:gd name="connsiteY52-6372" fmla="*/ 1405687 h 3699191"/>
              <a:gd name="connsiteX53-6373" fmla="*/ 405246 w 4503751"/>
              <a:gd name="connsiteY53-6374" fmla="*/ 1395296 h 3699191"/>
              <a:gd name="connsiteX54-6375" fmla="*/ 197427 w 4503751"/>
              <a:gd name="connsiteY54-6376" fmla="*/ 1447251 h 3699191"/>
              <a:gd name="connsiteX55-6377" fmla="*/ 83127 w 4503751"/>
              <a:gd name="connsiteY55-6378" fmla="*/ 1571942 h 3699191"/>
              <a:gd name="connsiteX0-6379" fmla="*/ 83127 w 4503751"/>
              <a:gd name="connsiteY0-6380" fmla="*/ 1571942 h 3699191"/>
              <a:gd name="connsiteX1-6381" fmla="*/ 0 w 4503751"/>
              <a:gd name="connsiteY1-6382" fmla="*/ 1312169 h 3699191"/>
              <a:gd name="connsiteX2-6383" fmla="*/ 31173 w 4503751"/>
              <a:gd name="connsiteY2-6384" fmla="*/ 990051 h 3699191"/>
              <a:gd name="connsiteX3-6385" fmla="*/ 93518 w 4503751"/>
              <a:gd name="connsiteY3-6386" fmla="*/ 761451 h 3699191"/>
              <a:gd name="connsiteX4-6387" fmla="*/ 228600 w 4503751"/>
              <a:gd name="connsiteY4-6388" fmla="*/ 564023 h 3699191"/>
              <a:gd name="connsiteX5-6389" fmla="*/ 384464 w 4503751"/>
              <a:gd name="connsiteY5-6390" fmla="*/ 418551 h 3699191"/>
              <a:gd name="connsiteX6-6391" fmla="*/ 436418 w 4503751"/>
              <a:gd name="connsiteY6-6392" fmla="*/ 418551 h 3699191"/>
              <a:gd name="connsiteX7-6393" fmla="*/ 613064 w 4503751"/>
              <a:gd name="connsiteY7-6394" fmla="*/ 834187 h 3699191"/>
              <a:gd name="connsiteX8-6395" fmla="*/ 696191 w 4503751"/>
              <a:gd name="connsiteY8-6396" fmla="*/ 938096 h 3699191"/>
              <a:gd name="connsiteX9-6397" fmla="*/ 800100 w 4503751"/>
              <a:gd name="connsiteY9-6398" fmla="*/ 969269 h 3699191"/>
              <a:gd name="connsiteX10-6399" fmla="*/ 727364 w 4503751"/>
              <a:gd name="connsiteY10-6400" fmla="*/ 803014 h 3699191"/>
              <a:gd name="connsiteX11-6401" fmla="*/ 686314 w 4503751"/>
              <a:gd name="connsiteY11-6402" fmla="*/ 532851 h 3699191"/>
              <a:gd name="connsiteX12-6403" fmla="*/ 693001 w 4503751"/>
              <a:gd name="connsiteY12-6404" fmla="*/ 399106 h 3699191"/>
              <a:gd name="connsiteX13-6405" fmla="*/ 826414 w 4503751"/>
              <a:gd name="connsiteY13-6406" fmla="*/ 234483 h 3699191"/>
              <a:gd name="connsiteX14-6407" fmla="*/ 1072939 w 4503751"/>
              <a:gd name="connsiteY14-6408" fmla="*/ 99107 h 3699191"/>
              <a:gd name="connsiteX15-6409" fmla="*/ 1334562 w 4503751"/>
              <a:gd name="connsiteY15-6410" fmla="*/ 15981 h 3699191"/>
              <a:gd name="connsiteX16-6411" fmla="*/ 1745103 w 4503751"/>
              <a:gd name="connsiteY16-6412" fmla="*/ 40465 h 3699191"/>
              <a:gd name="connsiteX17-6413" fmla="*/ 2097003 w 4503751"/>
              <a:gd name="connsiteY17-6414" fmla="*/ 116866 h 3699191"/>
              <a:gd name="connsiteX18-6415" fmla="*/ 2462646 w 4503751"/>
              <a:gd name="connsiteY18-6416" fmla="*/ 237893 h 3699191"/>
              <a:gd name="connsiteX19-6417" fmla="*/ 2784764 w 4503751"/>
              <a:gd name="connsiteY19-6418" fmla="*/ 366596 h 3699191"/>
              <a:gd name="connsiteX20-6419" fmla="*/ 3086100 w 4503751"/>
              <a:gd name="connsiteY20-6420" fmla="*/ 553633 h 3699191"/>
              <a:gd name="connsiteX21-6421" fmla="*/ 3387436 w 4503751"/>
              <a:gd name="connsiteY21-6422" fmla="*/ 792623 h 3699191"/>
              <a:gd name="connsiteX22-6423" fmla="*/ 3733855 w 4503751"/>
              <a:gd name="connsiteY22-6424" fmla="*/ 1136441 h 3699191"/>
              <a:gd name="connsiteX23-6425" fmla="*/ 3927764 w 4503751"/>
              <a:gd name="connsiteY23-6426" fmla="*/ 1355013 h 3699191"/>
              <a:gd name="connsiteX24-6427" fmla="*/ 4114800 w 4503751"/>
              <a:gd name="connsiteY24-6428" fmla="*/ 1625177 h 3699191"/>
              <a:gd name="connsiteX25-6429" fmla="*/ 4166807 w 4503751"/>
              <a:gd name="connsiteY25-6430" fmla="*/ 1743645 h 3699191"/>
              <a:gd name="connsiteX26-6431" fmla="*/ 4217379 w 4503751"/>
              <a:gd name="connsiteY26-6432" fmla="*/ 1870663 h 3699191"/>
              <a:gd name="connsiteX27-6433" fmla="*/ 4239491 w 4503751"/>
              <a:gd name="connsiteY27-6434" fmla="*/ 2361651 h 3699191"/>
              <a:gd name="connsiteX28-6435" fmla="*/ 4343400 w 4503751"/>
              <a:gd name="connsiteY28-6436" fmla="*/ 2798069 h 3699191"/>
              <a:gd name="connsiteX29-6437" fmla="*/ 4426527 w 4503751"/>
              <a:gd name="connsiteY29-6438" fmla="*/ 2922760 h 3699191"/>
              <a:gd name="connsiteX30-6439" fmla="*/ 4488873 w 4503751"/>
              <a:gd name="connsiteY30-6440" fmla="*/ 3068233 h 3699191"/>
              <a:gd name="connsiteX31-6441" fmla="*/ 4374573 w 4503751"/>
              <a:gd name="connsiteY31-6442" fmla="*/ 3151360 h 3699191"/>
              <a:gd name="connsiteX32-6443" fmla="*/ 4457700 w 4503751"/>
              <a:gd name="connsiteY32-6444" fmla="*/ 3203314 h 3699191"/>
              <a:gd name="connsiteX33-6445" fmla="*/ 4353791 w 4503751"/>
              <a:gd name="connsiteY33-6446" fmla="*/ 3255269 h 3699191"/>
              <a:gd name="connsiteX34-6447" fmla="*/ 3990109 w 4503751"/>
              <a:gd name="connsiteY34-6448" fmla="*/ 3359178 h 3699191"/>
              <a:gd name="connsiteX35-6449" fmla="*/ 3501736 w 4503751"/>
              <a:gd name="connsiteY35-6450" fmla="*/ 3487332 h 3699191"/>
              <a:gd name="connsiteX36-6451" fmla="*/ 3148446 w 4503751"/>
              <a:gd name="connsiteY36-6452" fmla="*/ 3556605 h 3699191"/>
              <a:gd name="connsiteX37-6453" fmla="*/ 2814174 w 4503751"/>
              <a:gd name="connsiteY37-6454" fmla="*/ 3615475 h 3699191"/>
              <a:gd name="connsiteX38-6455" fmla="*/ 2223655 w 4503751"/>
              <a:gd name="connsiteY38-6456" fmla="*/ 3685193 h 3699191"/>
              <a:gd name="connsiteX39-6457" fmla="*/ 1916689 w 4503751"/>
              <a:gd name="connsiteY39-6458" fmla="*/ 3641464 h 3699191"/>
              <a:gd name="connsiteX40-6459" fmla="*/ 1756064 w 4503751"/>
              <a:gd name="connsiteY40-6460" fmla="*/ 3535823 h 3699191"/>
              <a:gd name="connsiteX41-6461" fmla="*/ 2127106 w 4503751"/>
              <a:gd name="connsiteY41-6462" fmla="*/ 3374331 h 3699191"/>
              <a:gd name="connsiteX42-6463" fmla="*/ 2223655 w 4503751"/>
              <a:gd name="connsiteY42-6464" fmla="*/ 3276051 h 3699191"/>
              <a:gd name="connsiteX43-6465" fmla="*/ 1984664 w 4503751"/>
              <a:gd name="connsiteY43-6466" fmla="*/ 3172142 h 3699191"/>
              <a:gd name="connsiteX44-6467" fmla="*/ 1679431 w 4503751"/>
              <a:gd name="connsiteY44-6468" fmla="*/ 3076026 h 3699191"/>
              <a:gd name="connsiteX45-6469" fmla="*/ 1349952 w 4503751"/>
              <a:gd name="connsiteY45-6470" fmla="*/ 2950902 h 3699191"/>
              <a:gd name="connsiteX46-6471" fmla="*/ 798368 w 4503751"/>
              <a:gd name="connsiteY46-6472" fmla="*/ 2679872 h 3699191"/>
              <a:gd name="connsiteX47-6473" fmla="*/ 332509 w 4503751"/>
              <a:gd name="connsiteY47-6474" fmla="*/ 2268133 h 3699191"/>
              <a:gd name="connsiteX48-6475" fmla="*/ 155864 w 4503751"/>
              <a:gd name="connsiteY48-6476" fmla="*/ 1883669 h 3699191"/>
              <a:gd name="connsiteX49-6477" fmla="*/ 93518 w 4503751"/>
              <a:gd name="connsiteY49-6478" fmla="*/ 1727805 h 3699191"/>
              <a:gd name="connsiteX50-6479" fmla="*/ 311727 w 4503751"/>
              <a:gd name="connsiteY50-6480" fmla="*/ 1519987 h 3699191"/>
              <a:gd name="connsiteX51-6481" fmla="*/ 633846 w 4503751"/>
              <a:gd name="connsiteY51-6482" fmla="*/ 1468033 h 3699191"/>
              <a:gd name="connsiteX52-6483" fmla="*/ 675409 w 4503751"/>
              <a:gd name="connsiteY52-6484" fmla="*/ 1405687 h 3699191"/>
              <a:gd name="connsiteX53-6485" fmla="*/ 405246 w 4503751"/>
              <a:gd name="connsiteY53-6486" fmla="*/ 1395296 h 3699191"/>
              <a:gd name="connsiteX54-6487" fmla="*/ 197427 w 4503751"/>
              <a:gd name="connsiteY54-6488" fmla="*/ 1447251 h 3699191"/>
              <a:gd name="connsiteX55-6489" fmla="*/ 83127 w 4503751"/>
              <a:gd name="connsiteY55-6490" fmla="*/ 1571942 h 3699191"/>
              <a:gd name="connsiteX0-6491" fmla="*/ 83127 w 4503751"/>
              <a:gd name="connsiteY0-6492" fmla="*/ 1571942 h 3699191"/>
              <a:gd name="connsiteX1-6493" fmla="*/ 0 w 4503751"/>
              <a:gd name="connsiteY1-6494" fmla="*/ 1312169 h 3699191"/>
              <a:gd name="connsiteX2-6495" fmla="*/ 31173 w 4503751"/>
              <a:gd name="connsiteY2-6496" fmla="*/ 990051 h 3699191"/>
              <a:gd name="connsiteX3-6497" fmla="*/ 93518 w 4503751"/>
              <a:gd name="connsiteY3-6498" fmla="*/ 761451 h 3699191"/>
              <a:gd name="connsiteX4-6499" fmla="*/ 228600 w 4503751"/>
              <a:gd name="connsiteY4-6500" fmla="*/ 564023 h 3699191"/>
              <a:gd name="connsiteX5-6501" fmla="*/ 384464 w 4503751"/>
              <a:gd name="connsiteY5-6502" fmla="*/ 418551 h 3699191"/>
              <a:gd name="connsiteX6-6503" fmla="*/ 436418 w 4503751"/>
              <a:gd name="connsiteY6-6504" fmla="*/ 418551 h 3699191"/>
              <a:gd name="connsiteX7-6505" fmla="*/ 613064 w 4503751"/>
              <a:gd name="connsiteY7-6506" fmla="*/ 834187 h 3699191"/>
              <a:gd name="connsiteX8-6507" fmla="*/ 696191 w 4503751"/>
              <a:gd name="connsiteY8-6508" fmla="*/ 938096 h 3699191"/>
              <a:gd name="connsiteX9-6509" fmla="*/ 800100 w 4503751"/>
              <a:gd name="connsiteY9-6510" fmla="*/ 969269 h 3699191"/>
              <a:gd name="connsiteX10-6511" fmla="*/ 727364 w 4503751"/>
              <a:gd name="connsiteY10-6512" fmla="*/ 803014 h 3699191"/>
              <a:gd name="connsiteX11-6513" fmla="*/ 686314 w 4503751"/>
              <a:gd name="connsiteY11-6514" fmla="*/ 532851 h 3699191"/>
              <a:gd name="connsiteX12-6515" fmla="*/ 693001 w 4503751"/>
              <a:gd name="connsiteY12-6516" fmla="*/ 399106 h 3699191"/>
              <a:gd name="connsiteX13-6517" fmla="*/ 826414 w 4503751"/>
              <a:gd name="connsiteY13-6518" fmla="*/ 234483 h 3699191"/>
              <a:gd name="connsiteX14-6519" fmla="*/ 1072939 w 4503751"/>
              <a:gd name="connsiteY14-6520" fmla="*/ 99107 h 3699191"/>
              <a:gd name="connsiteX15-6521" fmla="*/ 1334562 w 4503751"/>
              <a:gd name="connsiteY15-6522" fmla="*/ 15981 h 3699191"/>
              <a:gd name="connsiteX16-6523" fmla="*/ 1745103 w 4503751"/>
              <a:gd name="connsiteY16-6524" fmla="*/ 40465 h 3699191"/>
              <a:gd name="connsiteX17-6525" fmla="*/ 2097003 w 4503751"/>
              <a:gd name="connsiteY17-6526" fmla="*/ 116866 h 3699191"/>
              <a:gd name="connsiteX18-6527" fmla="*/ 2462646 w 4503751"/>
              <a:gd name="connsiteY18-6528" fmla="*/ 237893 h 3699191"/>
              <a:gd name="connsiteX19-6529" fmla="*/ 2784764 w 4503751"/>
              <a:gd name="connsiteY19-6530" fmla="*/ 366596 h 3699191"/>
              <a:gd name="connsiteX20-6531" fmla="*/ 3086100 w 4503751"/>
              <a:gd name="connsiteY20-6532" fmla="*/ 553633 h 3699191"/>
              <a:gd name="connsiteX21-6533" fmla="*/ 3387436 w 4503751"/>
              <a:gd name="connsiteY21-6534" fmla="*/ 792623 h 3699191"/>
              <a:gd name="connsiteX22-6535" fmla="*/ 3733855 w 4503751"/>
              <a:gd name="connsiteY22-6536" fmla="*/ 1136441 h 3699191"/>
              <a:gd name="connsiteX23-6537" fmla="*/ 3927764 w 4503751"/>
              <a:gd name="connsiteY23-6538" fmla="*/ 1355013 h 3699191"/>
              <a:gd name="connsiteX24-6539" fmla="*/ 4114800 w 4503751"/>
              <a:gd name="connsiteY24-6540" fmla="*/ 1625177 h 3699191"/>
              <a:gd name="connsiteX25-6541" fmla="*/ 4166807 w 4503751"/>
              <a:gd name="connsiteY25-6542" fmla="*/ 1743645 h 3699191"/>
              <a:gd name="connsiteX26-6543" fmla="*/ 4217379 w 4503751"/>
              <a:gd name="connsiteY26-6544" fmla="*/ 1870663 h 3699191"/>
              <a:gd name="connsiteX27-6545" fmla="*/ 4239491 w 4503751"/>
              <a:gd name="connsiteY27-6546" fmla="*/ 2361651 h 3699191"/>
              <a:gd name="connsiteX28-6547" fmla="*/ 4343400 w 4503751"/>
              <a:gd name="connsiteY28-6548" fmla="*/ 2798069 h 3699191"/>
              <a:gd name="connsiteX29-6549" fmla="*/ 4426527 w 4503751"/>
              <a:gd name="connsiteY29-6550" fmla="*/ 2922760 h 3699191"/>
              <a:gd name="connsiteX30-6551" fmla="*/ 4488873 w 4503751"/>
              <a:gd name="connsiteY30-6552" fmla="*/ 3068233 h 3699191"/>
              <a:gd name="connsiteX31-6553" fmla="*/ 4374573 w 4503751"/>
              <a:gd name="connsiteY31-6554" fmla="*/ 3151360 h 3699191"/>
              <a:gd name="connsiteX32-6555" fmla="*/ 4457700 w 4503751"/>
              <a:gd name="connsiteY32-6556" fmla="*/ 3203314 h 3699191"/>
              <a:gd name="connsiteX33-6557" fmla="*/ 4353791 w 4503751"/>
              <a:gd name="connsiteY33-6558" fmla="*/ 3255269 h 3699191"/>
              <a:gd name="connsiteX34-6559" fmla="*/ 3990109 w 4503751"/>
              <a:gd name="connsiteY34-6560" fmla="*/ 3359178 h 3699191"/>
              <a:gd name="connsiteX35-6561" fmla="*/ 3501736 w 4503751"/>
              <a:gd name="connsiteY35-6562" fmla="*/ 3487332 h 3699191"/>
              <a:gd name="connsiteX36-6563" fmla="*/ 3148446 w 4503751"/>
              <a:gd name="connsiteY36-6564" fmla="*/ 3556605 h 3699191"/>
              <a:gd name="connsiteX37-6565" fmla="*/ 2814174 w 4503751"/>
              <a:gd name="connsiteY37-6566" fmla="*/ 3615475 h 3699191"/>
              <a:gd name="connsiteX38-6567" fmla="*/ 2223655 w 4503751"/>
              <a:gd name="connsiteY38-6568" fmla="*/ 3685193 h 3699191"/>
              <a:gd name="connsiteX39-6569" fmla="*/ 1916689 w 4503751"/>
              <a:gd name="connsiteY39-6570" fmla="*/ 3641464 h 3699191"/>
              <a:gd name="connsiteX40-6571" fmla="*/ 1756064 w 4503751"/>
              <a:gd name="connsiteY40-6572" fmla="*/ 3535823 h 3699191"/>
              <a:gd name="connsiteX41-6573" fmla="*/ 2127106 w 4503751"/>
              <a:gd name="connsiteY41-6574" fmla="*/ 3374331 h 3699191"/>
              <a:gd name="connsiteX42-6575" fmla="*/ 2223655 w 4503751"/>
              <a:gd name="connsiteY42-6576" fmla="*/ 3276051 h 3699191"/>
              <a:gd name="connsiteX43-6577" fmla="*/ 1984664 w 4503751"/>
              <a:gd name="connsiteY43-6578" fmla="*/ 3172142 h 3699191"/>
              <a:gd name="connsiteX44-6579" fmla="*/ 1679431 w 4503751"/>
              <a:gd name="connsiteY44-6580" fmla="*/ 3076026 h 3699191"/>
              <a:gd name="connsiteX45-6581" fmla="*/ 1349952 w 4503751"/>
              <a:gd name="connsiteY45-6582" fmla="*/ 2950902 h 3699191"/>
              <a:gd name="connsiteX46-6583" fmla="*/ 798368 w 4503751"/>
              <a:gd name="connsiteY46-6584" fmla="*/ 2679872 h 3699191"/>
              <a:gd name="connsiteX47-6585" fmla="*/ 332509 w 4503751"/>
              <a:gd name="connsiteY47-6586" fmla="*/ 2268133 h 3699191"/>
              <a:gd name="connsiteX48-6587" fmla="*/ 155864 w 4503751"/>
              <a:gd name="connsiteY48-6588" fmla="*/ 1883669 h 3699191"/>
              <a:gd name="connsiteX49-6589" fmla="*/ 93518 w 4503751"/>
              <a:gd name="connsiteY49-6590" fmla="*/ 1727805 h 3699191"/>
              <a:gd name="connsiteX50-6591" fmla="*/ 311727 w 4503751"/>
              <a:gd name="connsiteY50-6592" fmla="*/ 1519987 h 3699191"/>
              <a:gd name="connsiteX51-6593" fmla="*/ 633846 w 4503751"/>
              <a:gd name="connsiteY51-6594" fmla="*/ 1468033 h 3699191"/>
              <a:gd name="connsiteX52-6595" fmla="*/ 675409 w 4503751"/>
              <a:gd name="connsiteY52-6596" fmla="*/ 1405687 h 3699191"/>
              <a:gd name="connsiteX53-6597" fmla="*/ 405246 w 4503751"/>
              <a:gd name="connsiteY53-6598" fmla="*/ 1395296 h 3699191"/>
              <a:gd name="connsiteX54-6599" fmla="*/ 197427 w 4503751"/>
              <a:gd name="connsiteY54-6600" fmla="*/ 1447251 h 3699191"/>
              <a:gd name="connsiteX55-6601" fmla="*/ 83127 w 4503751"/>
              <a:gd name="connsiteY55-6602" fmla="*/ 1571942 h 3699191"/>
              <a:gd name="connsiteX0-6603" fmla="*/ 83127 w 4503751"/>
              <a:gd name="connsiteY0-6604" fmla="*/ 1571942 h 3699191"/>
              <a:gd name="connsiteX1-6605" fmla="*/ 0 w 4503751"/>
              <a:gd name="connsiteY1-6606" fmla="*/ 1312169 h 3699191"/>
              <a:gd name="connsiteX2-6607" fmla="*/ 31173 w 4503751"/>
              <a:gd name="connsiteY2-6608" fmla="*/ 990051 h 3699191"/>
              <a:gd name="connsiteX3-6609" fmla="*/ 93518 w 4503751"/>
              <a:gd name="connsiteY3-6610" fmla="*/ 761451 h 3699191"/>
              <a:gd name="connsiteX4-6611" fmla="*/ 228600 w 4503751"/>
              <a:gd name="connsiteY4-6612" fmla="*/ 564023 h 3699191"/>
              <a:gd name="connsiteX5-6613" fmla="*/ 384464 w 4503751"/>
              <a:gd name="connsiteY5-6614" fmla="*/ 418551 h 3699191"/>
              <a:gd name="connsiteX6-6615" fmla="*/ 436418 w 4503751"/>
              <a:gd name="connsiteY6-6616" fmla="*/ 418551 h 3699191"/>
              <a:gd name="connsiteX7-6617" fmla="*/ 613064 w 4503751"/>
              <a:gd name="connsiteY7-6618" fmla="*/ 834187 h 3699191"/>
              <a:gd name="connsiteX8-6619" fmla="*/ 696191 w 4503751"/>
              <a:gd name="connsiteY8-6620" fmla="*/ 938096 h 3699191"/>
              <a:gd name="connsiteX9-6621" fmla="*/ 800100 w 4503751"/>
              <a:gd name="connsiteY9-6622" fmla="*/ 969269 h 3699191"/>
              <a:gd name="connsiteX10-6623" fmla="*/ 727364 w 4503751"/>
              <a:gd name="connsiteY10-6624" fmla="*/ 803014 h 3699191"/>
              <a:gd name="connsiteX11-6625" fmla="*/ 686314 w 4503751"/>
              <a:gd name="connsiteY11-6626" fmla="*/ 532851 h 3699191"/>
              <a:gd name="connsiteX12-6627" fmla="*/ 693001 w 4503751"/>
              <a:gd name="connsiteY12-6628" fmla="*/ 399106 h 3699191"/>
              <a:gd name="connsiteX13-6629" fmla="*/ 826414 w 4503751"/>
              <a:gd name="connsiteY13-6630" fmla="*/ 234483 h 3699191"/>
              <a:gd name="connsiteX14-6631" fmla="*/ 1072939 w 4503751"/>
              <a:gd name="connsiteY14-6632" fmla="*/ 99107 h 3699191"/>
              <a:gd name="connsiteX15-6633" fmla="*/ 1334562 w 4503751"/>
              <a:gd name="connsiteY15-6634" fmla="*/ 15981 h 3699191"/>
              <a:gd name="connsiteX16-6635" fmla="*/ 1745103 w 4503751"/>
              <a:gd name="connsiteY16-6636" fmla="*/ 40465 h 3699191"/>
              <a:gd name="connsiteX17-6637" fmla="*/ 2097003 w 4503751"/>
              <a:gd name="connsiteY17-6638" fmla="*/ 116866 h 3699191"/>
              <a:gd name="connsiteX18-6639" fmla="*/ 2462646 w 4503751"/>
              <a:gd name="connsiteY18-6640" fmla="*/ 237893 h 3699191"/>
              <a:gd name="connsiteX19-6641" fmla="*/ 2784764 w 4503751"/>
              <a:gd name="connsiteY19-6642" fmla="*/ 366596 h 3699191"/>
              <a:gd name="connsiteX20-6643" fmla="*/ 3086100 w 4503751"/>
              <a:gd name="connsiteY20-6644" fmla="*/ 553633 h 3699191"/>
              <a:gd name="connsiteX21-6645" fmla="*/ 3387436 w 4503751"/>
              <a:gd name="connsiteY21-6646" fmla="*/ 792623 h 3699191"/>
              <a:gd name="connsiteX22-6647" fmla="*/ 3733855 w 4503751"/>
              <a:gd name="connsiteY22-6648" fmla="*/ 1136441 h 3699191"/>
              <a:gd name="connsiteX23-6649" fmla="*/ 3927764 w 4503751"/>
              <a:gd name="connsiteY23-6650" fmla="*/ 1355013 h 3699191"/>
              <a:gd name="connsiteX24-6651" fmla="*/ 4114800 w 4503751"/>
              <a:gd name="connsiteY24-6652" fmla="*/ 1625177 h 3699191"/>
              <a:gd name="connsiteX25-6653" fmla="*/ 4166807 w 4503751"/>
              <a:gd name="connsiteY25-6654" fmla="*/ 1743645 h 3699191"/>
              <a:gd name="connsiteX26-6655" fmla="*/ 4217379 w 4503751"/>
              <a:gd name="connsiteY26-6656" fmla="*/ 1870663 h 3699191"/>
              <a:gd name="connsiteX27-6657" fmla="*/ 4239491 w 4503751"/>
              <a:gd name="connsiteY27-6658" fmla="*/ 2361651 h 3699191"/>
              <a:gd name="connsiteX28-6659" fmla="*/ 4343400 w 4503751"/>
              <a:gd name="connsiteY28-6660" fmla="*/ 2798069 h 3699191"/>
              <a:gd name="connsiteX29-6661" fmla="*/ 4426527 w 4503751"/>
              <a:gd name="connsiteY29-6662" fmla="*/ 2922760 h 3699191"/>
              <a:gd name="connsiteX30-6663" fmla="*/ 4488873 w 4503751"/>
              <a:gd name="connsiteY30-6664" fmla="*/ 3068233 h 3699191"/>
              <a:gd name="connsiteX31-6665" fmla="*/ 4374573 w 4503751"/>
              <a:gd name="connsiteY31-6666" fmla="*/ 3151360 h 3699191"/>
              <a:gd name="connsiteX32-6667" fmla="*/ 4457700 w 4503751"/>
              <a:gd name="connsiteY32-6668" fmla="*/ 3203314 h 3699191"/>
              <a:gd name="connsiteX33-6669" fmla="*/ 4353791 w 4503751"/>
              <a:gd name="connsiteY33-6670" fmla="*/ 3255269 h 3699191"/>
              <a:gd name="connsiteX34-6671" fmla="*/ 3990109 w 4503751"/>
              <a:gd name="connsiteY34-6672" fmla="*/ 3359178 h 3699191"/>
              <a:gd name="connsiteX35-6673" fmla="*/ 3501736 w 4503751"/>
              <a:gd name="connsiteY35-6674" fmla="*/ 3487332 h 3699191"/>
              <a:gd name="connsiteX36-6675" fmla="*/ 3148446 w 4503751"/>
              <a:gd name="connsiteY36-6676" fmla="*/ 3556605 h 3699191"/>
              <a:gd name="connsiteX37-6677" fmla="*/ 2814174 w 4503751"/>
              <a:gd name="connsiteY37-6678" fmla="*/ 3615475 h 3699191"/>
              <a:gd name="connsiteX38-6679" fmla="*/ 2223655 w 4503751"/>
              <a:gd name="connsiteY38-6680" fmla="*/ 3685193 h 3699191"/>
              <a:gd name="connsiteX39-6681" fmla="*/ 1916689 w 4503751"/>
              <a:gd name="connsiteY39-6682" fmla="*/ 3641464 h 3699191"/>
              <a:gd name="connsiteX40-6683" fmla="*/ 1756064 w 4503751"/>
              <a:gd name="connsiteY40-6684" fmla="*/ 3535823 h 3699191"/>
              <a:gd name="connsiteX41-6685" fmla="*/ 2127106 w 4503751"/>
              <a:gd name="connsiteY41-6686" fmla="*/ 3374331 h 3699191"/>
              <a:gd name="connsiteX42-6687" fmla="*/ 2223655 w 4503751"/>
              <a:gd name="connsiteY42-6688" fmla="*/ 3276051 h 3699191"/>
              <a:gd name="connsiteX43-6689" fmla="*/ 1984664 w 4503751"/>
              <a:gd name="connsiteY43-6690" fmla="*/ 3172142 h 3699191"/>
              <a:gd name="connsiteX44-6691" fmla="*/ 1679431 w 4503751"/>
              <a:gd name="connsiteY44-6692" fmla="*/ 3076026 h 3699191"/>
              <a:gd name="connsiteX45-6693" fmla="*/ 1349952 w 4503751"/>
              <a:gd name="connsiteY45-6694" fmla="*/ 2950902 h 3699191"/>
              <a:gd name="connsiteX46-6695" fmla="*/ 798368 w 4503751"/>
              <a:gd name="connsiteY46-6696" fmla="*/ 2679872 h 3699191"/>
              <a:gd name="connsiteX47-6697" fmla="*/ 332509 w 4503751"/>
              <a:gd name="connsiteY47-6698" fmla="*/ 2268133 h 3699191"/>
              <a:gd name="connsiteX48-6699" fmla="*/ 155864 w 4503751"/>
              <a:gd name="connsiteY48-6700" fmla="*/ 1883669 h 3699191"/>
              <a:gd name="connsiteX49-6701" fmla="*/ 93518 w 4503751"/>
              <a:gd name="connsiteY49-6702" fmla="*/ 1727805 h 3699191"/>
              <a:gd name="connsiteX50-6703" fmla="*/ 311727 w 4503751"/>
              <a:gd name="connsiteY50-6704" fmla="*/ 1519987 h 3699191"/>
              <a:gd name="connsiteX51-6705" fmla="*/ 633846 w 4503751"/>
              <a:gd name="connsiteY51-6706" fmla="*/ 1468033 h 3699191"/>
              <a:gd name="connsiteX52-6707" fmla="*/ 675409 w 4503751"/>
              <a:gd name="connsiteY52-6708" fmla="*/ 1405687 h 3699191"/>
              <a:gd name="connsiteX53-6709" fmla="*/ 405246 w 4503751"/>
              <a:gd name="connsiteY53-6710" fmla="*/ 1395296 h 3699191"/>
              <a:gd name="connsiteX54-6711" fmla="*/ 197427 w 4503751"/>
              <a:gd name="connsiteY54-6712" fmla="*/ 1447251 h 3699191"/>
              <a:gd name="connsiteX55-6713" fmla="*/ 83127 w 4503751"/>
              <a:gd name="connsiteY55-6714" fmla="*/ 1571942 h 3699191"/>
              <a:gd name="connsiteX0-6715" fmla="*/ 83127 w 4503751"/>
              <a:gd name="connsiteY0-6716" fmla="*/ 1571942 h 3699191"/>
              <a:gd name="connsiteX1-6717" fmla="*/ 0 w 4503751"/>
              <a:gd name="connsiteY1-6718" fmla="*/ 1312169 h 3699191"/>
              <a:gd name="connsiteX2-6719" fmla="*/ 31173 w 4503751"/>
              <a:gd name="connsiteY2-6720" fmla="*/ 990051 h 3699191"/>
              <a:gd name="connsiteX3-6721" fmla="*/ 93518 w 4503751"/>
              <a:gd name="connsiteY3-6722" fmla="*/ 761451 h 3699191"/>
              <a:gd name="connsiteX4-6723" fmla="*/ 228600 w 4503751"/>
              <a:gd name="connsiteY4-6724" fmla="*/ 564023 h 3699191"/>
              <a:gd name="connsiteX5-6725" fmla="*/ 384464 w 4503751"/>
              <a:gd name="connsiteY5-6726" fmla="*/ 418551 h 3699191"/>
              <a:gd name="connsiteX6-6727" fmla="*/ 436418 w 4503751"/>
              <a:gd name="connsiteY6-6728" fmla="*/ 418551 h 3699191"/>
              <a:gd name="connsiteX7-6729" fmla="*/ 613064 w 4503751"/>
              <a:gd name="connsiteY7-6730" fmla="*/ 834187 h 3699191"/>
              <a:gd name="connsiteX8-6731" fmla="*/ 696191 w 4503751"/>
              <a:gd name="connsiteY8-6732" fmla="*/ 938096 h 3699191"/>
              <a:gd name="connsiteX9-6733" fmla="*/ 800100 w 4503751"/>
              <a:gd name="connsiteY9-6734" fmla="*/ 969269 h 3699191"/>
              <a:gd name="connsiteX10-6735" fmla="*/ 727364 w 4503751"/>
              <a:gd name="connsiteY10-6736" fmla="*/ 803014 h 3699191"/>
              <a:gd name="connsiteX11-6737" fmla="*/ 686314 w 4503751"/>
              <a:gd name="connsiteY11-6738" fmla="*/ 532851 h 3699191"/>
              <a:gd name="connsiteX12-6739" fmla="*/ 693001 w 4503751"/>
              <a:gd name="connsiteY12-6740" fmla="*/ 399106 h 3699191"/>
              <a:gd name="connsiteX13-6741" fmla="*/ 826414 w 4503751"/>
              <a:gd name="connsiteY13-6742" fmla="*/ 234483 h 3699191"/>
              <a:gd name="connsiteX14-6743" fmla="*/ 1072939 w 4503751"/>
              <a:gd name="connsiteY14-6744" fmla="*/ 99107 h 3699191"/>
              <a:gd name="connsiteX15-6745" fmla="*/ 1334562 w 4503751"/>
              <a:gd name="connsiteY15-6746" fmla="*/ 15981 h 3699191"/>
              <a:gd name="connsiteX16-6747" fmla="*/ 1745103 w 4503751"/>
              <a:gd name="connsiteY16-6748" fmla="*/ 40465 h 3699191"/>
              <a:gd name="connsiteX17-6749" fmla="*/ 2097003 w 4503751"/>
              <a:gd name="connsiteY17-6750" fmla="*/ 116866 h 3699191"/>
              <a:gd name="connsiteX18-6751" fmla="*/ 2462646 w 4503751"/>
              <a:gd name="connsiteY18-6752" fmla="*/ 237893 h 3699191"/>
              <a:gd name="connsiteX19-6753" fmla="*/ 2784764 w 4503751"/>
              <a:gd name="connsiteY19-6754" fmla="*/ 366596 h 3699191"/>
              <a:gd name="connsiteX20-6755" fmla="*/ 3086100 w 4503751"/>
              <a:gd name="connsiteY20-6756" fmla="*/ 553633 h 3699191"/>
              <a:gd name="connsiteX21-6757" fmla="*/ 3387436 w 4503751"/>
              <a:gd name="connsiteY21-6758" fmla="*/ 792623 h 3699191"/>
              <a:gd name="connsiteX22-6759" fmla="*/ 3733855 w 4503751"/>
              <a:gd name="connsiteY22-6760" fmla="*/ 1136441 h 3699191"/>
              <a:gd name="connsiteX23-6761" fmla="*/ 3927764 w 4503751"/>
              <a:gd name="connsiteY23-6762" fmla="*/ 1355013 h 3699191"/>
              <a:gd name="connsiteX24-6763" fmla="*/ 4114800 w 4503751"/>
              <a:gd name="connsiteY24-6764" fmla="*/ 1625177 h 3699191"/>
              <a:gd name="connsiteX25-6765" fmla="*/ 4166807 w 4503751"/>
              <a:gd name="connsiteY25-6766" fmla="*/ 1743645 h 3699191"/>
              <a:gd name="connsiteX26-6767" fmla="*/ 4217379 w 4503751"/>
              <a:gd name="connsiteY26-6768" fmla="*/ 1870663 h 3699191"/>
              <a:gd name="connsiteX27-6769" fmla="*/ 4239491 w 4503751"/>
              <a:gd name="connsiteY27-6770" fmla="*/ 2361651 h 3699191"/>
              <a:gd name="connsiteX28-6771" fmla="*/ 4343400 w 4503751"/>
              <a:gd name="connsiteY28-6772" fmla="*/ 2798069 h 3699191"/>
              <a:gd name="connsiteX29-6773" fmla="*/ 4426527 w 4503751"/>
              <a:gd name="connsiteY29-6774" fmla="*/ 2922760 h 3699191"/>
              <a:gd name="connsiteX30-6775" fmla="*/ 4488873 w 4503751"/>
              <a:gd name="connsiteY30-6776" fmla="*/ 3068233 h 3699191"/>
              <a:gd name="connsiteX31-6777" fmla="*/ 4374573 w 4503751"/>
              <a:gd name="connsiteY31-6778" fmla="*/ 3151360 h 3699191"/>
              <a:gd name="connsiteX32-6779" fmla="*/ 4457700 w 4503751"/>
              <a:gd name="connsiteY32-6780" fmla="*/ 3203314 h 3699191"/>
              <a:gd name="connsiteX33-6781" fmla="*/ 4353791 w 4503751"/>
              <a:gd name="connsiteY33-6782" fmla="*/ 3255269 h 3699191"/>
              <a:gd name="connsiteX34-6783" fmla="*/ 3990109 w 4503751"/>
              <a:gd name="connsiteY34-6784" fmla="*/ 3359178 h 3699191"/>
              <a:gd name="connsiteX35-6785" fmla="*/ 3501736 w 4503751"/>
              <a:gd name="connsiteY35-6786" fmla="*/ 3487332 h 3699191"/>
              <a:gd name="connsiteX36-6787" fmla="*/ 3148446 w 4503751"/>
              <a:gd name="connsiteY36-6788" fmla="*/ 3556605 h 3699191"/>
              <a:gd name="connsiteX37-6789" fmla="*/ 2814174 w 4503751"/>
              <a:gd name="connsiteY37-6790" fmla="*/ 3615475 h 3699191"/>
              <a:gd name="connsiteX38-6791" fmla="*/ 2223655 w 4503751"/>
              <a:gd name="connsiteY38-6792" fmla="*/ 3685193 h 3699191"/>
              <a:gd name="connsiteX39-6793" fmla="*/ 1916689 w 4503751"/>
              <a:gd name="connsiteY39-6794" fmla="*/ 3641464 h 3699191"/>
              <a:gd name="connsiteX40-6795" fmla="*/ 1756064 w 4503751"/>
              <a:gd name="connsiteY40-6796" fmla="*/ 3535823 h 3699191"/>
              <a:gd name="connsiteX41-6797" fmla="*/ 2127106 w 4503751"/>
              <a:gd name="connsiteY41-6798" fmla="*/ 3374331 h 3699191"/>
              <a:gd name="connsiteX42-6799" fmla="*/ 2223655 w 4503751"/>
              <a:gd name="connsiteY42-6800" fmla="*/ 3276051 h 3699191"/>
              <a:gd name="connsiteX43-6801" fmla="*/ 1984664 w 4503751"/>
              <a:gd name="connsiteY43-6802" fmla="*/ 3172142 h 3699191"/>
              <a:gd name="connsiteX44-6803" fmla="*/ 1679431 w 4503751"/>
              <a:gd name="connsiteY44-6804" fmla="*/ 3076026 h 3699191"/>
              <a:gd name="connsiteX45-6805" fmla="*/ 1349952 w 4503751"/>
              <a:gd name="connsiteY45-6806" fmla="*/ 2950902 h 3699191"/>
              <a:gd name="connsiteX46-6807" fmla="*/ 798368 w 4503751"/>
              <a:gd name="connsiteY46-6808" fmla="*/ 2679872 h 3699191"/>
              <a:gd name="connsiteX47-6809" fmla="*/ 365846 w 4503751"/>
              <a:gd name="connsiteY47-6810" fmla="*/ 2263371 h 3699191"/>
              <a:gd name="connsiteX48-6811" fmla="*/ 155864 w 4503751"/>
              <a:gd name="connsiteY48-6812" fmla="*/ 1883669 h 3699191"/>
              <a:gd name="connsiteX49-6813" fmla="*/ 93518 w 4503751"/>
              <a:gd name="connsiteY49-6814" fmla="*/ 1727805 h 3699191"/>
              <a:gd name="connsiteX50-6815" fmla="*/ 311727 w 4503751"/>
              <a:gd name="connsiteY50-6816" fmla="*/ 1519987 h 3699191"/>
              <a:gd name="connsiteX51-6817" fmla="*/ 633846 w 4503751"/>
              <a:gd name="connsiteY51-6818" fmla="*/ 1468033 h 3699191"/>
              <a:gd name="connsiteX52-6819" fmla="*/ 675409 w 4503751"/>
              <a:gd name="connsiteY52-6820" fmla="*/ 1405687 h 3699191"/>
              <a:gd name="connsiteX53-6821" fmla="*/ 405246 w 4503751"/>
              <a:gd name="connsiteY53-6822" fmla="*/ 1395296 h 3699191"/>
              <a:gd name="connsiteX54-6823" fmla="*/ 197427 w 4503751"/>
              <a:gd name="connsiteY54-6824" fmla="*/ 1447251 h 3699191"/>
              <a:gd name="connsiteX55-6825" fmla="*/ 83127 w 4503751"/>
              <a:gd name="connsiteY55-6826" fmla="*/ 1571942 h 3699191"/>
              <a:gd name="connsiteX0-6827" fmla="*/ 83127 w 4503751"/>
              <a:gd name="connsiteY0-6828" fmla="*/ 1571942 h 3699191"/>
              <a:gd name="connsiteX1-6829" fmla="*/ 0 w 4503751"/>
              <a:gd name="connsiteY1-6830" fmla="*/ 1312169 h 3699191"/>
              <a:gd name="connsiteX2-6831" fmla="*/ 31173 w 4503751"/>
              <a:gd name="connsiteY2-6832" fmla="*/ 990051 h 3699191"/>
              <a:gd name="connsiteX3-6833" fmla="*/ 93518 w 4503751"/>
              <a:gd name="connsiteY3-6834" fmla="*/ 761451 h 3699191"/>
              <a:gd name="connsiteX4-6835" fmla="*/ 228600 w 4503751"/>
              <a:gd name="connsiteY4-6836" fmla="*/ 564023 h 3699191"/>
              <a:gd name="connsiteX5-6837" fmla="*/ 384464 w 4503751"/>
              <a:gd name="connsiteY5-6838" fmla="*/ 418551 h 3699191"/>
              <a:gd name="connsiteX6-6839" fmla="*/ 436418 w 4503751"/>
              <a:gd name="connsiteY6-6840" fmla="*/ 418551 h 3699191"/>
              <a:gd name="connsiteX7-6841" fmla="*/ 613064 w 4503751"/>
              <a:gd name="connsiteY7-6842" fmla="*/ 834187 h 3699191"/>
              <a:gd name="connsiteX8-6843" fmla="*/ 696191 w 4503751"/>
              <a:gd name="connsiteY8-6844" fmla="*/ 938096 h 3699191"/>
              <a:gd name="connsiteX9-6845" fmla="*/ 800100 w 4503751"/>
              <a:gd name="connsiteY9-6846" fmla="*/ 969269 h 3699191"/>
              <a:gd name="connsiteX10-6847" fmla="*/ 727364 w 4503751"/>
              <a:gd name="connsiteY10-6848" fmla="*/ 803014 h 3699191"/>
              <a:gd name="connsiteX11-6849" fmla="*/ 686314 w 4503751"/>
              <a:gd name="connsiteY11-6850" fmla="*/ 532851 h 3699191"/>
              <a:gd name="connsiteX12-6851" fmla="*/ 693001 w 4503751"/>
              <a:gd name="connsiteY12-6852" fmla="*/ 399106 h 3699191"/>
              <a:gd name="connsiteX13-6853" fmla="*/ 826414 w 4503751"/>
              <a:gd name="connsiteY13-6854" fmla="*/ 234483 h 3699191"/>
              <a:gd name="connsiteX14-6855" fmla="*/ 1072939 w 4503751"/>
              <a:gd name="connsiteY14-6856" fmla="*/ 99107 h 3699191"/>
              <a:gd name="connsiteX15-6857" fmla="*/ 1334562 w 4503751"/>
              <a:gd name="connsiteY15-6858" fmla="*/ 15981 h 3699191"/>
              <a:gd name="connsiteX16-6859" fmla="*/ 1745103 w 4503751"/>
              <a:gd name="connsiteY16-6860" fmla="*/ 40465 h 3699191"/>
              <a:gd name="connsiteX17-6861" fmla="*/ 2097003 w 4503751"/>
              <a:gd name="connsiteY17-6862" fmla="*/ 116866 h 3699191"/>
              <a:gd name="connsiteX18-6863" fmla="*/ 2462646 w 4503751"/>
              <a:gd name="connsiteY18-6864" fmla="*/ 237893 h 3699191"/>
              <a:gd name="connsiteX19-6865" fmla="*/ 2784764 w 4503751"/>
              <a:gd name="connsiteY19-6866" fmla="*/ 366596 h 3699191"/>
              <a:gd name="connsiteX20-6867" fmla="*/ 3086100 w 4503751"/>
              <a:gd name="connsiteY20-6868" fmla="*/ 553633 h 3699191"/>
              <a:gd name="connsiteX21-6869" fmla="*/ 3387436 w 4503751"/>
              <a:gd name="connsiteY21-6870" fmla="*/ 792623 h 3699191"/>
              <a:gd name="connsiteX22-6871" fmla="*/ 3733855 w 4503751"/>
              <a:gd name="connsiteY22-6872" fmla="*/ 1136441 h 3699191"/>
              <a:gd name="connsiteX23-6873" fmla="*/ 3927764 w 4503751"/>
              <a:gd name="connsiteY23-6874" fmla="*/ 1355013 h 3699191"/>
              <a:gd name="connsiteX24-6875" fmla="*/ 4114800 w 4503751"/>
              <a:gd name="connsiteY24-6876" fmla="*/ 1625177 h 3699191"/>
              <a:gd name="connsiteX25-6877" fmla="*/ 4166807 w 4503751"/>
              <a:gd name="connsiteY25-6878" fmla="*/ 1743645 h 3699191"/>
              <a:gd name="connsiteX26-6879" fmla="*/ 4217379 w 4503751"/>
              <a:gd name="connsiteY26-6880" fmla="*/ 1870663 h 3699191"/>
              <a:gd name="connsiteX27-6881" fmla="*/ 4239491 w 4503751"/>
              <a:gd name="connsiteY27-6882" fmla="*/ 2361651 h 3699191"/>
              <a:gd name="connsiteX28-6883" fmla="*/ 4343400 w 4503751"/>
              <a:gd name="connsiteY28-6884" fmla="*/ 2798069 h 3699191"/>
              <a:gd name="connsiteX29-6885" fmla="*/ 4426527 w 4503751"/>
              <a:gd name="connsiteY29-6886" fmla="*/ 2922760 h 3699191"/>
              <a:gd name="connsiteX30-6887" fmla="*/ 4488873 w 4503751"/>
              <a:gd name="connsiteY30-6888" fmla="*/ 3068233 h 3699191"/>
              <a:gd name="connsiteX31-6889" fmla="*/ 4374573 w 4503751"/>
              <a:gd name="connsiteY31-6890" fmla="*/ 3151360 h 3699191"/>
              <a:gd name="connsiteX32-6891" fmla="*/ 4457700 w 4503751"/>
              <a:gd name="connsiteY32-6892" fmla="*/ 3203314 h 3699191"/>
              <a:gd name="connsiteX33-6893" fmla="*/ 4353791 w 4503751"/>
              <a:gd name="connsiteY33-6894" fmla="*/ 3255269 h 3699191"/>
              <a:gd name="connsiteX34-6895" fmla="*/ 3990109 w 4503751"/>
              <a:gd name="connsiteY34-6896" fmla="*/ 3359178 h 3699191"/>
              <a:gd name="connsiteX35-6897" fmla="*/ 3501736 w 4503751"/>
              <a:gd name="connsiteY35-6898" fmla="*/ 3487332 h 3699191"/>
              <a:gd name="connsiteX36-6899" fmla="*/ 3148446 w 4503751"/>
              <a:gd name="connsiteY36-6900" fmla="*/ 3556605 h 3699191"/>
              <a:gd name="connsiteX37-6901" fmla="*/ 2814174 w 4503751"/>
              <a:gd name="connsiteY37-6902" fmla="*/ 3615475 h 3699191"/>
              <a:gd name="connsiteX38-6903" fmla="*/ 2223655 w 4503751"/>
              <a:gd name="connsiteY38-6904" fmla="*/ 3685193 h 3699191"/>
              <a:gd name="connsiteX39-6905" fmla="*/ 1916689 w 4503751"/>
              <a:gd name="connsiteY39-6906" fmla="*/ 3641464 h 3699191"/>
              <a:gd name="connsiteX40-6907" fmla="*/ 1756064 w 4503751"/>
              <a:gd name="connsiteY40-6908" fmla="*/ 3535823 h 3699191"/>
              <a:gd name="connsiteX41-6909" fmla="*/ 2127106 w 4503751"/>
              <a:gd name="connsiteY41-6910" fmla="*/ 3374331 h 3699191"/>
              <a:gd name="connsiteX42-6911" fmla="*/ 2223655 w 4503751"/>
              <a:gd name="connsiteY42-6912" fmla="*/ 3276051 h 3699191"/>
              <a:gd name="connsiteX43-6913" fmla="*/ 1984664 w 4503751"/>
              <a:gd name="connsiteY43-6914" fmla="*/ 3172142 h 3699191"/>
              <a:gd name="connsiteX44-6915" fmla="*/ 1679431 w 4503751"/>
              <a:gd name="connsiteY44-6916" fmla="*/ 3076026 h 3699191"/>
              <a:gd name="connsiteX45-6917" fmla="*/ 1349952 w 4503751"/>
              <a:gd name="connsiteY45-6918" fmla="*/ 2950902 h 3699191"/>
              <a:gd name="connsiteX46-6919" fmla="*/ 798368 w 4503751"/>
              <a:gd name="connsiteY46-6920" fmla="*/ 2679872 h 3699191"/>
              <a:gd name="connsiteX47-6921" fmla="*/ 365846 w 4503751"/>
              <a:gd name="connsiteY47-6922" fmla="*/ 2263371 h 3699191"/>
              <a:gd name="connsiteX48-6923" fmla="*/ 155864 w 4503751"/>
              <a:gd name="connsiteY48-6924" fmla="*/ 1883669 h 3699191"/>
              <a:gd name="connsiteX49-6925" fmla="*/ 93518 w 4503751"/>
              <a:gd name="connsiteY49-6926" fmla="*/ 1727805 h 3699191"/>
              <a:gd name="connsiteX50-6927" fmla="*/ 311727 w 4503751"/>
              <a:gd name="connsiteY50-6928" fmla="*/ 1519987 h 3699191"/>
              <a:gd name="connsiteX51-6929" fmla="*/ 633846 w 4503751"/>
              <a:gd name="connsiteY51-6930" fmla="*/ 1468033 h 3699191"/>
              <a:gd name="connsiteX52-6931" fmla="*/ 675409 w 4503751"/>
              <a:gd name="connsiteY52-6932" fmla="*/ 1405687 h 3699191"/>
              <a:gd name="connsiteX53-6933" fmla="*/ 405246 w 4503751"/>
              <a:gd name="connsiteY53-6934" fmla="*/ 1395296 h 3699191"/>
              <a:gd name="connsiteX54-6935" fmla="*/ 197427 w 4503751"/>
              <a:gd name="connsiteY54-6936" fmla="*/ 1447251 h 3699191"/>
              <a:gd name="connsiteX55-6937" fmla="*/ 83127 w 4503751"/>
              <a:gd name="connsiteY55-6938" fmla="*/ 1571942 h 3699191"/>
              <a:gd name="connsiteX0-6939" fmla="*/ 83127 w 4503751"/>
              <a:gd name="connsiteY0-6940" fmla="*/ 1571942 h 3699191"/>
              <a:gd name="connsiteX1-6941" fmla="*/ 0 w 4503751"/>
              <a:gd name="connsiteY1-6942" fmla="*/ 1312169 h 3699191"/>
              <a:gd name="connsiteX2-6943" fmla="*/ 31173 w 4503751"/>
              <a:gd name="connsiteY2-6944" fmla="*/ 990051 h 3699191"/>
              <a:gd name="connsiteX3-6945" fmla="*/ 93518 w 4503751"/>
              <a:gd name="connsiteY3-6946" fmla="*/ 761451 h 3699191"/>
              <a:gd name="connsiteX4-6947" fmla="*/ 228600 w 4503751"/>
              <a:gd name="connsiteY4-6948" fmla="*/ 564023 h 3699191"/>
              <a:gd name="connsiteX5-6949" fmla="*/ 384464 w 4503751"/>
              <a:gd name="connsiteY5-6950" fmla="*/ 418551 h 3699191"/>
              <a:gd name="connsiteX6-6951" fmla="*/ 436418 w 4503751"/>
              <a:gd name="connsiteY6-6952" fmla="*/ 418551 h 3699191"/>
              <a:gd name="connsiteX7-6953" fmla="*/ 613064 w 4503751"/>
              <a:gd name="connsiteY7-6954" fmla="*/ 834187 h 3699191"/>
              <a:gd name="connsiteX8-6955" fmla="*/ 696191 w 4503751"/>
              <a:gd name="connsiteY8-6956" fmla="*/ 938096 h 3699191"/>
              <a:gd name="connsiteX9-6957" fmla="*/ 800100 w 4503751"/>
              <a:gd name="connsiteY9-6958" fmla="*/ 969269 h 3699191"/>
              <a:gd name="connsiteX10-6959" fmla="*/ 727364 w 4503751"/>
              <a:gd name="connsiteY10-6960" fmla="*/ 803014 h 3699191"/>
              <a:gd name="connsiteX11-6961" fmla="*/ 686314 w 4503751"/>
              <a:gd name="connsiteY11-6962" fmla="*/ 532851 h 3699191"/>
              <a:gd name="connsiteX12-6963" fmla="*/ 693001 w 4503751"/>
              <a:gd name="connsiteY12-6964" fmla="*/ 399106 h 3699191"/>
              <a:gd name="connsiteX13-6965" fmla="*/ 826414 w 4503751"/>
              <a:gd name="connsiteY13-6966" fmla="*/ 234483 h 3699191"/>
              <a:gd name="connsiteX14-6967" fmla="*/ 1072939 w 4503751"/>
              <a:gd name="connsiteY14-6968" fmla="*/ 99107 h 3699191"/>
              <a:gd name="connsiteX15-6969" fmla="*/ 1334562 w 4503751"/>
              <a:gd name="connsiteY15-6970" fmla="*/ 15981 h 3699191"/>
              <a:gd name="connsiteX16-6971" fmla="*/ 1745103 w 4503751"/>
              <a:gd name="connsiteY16-6972" fmla="*/ 40465 h 3699191"/>
              <a:gd name="connsiteX17-6973" fmla="*/ 2097003 w 4503751"/>
              <a:gd name="connsiteY17-6974" fmla="*/ 116866 h 3699191"/>
              <a:gd name="connsiteX18-6975" fmla="*/ 2462646 w 4503751"/>
              <a:gd name="connsiteY18-6976" fmla="*/ 237893 h 3699191"/>
              <a:gd name="connsiteX19-6977" fmla="*/ 2784764 w 4503751"/>
              <a:gd name="connsiteY19-6978" fmla="*/ 366596 h 3699191"/>
              <a:gd name="connsiteX20-6979" fmla="*/ 3086100 w 4503751"/>
              <a:gd name="connsiteY20-6980" fmla="*/ 553633 h 3699191"/>
              <a:gd name="connsiteX21-6981" fmla="*/ 3387436 w 4503751"/>
              <a:gd name="connsiteY21-6982" fmla="*/ 792623 h 3699191"/>
              <a:gd name="connsiteX22-6983" fmla="*/ 3733855 w 4503751"/>
              <a:gd name="connsiteY22-6984" fmla="*/ 1136441 h 3699191"/>
              <a:gd name="connsiteX23-6985" fmla="*/ 3927764 w 4503751"/>
              <a:gd name="connsiteY23-6986" fmla="*/ 1355013 h 3699191"/>
              <a:gd name="connsiteX24-6987" fmla="*/ 4114800 w 4503751"/>
              <a:gd name="connsiteY24-6988" fmla="*/ 1625177 h 3699191"/>
              <a:gd name="connsiteX25-6989" fmla="*/ 4166807 w 4503751"/>
              <a:gd name="connsiteY25-6990" fmla="*/ 1743645 h 3699191"/>
              <a:gd name="connsiteX26-6991" fmla="*/ 4217379 w 4503751"/>
              <a:gd name="connsiteY26-6992" fmla="*/ 1870663 h 3699191"/>
              <a:gd name="connsiteX27-6993" fmla="*/ 4239491 w 4503751"/>
              <a:gd name="connsiteY27-6994" fmla="*/ 2361651 h 3699191"/>
              <a:gd name="connsiteX28-6995" fmla="*/ 4343400 w 4503751"/>
              <a:gd name="connsiteY28-6996" fmla="*/ 2798069 h 3699191"/>
              <a:gd name="connsiteX29-6997" fmla="*/ 4426527 w 4503751"/>
              <a:gd name="connsiteY29-6998" fmla="*/ 2922760 h 3699191"/>
              <a:gd name="connsiteX30-6999" fmla="*/ 4488873 w 4503751"/>
              <a:gd name="connsiteY30-7000" fmla="*/ 3068233 h 3699191"/>
              <a:gd name="connsiteX31-7001" fmla="*/ 4374573 w 4503751"/>
              <a:gd name="connsiteY31-7002" fmla="*/ 3151360 h 3699191"/>
              <a:gd name="connsiteX32-7003" fmla="*/ 4457700 w 4503751"/>
              <a:gd name="connsiteY32-7004" fmla="*/ 3203314 h 3699191"/>
              <a:gd name="connsiteX33-7005" fmla="*/ 4353791 w 4503751"/>
              <a:gd name="connsiteY33-7006" fmla="*/ 3255269 h 3699191"/>
              <a:gd name="connsiteX34-7007" fmla="*/ 3990109 w 4503751"/>
              <a:gd name="connsiteY34-7008" fmla="*/ 3359178 h 3699191"/>
              <a:gd name="connsiteX35-7009" fmla="*/ 3501736 w 4503751"/>
              <a:gd name="connsiteY35-7010" fmla="*/ 3487332 h 3699191"/>
              <a:gd name="connsiteX36-7011" fmla="*/ 3148446 w 4503751"/>
              <a:gd name="connsiteY36-7012" fmla="*/ 3556605 h 3699191"/>
              <a:gd name="connsiteX37-7013" fmla="*/ 2814174 w 4503751"/>
              <a:gd name="connsiteY37-7014" fmla="*/ 3615475 h 3699191"/>
              <a:gd name="connsiteX38-7015" fmla="*/ 2223655 w 4503751"/>
              <a:gd name="connsiteY38-7016" fmla="*/ 3685193 h 3699191"/>
              <a:gd name="connsiteX39-7017" fmla="*/ 1916689 w 4503751"/>
              <a:gd name="connsiteY39-7018" fmla="*/ 3641464 h 3699191"/>
              <a:gd name="connsiteX40-7019" fmla="*/ 1756064 w 4503751"/>
              <a:gd name="connsiteY40-7020" fmla="*/ 3535823 h 3699191"/>
              <a:gd name="connsiteX41-7021" fmla="*/ 2127106 w 4503751"/>
              <a:gd name="connsiteY41-7022" fmla="*/ 3374331 h 3699191"/>
              <a:gd name="connsiteX42-7023" fmla="*/ 2223655 w 4503751"/>
              <a:gd name="connsiteY42-7024" fmla="*/ 3276051 h 3699191"/>
              <a:gd name="connsiteX43-7025" fmla="*/ 1984664 w 4503751"/>
              <a:gd name="connsiteY43-7026" fmla="*/ 3172142 h 3699191"/>
              <a:gd name="connsiteX44-7027" fmla="*/ 1679431 w 4503751"/>
              <a:gd name="connsiteY44-7028" fmla="*/ 3076026 h 3699191"/>
              <a:gd name="connsiteX45-7029" fmla="*/ 1349952 w 4503751"/>
              <a:gd name="connsiteY45-7030" fmla="*/ 2950902 h 3699191"/>
              <a:gd name="connsiteX46-7031" fmla="*/ 798368 w 4503751"/>
              <a:gd name="connsiteY46-7032" fmla="*/ 2679872 h 3699191"/>
              <a:gd name="connsiteX47-7033" fmla="*/ 365846 w 4503751"/>
              <a:gd name="connsiteY47-7034" fmla="*/ 2263371 h 3699191"/>
              <a:gd name="connsiteX48-7035" fmla="*/ 155864 w 4503751"/>
              <a:gd name="connsiteY48-7036" fmla="*/ 1883669 h 3699191"/>
              <a:gd name="connsiteX49-7037" fmla="*/ 93518 w 4503751"/>
              <a:gd name="connsiteY49-7038" fmla="*/ 1727805 h 3699191"/>
              <a:gd name="connsiteX50-7039" fmla="*/ 311727 w 4503751"/>
              <a:gd name="connsiteY50-7040" fmla="*/ 1519987 h 3699191"/>
              <a:gd name="connsiteX51-7041" fmla="*/ 633846 w 4503751"/>
              <a:gd name="connsiteY51-7042" fmla="*/ 1468033 h 3699191"/>
              <a:gd name="connsiteX52-7043" fmla="*/ 675409 w 4503751"/>
              <a:gd name="connsiteY52-7044" fmla="*/ 1405687 h 3699191"/>
              <a:gd name="connsiteX53-7045" fmla="*/ 405246 w 4503751"/>
              <a:gd name="connsiteY53-7046" fmla="*/ 1395296 h 3699191"/>
              <a:gd name="connsiteX54-7047" fmla="*/ 197427 w 4503751"/>
              <a:gd name="connsiteY54-7048" fmla="*/ 1447251 h 3699191"/>
              <a:gd name="connsiteX55-7049" fmla="*/ 83127 w 4503751"/>
              <a:gd name="connsiteY55-7050" fmla="*/ 1571942 h 3699191"/>
              <a:gd name="connsiteX0-7051" fmla="*/ 64077 w 4484701"/>
              <a:gd name="connsiteY0-7052" fmla="*/ 1571942 h 3699191"/>
              <a:gd name="connsiteX1-7053" fmla="*/ 0 w 4484701"/>
              <a:gd name="connsiteY1-7054" fmla="*/ 1297882 h 3699191"/>
              <a:gd name="connsiteX2-7055" fmla="*/ 12123 w 4484701"/>
              <a:gd name="connsiteY2-7056" fmla="*/ 990051 h 3699191"/>
              <a:gd name="connsiteX3-7057" fmla="*/ 74468 w 4484701"/>
              <a:gd name="connsiteY3-7058" fmla="*/ 761451 h 3699191"/>
              <a:gd name="connsiteX4-7059" fmla="*/ 209550 w 4484701"/>
              <a:gd name="connsiteY4-7060" fmla="*/ 564023 h 3699191"/>
              <a:gd name="connsiteX5-7061" fmla="*/ 365414 w 4484701"/>
              <a:gd name="connsiteY5-7062" fmla="*/ 418551 h 3699191"/>
              <a:gd name="connsiteX6-7063" fmla="*/ 417368 w 4484701"/>
              <a:gd name="connsiteY6-7064" fmla="*/ 418551 h 3699191"/>
              <a:gd name="connsiteX7-7065" fmla="*/ 594014 w 4484701"/>
              <a:gd name="connsiteY7-7066" fmla="*/ 834187 h 3699191"/>
              <a:gd name="connsiteX8-7067" fmla="*/ 677141 w 4484701"/>
              <a:gd name="connsiteY8-7068" fmla="*/ 938096 h 3699191"/>
              <a:gd name="connsiteX9-7069" fmla="*/ 781050 w 4484701"/>
              <a:gd name="connsiteY9-7070" fmla="*/ 969269 h 3699191"/>
              <a:gd name="connsiteX10-7071" fmla="*/ 708314 w 4484701"/>
              <a:gd name="connsiteY10-7072" fmla="*/ 803014 h 3699191"/>
              <a:gd name="connsiteX11-7073" fmla="*/ 667264 w 4484701"/>
              <a:gd name="connsiteY11-7074" fmla="*/ 532851 h 3699191"/>
              <a:gd name="connsiteX12-7075" fmla="*/ 673951 w 4484701"/>
              <a:gd name="connsiteY12-7076" fmla="*/ 399106 h 3699191"/>
              <a:gd name="connsiteX13-7077" fmla="*/ 807364 w 4484701"/>
              <a:gd name="connsiteY13-7078" fmla="*/ 234483 h 3699191"/>
              <a:gd name="connsiteX14-7079" fmla="*/ 1053889 w 4484701"/>
              <a:gd name="connsiteY14-7080" fmla="*/ 99107 h 3699191"/>
              <a:gd name="connsiteX15-7081" fmla="*/ 1315512 w 4484701"/>
              <a:gd name="connsiteY15-7082" fmla="*/ 15981 h 3699191"/>
              <a:gd name="connsiteX16-7083" fmla="*/ 1726053 w 4484701"/>
              <a:gd name="connsiteY16-7084" fmla="*/ 40465 h 3699191"/>
              <a:gd name="connsiteX17-7085" fmla="*/ 2077953 w 4484701"/>
              <a:gd name="connsiteY17-7086" fmla="*/ 116866 h 3699191"/>
              <a:gd name="connsiteX18-7087" fmla="*/ 2443596 w 4484701"/>
              <a:gd name="connsiteY18-7088" fmla="*/ 237893 h 3699191"/>
              <a:gd name="connsiteX19-7089" fmla="*/ 2765714 w 4484701"/>
              <a:gd name="connsiteY19-7090" fmla="*/ 366596 h 3699191"/>
              <a:gd name="connsiteX20-7091" fmla="*/ 3067050 w 4484701"/>
              <a:gd name="connsiteY20-7092" fmla="*/ 553633 h 3699191"/>
              <a:gd name="connsiteX21-7093" fmla="*/ 3368386 w 4484701"/>
              <a:gd name="connsiteY21-7094" fmla="*/ 792623 h 3699191"/>
              <a:gd name="connsiteX22-7095" fmla="*/ 3714805 w 4484701"/>
              <a:gd name="connsiteY22-7096" fmla="*/ 1136441 h 3699191"/>
              <a:gd name="connsiteX23-7097" fmla="*/ 3908714 w 4484701"/>
              <a:gd name="connsiteY23-7098" fmla="*/ 1355013 h 3699191"/>
              <a:gd name="connsiteX24-7099" fmla="*/ 4095750 w 4484701"/>
              <a:gd name="connsiteY24-7100" fmla="*/ 1625177 h 3699191"/>
              <a:gd name="connsiteX25-7101" fmla="*/ 4147757 w 4484701"/>
              <a:gd name="connsiteY25-7102" fmla="*/ 1743645 h 3699191"/>
              <a:gd name="connsiteX26-7103" fmla="*/ 4198329 w 4484701"/>
              <a:gd name="connsiteY26-7104" fmla="*/ 1870663 h 3699191"/>
              <a:gd name="connsiteX27-7105" fmla="*/ 4220441 w 4484701"/>
              <a:gd name="connsiteY27-7106" fmla="*/ 2361651 h 3699191"/>
              <a:gd name="connsiteX28-7107" fmla="*/ 4324350 w 4484701"/>
              <a:gd name="connsiteY28-7108" fmla="*/ 2798069 h 3699191"/>
              <a:gd name="connsiteX29-7109" fmla="*/ 4407477 w 4484701"/>
              <a:gd name="connsiteY29-7110" fmla="*/ 2922760 h 3699191"/>
              <a:gd name="connsiteX30-7111" fmla="*/ 4469823 w 4484701"/>
              <a:gd name="connsiteY30-7112" fmla="*/ 3068233 h 3699191"/>
              <a:gd name="connsiteX31-7113" fmla="*/ 4355523 w 4484701"/>
              <a:gd name="connsiteY31-7114" fmla="*/ 3151360 h 3699191"/>
              <a:gd name="connsiteX32-7115" fmla="*/ 4438650 w 4484701"/>
              <a:gd name="connsiteY32-7116" fmla="*/ 3203314 h 3699191"/>
              <a:gd name="connsiteX33-7117" fmla="*/ 4334741 w 4484701"/>
              <a:gd name="connsiteY33-7118" fmla="*/ 3255269 h 3699191"/>
              <a:gd name="connsiteX34-7119" fmla="*/ 3971059 w 4484701"/>
              <a:gd name="connsiteY34-7120" fmla="*/ 3359178 h 3699191"/>
              <a:gd name="connsiteX35-7121" fmla="*/ 3482686 w 4484701"/>
              <a:gd name="connsiteY35-7122" fmla="*/ 3487332 h 3699191"/>
              <a:gd name="connsiteX36-7123" fmla="*/ 3129396 w 4484701"/>
              <a:gd name="connsiteY36-7124" fmla="*/ 3556605 h 3699191"/>
              <a:gd name="connsiteX37-7125" fmla="*/ 2795124 w 4484701"/>
              <a:gd name="connsiteY37-7126" fmla="*/ 3615475 h 3699191"/>
              <a:gd name="connsiteX38-7127" fmla="*/ 2204605 w 4484701"/>
              <a:gd name="connsiteY38-7128" fmla="*/ 3685193 h 3699191"/>
              <a:gd name="connsiteX39-7129" fmla="*/ 1897639 w 4484701"/>
              <a:gd name="connsiteY39-7130" fmla="*/ 3641464 h 3699191"/>
              <a:gd name="connsiteX40-7131" fmla="*/ 1737014 w 4484701"/>
              <a:gd name="connsiteY40-7132" fmla="*/ 3535823 h 3699191"/>
              <a:gd name="connsiteX41-7133" fmla="*/ 2108056 w 4484701"/>
              <a:gd name="connsiteY41-7134" fmla="*/ 3374331 h 3699191"/>
              <a:gd name="connsiteX42-7135" fmla="*/ 2204605 w 4484701"/>
              <a:gd name="connsiteY42-7136" fmla="*/ 3276051 h 3699191"/>
              <a:gd name="connsiteX43-7137" fmla="*/ 1965614 w 4484701"/>
              <a:gd name="connsiteY43-7138" fmla="*/ 3172142 h 3699191"/>
              <a:gd name="connsiteX44-7139" fmla="*/ 1660381 w 4484701"/>
              <a:gd name="connsiteY44-7140" fmla="*/ 3076026 h 3699191"/>
              <a:gd name="connsiteX45-7141" fmla="*/ 1330902 w 4484701"/>
              <a:gd name="connsiteY45-7142" fmla="*/ 2950902 h 3699191"/>
              <a:gd name="connsiteX46-7143" fmla="*/ 779318 w 4484701"/>
              <a:gd name="connsiteY46-7144" fmla="*/ 2679872 h 3699191"/>
              <a:gd name="connsiteX47-7145" fmla="*/ 346796 w 4484701"/>
              <a:gd name="connsiteY47-7146" fmla="*/ 2263371 h 3699191"/>
              <a:gd name="connsiteX48-7147" fmla="*/ 136814 w 4484701"/>
              <a:gd name="connsiteY48-7148" fmla="*/ 1883669 h 3699191"/>
              <a:gd name="connsiteX49-7149" fmla="*/ 74468 w 4484701"/>
              <a:gd name="connsiteY49-7150" fmla="*/ 1727805 h 3699191"/>
              <a:gd name="connsiteX50-7151" fmla="*/ 292677 w 4484701"/>
              <a:gd name="connsiteY50-7152" fmla="*/ 1519987 h 3699191"/>
              <a:gd name="connsiteX51-7153" fmla="*/ 614796 w 4484701"/>
              <a:gd name="connsiteY51-7154" fmla="*/ 1468033 h 3699191"/>
              <a:gd name="connsiteX52-7155" fmla="*/ 656359 w 4484701"/>
              <a:gd name="connsiteY52-7156" fmla="*/ 1405687 h 3699191"/>
              <a:gd name="connsiteX53-7157" fmla="*/ 386196 w 4484701"/>
              <a:gd name="connsiteY53-7158" fmla="*/ 1395296 h 3699191"/>
              <a:gd name="connsiteX54-7159" fmla="*/ 178377 w 4484701"/>
              <a:gd name="connsiteY54-7160" fmla="*/ 1447251 h 3699191"/>
              <a:gd name="connsiteX55-7161" fmla="*/ 64077 w 4484701"/>
              <a:gd name="connsiteY55-7162" fmla="*/ 1571942 h 3699191"/>
              <a:gd name="connsiteX0-7163" fmla="*/ 64077 w 4484701"/>
              <a:gd name="connsiteY0-7164" fmla="*/ 1571942 h 3699191"/>
              <a:gd name="connsiteX1-7165" fmla="*/ 0 w 4484701"/>
              <a:gd name="connsiteY1-7166" fmla="*/ 1297882 h 3699191"/>
              <a:gd name="connsiteX2-7167" fmla="*/ 12123 w 4484701"/>
              <a:gd name="connsiteY2-7168" fmla="*/ 990051 h 3699191"/>
              <a:gd name="connsiteX3-7169" fmla="*/ 74468 w 4484701"/>
              <a:gd name="connsiteY3-7170" fmla="*/ 761451 h 3699191"/>
              <a:gd name="connsiteX4-7171" fmla="*/ 209550 w 4484701"/>
              <a:gd name="connsiteY4-7172" fmla="*/ 564023 h 3699191"/>
              <a:gd name="connsiteX5-7173" fmla="*/ 365414 w 4484701"/>
              <a:gd name="connsiteY5-7174" fmla="*/ 418551 h 3699191"/>
              <a:gd name="connsiteX6-7175" fmla="*/ 417368 w 4484701"/>
              <a:gd name="connsiteY6-7176" fmla="*/ 418551 h 3699191"/>
              <a:gd name="connsiteX7-7177" fmla="*/ 594014 w 4484701"/>
              <a:gd name="connsiteY7-7178" fmla="*/ 834187 h 3699191"/>
              <a:gd name="connsiteX8-7179" fmla="*/ 677141 w 4484701"/>
              <a:gd name="connsiteY8-7180" fmla="*/ 938096 h 3699191"/>
              <a:gd name="connsiteX9-7181" fmla="*/ 781050 w 4484701"/>
              <a:gd name="connsiteY9-7182" fmla="*/ 969269 h 3699191"/>
              <a:gd name="connsiteX10-7183" fmla="*/ 708314 w 4484701"/>
              <a:gd name="connsiteY10-7184" fmla="*/ 803014 h 3699191"/>
              <a:gd name="connsiteX11-7185" fmla="*/ 667264 w 4484701"/>
              <a:gd name="connsiteY11-7186" fmla="*/ 532851 h 3699191"/>
              <a:gd name="connsiteX12-7187" fmla="*/ 673951 w 4484701"/>
              <a:gd name="connsiteY12-7188" fmla="*/ 399106 h 3699191"/>
              <a:gd name="connsiteX13-7189" fmla="*/ 807364 w 4484701"/>
              <a:gd name="connsiteY13-7190" fmla="*/ 234483 h 3699191"/>
              <a:gd name="connsiteX14-7191" fmla="*/ 1053889 w 4484701"/>
              <a:gd name="connsiteY14-7192" fmla="*/ 99107 h 3699191"/>
              <a:gd name="connsiteX15-7193" fmla="*/ 1315512 w 4484701"/>
              <a:gd name="connsiteY15-7194" fmla="*/ 15981 h 3699191"/>
              <a:gd name="connsiteX16-7195" fmla="*/ 1726053 w 4484701"/>
              <a:gd name="connsiteY16-7196" fmla="*/ 40465 h 3699191"/>
              <a:gd name="connsiteX17-7197" fmla="*/ 2077953 w 4484701"/>
              <a:gd name="connsiteY17-7198" fmla="*/ 116866 h 3699191"/>
              <a:gd name="connsiteX18-7199" fmla="*/ 2443596 w 4484701"/>
              <a:gd name="connsiteY18-7200" fmla="*/ 237893 h 3699191"/>
              <a:gd name="connsiteX19-7201" fmla="*/ 2765714 w 4484701"/>
              <a:gd name="connsiteY19-7202" fmla="*/ 366596 h 3699191"/>
              <a:gd name="connsiteX20-7203" fmla="*/ 3067050 w 4484701"/>
              <a:gd name="connsiteY20-7204" fmla="*/ 553633 h 3699191"/>
              <a:gd name="connsiteX21-7205" fmla="*/ 3368386 w 4484701"/>
              <a:gd name="connsiteY21-7206" fmla="*/ 792623 h 3699191"/>
              <a:gd name="connsiteX22-7207" fmla="*/ 3714805 w 4484701"/>
              <a:gd name="connsiteY22-7208" fmla="*/ 1136441 h 3699191"/>
              <a:gd name="connsiteX23-7209" fmla="*/ 3908714 w 4484701"/>
              <a:gd name="connsiteY23-7210" fmla="*/ 1355013 h 3699191"/>
              <a:gd name="connsiteX24-7211" fmla="*/ 4095750 w 4484701"/>
              <a:gd name="connsiteY24-7212" fmla="*/ 1625177 h 3699191"/>
              <a:gd name="connsiteX25-7213" fmla="*/ 4147757 w 4484701"/>
              <a:gd name="connsiteY25-7214" fmla="*/ 1743645 h 3699191"/>
              <a:gd name="connsiteX26-7215" fmla="*/ 4198329 w 4484701"/>
              <a:gd name="connsiteY26-7216" fmla="*/ 1870663 h 3699191"/>
              <a:gd name="connsiteX27-7217" fmla="*/ 4220441 w 4484701"/>
              <a:gd name="connsiteY27-7218" fmla="*/ 2361651 h 3699191"/>
              <a:gd name="connsiteX28-7219" fmla="*/ 4324350 w 4484701"/>
              <a:gd name="connsiteY28-7220" fmla="*/ 2798069 h 3699191"/>
              <a:gd name="connsiteX29-7221" fmla="*/ 4407477 w 4484701"/>
              <a:gd name="connsiteY29-7222" fmla="*/ 2922760 h 3699191"/>
              <a:gd name="connsiteX30-7223" fmla="*/ 4469823 w 4484701"/>
              <a:gd name="connsiteY30-7224" fmla="*/ 3068233 h 3699191"/>
              <a:gd name="connsiteX31-7225" fmla="*/ 4355523 w 4484701"/>
              <a:gd name="connsiteY31-7226" fmla="*/ 3151360 h 3699191"/>
              <a:gd name="connsiteX32-7227" fmla="*/ 4438650 w 4484701"/>
              <a:gd name="connsiteY32-7228" fmla="*/ 3203314 h 3699191"/>
              <a:gd name="connsiteX33-7229" fmla="*/ 4334741 w 4484701"/>
              <a:gd name="connsiteY33-7230" fmla="*/ 3255269 h 3699191"/>
              <a:gd name="connsiteX34-7231" fmla="*/ 3971059 w 4484701"/>
              <a:gd name="connsiteY34-7232" fmla="*/ 3359178 h 3699191"/>
              <a:gd name="connsiteX35-7233" fmla="*/ 3482686 w 4484701"/>
              <a:gd name="connsiteY35-7234" fmla="*/ 3487332 h 3699191"/>
              <a:gd name="connsiteX36-7235" fmla="*/ 3129396 w 4484701"/>
              <a:gd name="connsiteY36-7236" fmla="*/ 3556605 h 3699191"/>
              <a:gd name="connsiteX37-7237" fmla="*/ 2795124 w 4484701"/>
              <a:gd name="connsiteY37-7238" fmla="*/ 3615475 h 3699191"/>
              <a:gd name="connsiteX38-7239" fmla="*/ 2204605 w 4484701"/>
              <a:gd name="connsiteY38-7240" fmla="*/ 3685193 h 3699191"/>
              <a:gd name="connsiteX39-7241" fmla="*/ 1897639 w 4484701"/>
              <a:gd name="connsiteY39-7242" fmla="*/ 3641464 h 3699191"/>
              <a:gd name="connsiteX40-7243" fmla="*/ 1737014 w 4484701"/>
              <a:gd name="connsiteY40-7244" fmla="*/ 3535823 h 3699191"/>
              <a:gd name="connsiteX41-7245" fmla="*/ 2108056 w 4484701"/>
              <a:gd name="connsiteY41-7246" fmla="*/ 3374331 h 3699191"/>
              <a:gd name="connsiteX42-7247" fmla="*/ 2204605 w 4484701"/>
              <a:gd name="connsiteY42-7248" fmla="*/ 3276051 h 3699191"/>
              <a:gd name="connsiteX43-7249" fmla="*/ 1965614 w 4484701"/>
              <a:gd name="connsiteY43-7250" fmla="*/ 3172142 h 3699191"/>
              <a:gd name="connsiteX44-7251" fmla="*/ 1660381 w 4484701"/>
              <a:gd name="connsiteY44-7252" fmla="*/ 3076026 h 3699191"/>
              <a:gd name="connsiteX45-7253" fmla="*/ 1330902 w 4484701"/>
              <a:gd name="connsiteY45-7254" fmla="*/ 2950902 h 3699191"/>
              <a:gd name="connsiteX46-7255" fmla="*/ 779318 w 4484701"/>
              <a:gd name="connsiteY46-7256" fmla="*/ 2679872 h 3699191"/>
              <a:gd name="connsiteX47-7257" fmla="*/ 346796 w 4484701"/>
              <a:gd name="connsiteY47-7258" fmla="*/ 2263371 h 3699191"/>
              <a:gd name="connsiteX48-7259" fmla="*/ 136814 w 4484701"/>
              <a:gd name="connsiteY48-7260" fmla="*/ 1883669 h 3699191"/>
              <a:gd name="connsiteX49-7261" fmla="*/ 74468 w 4484701"/>
              <a:gd name="connsiteY49-7262" fmla="*/ 1727805 h 3699191"/>
              <a:gd name="connsiteX50-7263" fmla="*/ 292677 w 4484701"/>
              <a:gd name="connsiteY50-7264" fmla="*/ 1519987 h 3699191"/>
              <a:gd name="connsiteX51-7265" fmla="*/ 614796 w 4484701"/>
              <a:gd name="connsiteY51-7266" fmla="*/ 1468033 h 3699191"/>
              <a:gd name="connsiteX52-7267" fmla="*/ 656359 w 4484701"/>
              <a:gd name="connsiteY52-7268" fmla="*/ 1405687 h 3699191"/>
              <a:gd name="connsiteX53-7269" fmla="*/ 386196 w 4484701"/>
              <a:gd name="connsiteY53-7270" fmla="*/ 1395296 h 3699191"/>
              <a:gd name="connsiteX54-7271" fmla="*/ 178377 w 4484701"/>
              <a:gd name="connsiteY54-7272" fmla="*/ 1447251 h 3699191"/>
              <a:gd name="connsiteX55-7273" fmla="*/ 64077 w 4484701"/>
              <a:gd name="connsiteY55-7274" fmla="*/ 1571942 h 3699191"/>
              <a:gd name="connsiteX0-7275" fmla="*/ 83848 w 4504472"/>
              <a:gd name="connsiteY0-7276" fmla="*/ 1571942 h 3699191"/>
              <a:gd name="connsiteX1-7277" fmla="*/ 19771 w 4504472"/>
              <a:gd name="connsiteY1-7278" fmla="*/ 1297882 h 3699191"/>
              <a:gd name="connsiteX2-7279" fmla="*/ 31894 w 4504472"/>
              <a:gd name="connsiteY2-7280" fmla="*/ 990051 h 3699191"/>
              <a:gd name="connsiteX3-7281" fmla="*/ 94239 w 4504472"/>
              <a:gd name="connsiteY3-7282" fmla="*/ 761451 h 3699191"/>
              <a:gd name="connsiteX4-7283" fmla="*/ 229321 w 4504472"/>
              <a:gd name="connsiteY4-7284" fmla="*/ 564023 h 3699191"/>
              <a:gd name="connsiteX5-7285" fmla="*/ 385185 w 4504472"/>
              <a:gd name="connsiteY5-7286" fmla="*/ 418551 h 3699191"/>
              <a:gd name="connsiteX6-7287" fmla="*/ 437139 w 4504472"/>
              <a:gd name="connsiteY6-7288" fmla="*/ 418551 h 3699191"/>
              <a:gd name="connsiteX7-7289" fmla="*/ 613785 w 4504472"/>
              <a:gd name="connsiteY7-7290" fmla="*/ 834187 h 3699191"/>
              <a:gd name="connsiteX8-7291" fmla="*/ 696912 w 4504472"/>
              <a:gd name="connsiteY8-7292" fmla="*/ 938096 h 3699191"/>
              <a:gd name="connsiteX9-7293" fmla="*/ 800821 w 4504472"/>
              <a:gd name="connsiteY9-7294" fmla="*/ 969269 h 3699191"/>
              <a:gd name="connsiteX10-7295" fmla="*/ 728085 w 4504472"/>
              <a:gd name="connsiteY10-7296" fmla="*/ 803014 h 3699191"/>
              <a:gd name="connsiteX11-7297" fmla="*/ 687035 w 4504472"/>
              <a:gd name="connsiteY11-7298" fmla="*/ 532851 h 3699191"/>
              <a:gd name="connsiteX12-7299" fmla="*/ 693722 w 4504472"/>
              <a:gd name="connsiteY12-7300" fmla="*/ 399106 h 3699191"/>
              <a:gd name="connsiteX13-7301" fmla="*/ 827135 w 4504472"/>
              <a:gd name="connsiteY13-7302" fmla="*/ 234483 h 3699191"/>
              <a:gd name="connsiteX14-7303" fmla="*/ 1073660 w 4504472"/>
              <a:gd name="connsiteY14-7304" fmla="*/ 99107 h 3699191"/>
              <a:gd name="connsiteX15-7305" fmla="*/ 1335283 w 4504472"/>
              <a:gd name="connsiteY15-7306" fmla="*/ 15981 h 3699191"/>
              <a:gd name="connsiteX16-7307" fmla="*/ 1745824 w 4504472"/>
              <a:gd name="connsiteY16-7308" fmla="*/ 40465 h 3699191"/>
              <a:gd name="connsiteX17-7309" fmla="*/ 2097724 w 4504472"/>
              <a:gd name="connsiteY17-7310" fmla="*/ 116866 h 3699191"/>
              <a:gd name="connsiteX18-7311" fmla="*/ 2463367 w 4504472"/>
              <a:gd name="connsiteY18-7312" fmla="*/ 237893 h 3699191"/>
              <a:gd name="connsiteX19-7313" fmla="*/ 2785485 w 4504472"/>
              <a:gd name="connsiteY19-7314" fmla="*/ 366596 h 3699191"/>
              <a:gd name="connsiteX20-7315" fmla="*/ 3086821 w 4504472"/>
              <a:gd name="connsiteY20-7316" fmla="*/ 553633 h 3699191"/>
              <a:gd name="connsiteX21-7317" fmla="*/ 3388157 w 4504472"/>
              <a:gd name="connsiteY21-7318" fmla="*/ 792623 h 3699191"/>
              <a:gd name="connsiteX22-7319" fmla="*/ 3734576 w 4504472"/>
              <a:gd name="connsiteY22-7320" fmla="*/ 1136441 h 3699191"/>
              <a:gd name="connsiteX23-7321" fmla="*/ 3928485 w 4504472"/>
              <a:gd name="connsiteY23-7322" fmla="*/ 1355013 h 3699191"/>
              <a:gd name="connsiteX24-7323" fmla="*/ 4115521 w 4504472"/>
              <a:gd name="connsiteY24-7324" fmla="*/ 1625177 h 3699191"/>
              <a:gd name="connsiteX25-7325" fmla="*/ 4167528 w 4504472"/>
              <a:gd name="connsiteY25-7326" fmla="*/ 1743645 h 3699191"/>
              <a:gd name="connsiteX26-7327" fmla="*/ 4218100 w 4504472"/>
              <a:gd name="connsiteY26-7328" fmla="*/ 1870663 h 3699191"/>
              <a:gd name="connsiteX27-7329" fmla="*/ 4240212 w 4504472"/>
              <a:gd name="connsiteY27-7330" fmla="*/ 2361651 h 3699191"/>
              <a:gd name="connsiteX28-7331" fmla="*/ 4344121 w 4504472"/>
              <a:gd name="connsiteY28-7332" fmla="*/ 2798069 h 3699191"/>
              <a:gd name="connsiteX29-7333" fmla="*/ 4427248 w 4504472"/>
              <a:gd name="connsiteY29-7334" fmla="*/ 2922760 h 3699191"/>
              <a:gd name="connsiteX30-7335" fmla="*/ 4489594 w 4504472"/>
              <a:gd name="connsiteY30-7336" fmla="*/ 3068233 h 3699191"/>
              <a:gd name="connsiteX31-7337" fmla="*/ 4375294 w 4504472"/>
              <a:gd name="connsiteY31-7338" fmla="*/ 3151360 h 3699191"/>
              <a:gd name="connsiteX32-7339" fmla="*/ 4458421 w 4504472"/>
              <a:gd name="connsiteY32-7340" fmla="*/ 3203314 h 3699191"/>
              <a:gd name="connsiteX33-7341" fmla="*/ 4354512 w 4504472"/>
              <a:gd name="connsiteY33-7342" fmla="*/ 3255269 h 3699191"/>
              <a:gd name="connsiteX34-7343" fmla="*/ 3990830 w 4504472"/>
              <a:gd name="connsiteY34-7344" fmla="*/ 3359178 h 3699191"/>
              <a:gd name="connsiteX35-7345" fmla="*/ 3502457 w 4504472"/>
              <a:gd name="connsiteY35-7346" fmla="*/ 3487332 h 3699191"/>
              <a:gd name="connsiteX36-7347" fmla="*/ 3149167 w 4504472"/>
              <a:gd name="connsiteY36-7348" fmla="*/ 3556605 h 3699191"/>
              <a:gd name="connsiteX37-7349" fmla="*/ 2814895 w 4504472"/>
              <a:gd name="connsiteY37-7350" fmla="*/ 3615475 h 3699191"/>
              <a:gd name="connsiteX38-7351" fmla="*/ 2224376 w 4504472"/>
              <a:gd name="connsiteY38-7352" fmla="*/ 3685193 h 3699191"/>
              <a:gd name="connsiteX39-7353" fmla="*/ 1917410 w 4504472"/>
              <a:gd name="connsiteY39-7354" fmla="*/ 3641464 h 3699191"/>
              <a:gd name="connsiteX40-7355" fmla="*/ 1756785 w 4504472"/>
              <a:gd name="connsiteY40-7356" fmla="*/ 3535823 h 3699191"/>
              <a:gd name="connsiteX41-7357" fmla="*/ 2127827 w 4504472"/>
              <a:gd name="connsiteY41-7358" fmla="*/ 3374331 h 3699191"/>
              <a:gd name="connsiteX42-7359" fmla="*/ 2224376 w 4504472"/>
              <a:gd name="connsiteY42-7360" fmla="*/ 3276051 h 3699191"/>
              <a:gd name="connsiteX43-7361" fmla="*/ 1985385 w 4504472"/>
              <a:gd name="connsiteY43-7362" fmla="*/ 3172142 h 3699191"/>
              <a:gd name="connsiteX44-7363" fmla="*/ 1680152 w 4504472"/>
              <a:gd name="connsiteY44-7364" fmla="*/ 3076026 h 3699191"/>
              <a:gd name="connsiteX45-7365" fmla="*/ 1350673 w 4504472"/>
              <a:gd name="connsiteY45-7366" fmla="*/ 2950902 h 3699191"/>
              <a:gd name="connsiteX46-7367" fmla="*/ 799089 w 4504472"/>
              <a:gd name="connsiteY46-7368" fmla="*/ 2679872 h 3699191"/>
              <a:gd name="connsiteX47-7369" fmla="*/ 366567 w 4504472"/>
              <a:gd name="connsiteY47-7370" fmla="*/ 2263371 h 3699191"/>
              <a:gd name="connsiteX48-7371" fmla="*/ 156585 w 4504472"/>
              <a:gd name="connsiteY48-7372" fmla="*/ 1883669 h 3699191"/>
              <a:gd name="connsiteX49-7373" fmla="*/ 94239 w 4504472"/>
              <a:gd name="connsiteY49-7374" fmla="*/ 1727805 h 3699191"/>
              <a:gd name="connsiteX50-7375" fmla="*/ 312448 w 4504472"/>
              <a:gd name="connsiteY50-7376" fmla="*/ 1519987 h 3699191"/>
              <a:gd name="connsiteX51-7377" fmla="*/ 634567 w 4504472"/>
              <a:gd name="connsiteY51-7378" fmla="*/ 1468033 h 3699191"/>
              <a:gd name="connsiteX52-7379" fmla="*/ 676130 w 4504472"/>
              <a:gd name="connsiteY52-7380" fmla="*/ 1405687 h 3699191"/>
              <a:gd name="connsiteX53-7381" fmla="*/ 405967 w 4504472"/>
              <a:gd name="connsiteY53-7382" fmla="*/ 1395296 h 3699191"/>
              <a:gd name="connsiteX54-7383" fmla="*/ 198148 w 4504472"/>
              <a:gd name="connsiteY54-7384" fmla="*/ 1447251 h 3699191"/>
              <a:gd name="connsiteX55-7385" fmla="*/ 83848 w 4504472"/>
              <a:gd name="connsiteY55-7386" fmla="*/ 1571942 h 3699191"/>
              <a:gd name="connsiteX0-7387" fmla="*/ 83848 w 4504472"/>
              <a:gd name="connsiteY0-7388" fmla="*/ 1571942 h 3699191"/>
              <a:gd name="connsiteX1-7389" fmla="*/ 19771 w 4504472"/>
              <a:gd name="connsiteY1-7390" fmla="*/ 1297882 h 3699191"/>
              <a:gd name="connsiteX2-7391" fmla="*/ 31894 w 4504472"/>
              <a:gd name="connsiteY2-7392" fmla="*/ 990051 h 3699191"/>
              <a:gd name="connsiteX3-7393" fmla="*/ 94239 w 4504472"/>
              <a:gd name="connsiteY3-7394" fmla="*/ 761451 h 3699191"/>
              <a:gd name="connsiteX4-7395" fmla="*/ 229321 w 4504472"/>
              <a:gd name="connsiteY4-7396" fmla="*/ 564023 h 3699191"/>
              <a:gd name="connsiteX5-7397" fmla="*/ 385185 w 4504472"/>
              <a:gd name="connsiteY5-7398" fmla="*/ 418551 h 3699191"/>
              <a:gd name="connsiteX6-7399" fmla="*/ 437139 w 4504472"/>
              <a:gd name="connsiteY6-7400" fmla="*/ 418551 h 3699191"/>
              <a:gd name="connsiteX7-7401" fmla="*/ 613785 w 4504472"/>
              <a:gd name="connsiteY7-7402" fmla="*/ 834187 h 3699191"/>
              <a:gd name="connsiteX8-7403" fmla="*/ 696912 w 4504472"/>
              <a:gd name="connsiteY8-7404" fmla="*/ 938096 h 3699191"/>
              <a:gd name="connsiteX9-7405" fmla="*/ 800821 w 4504472"/>
              <a:gd name="connsiteY9-7406" fmla="*/ 969269 h 3699191"/>
              <a:gd name="connsiteX10-7407" fmla="*/ 728085 w 4504472"/>
              <a:gd name="connsiteY10-7408" fmla="*/ 803014 h 3699191"/>
              <a:gd name="connsiteX11-7409" fmla="*/ 687035 w 4504472"/>
              <a:gd name="connsiteY11-7410" fmla="*/ 532851 h 3699191"/>
              <a:gd name="connsiteX12-7411" fmla="*/ 693722 w 4504472"/>
              <a:gd name="connsiteY12-7412" fmla="*/ 399106 h 3699191"/>
              <a:gd name="connsiteX13-7413" fmla="*/ 827135 w 4504472"/>
              <a:gd name="connsiteY13-7414" fmla="*/ 234483 h 3699191"/>
              <a:gd name="connsiteX14-7415" fmla="*/ 1073660 w 4504472"/>
              <a:gd name="connsiteY14-7416" fmla="*/ 99107 h 3699191"/>
              <a:gd name="connsiteX15-7417" fmla="*/ 1335283 w 4504472"/>
              <a:gd name="connsiteY15-7418" fmla="*/ 15981 h 3699191"/>
              <a:gd name="connsiteX16-7419" fmla="*/ 1745824 w 4504472"/>
              <a:gd name="connsiteY16-7420" fmla="*/ 40465 h 3699191"/>
              <a:gd name="connsiteX17-7421" fmla="*/ 2097724 w 4504472"/>
              <a:gd name="connsiteY17-7422" fmla="*/ 116866 h 3699191"/>
              <a:gd name="connsiteX18-7423" fmla="*/ 2463367 w 4504472"/>
              <a:gd name="connsiteY18-7424" fmla="*/ 237893 h 3699191"/>
              <a:gd name="connsiteX19-7425" fmla="*/ 2785485 w 4504472"/>
              <a:gd name="connsiteY19-7426" fmla="*/ 366596 h 3699191"/>
              <a:gd name="connsiteX20-7427" fmla="*/ 3086821 w 4504472"/>
              <a:gd name="connsiteY20-7428" fmla="*/ 553633 h 3699191"/>
              <a:gd name="connsiteX21-7429" fmla="*/ 3388157 w 4504472"/>
              <a:gd name="connsiteY21-7430" fmla="*/ 792623 h 3699191"/>
              <a:gd name="connsiteX22-7431" fmla="*/ 3734576 w 4504472"/>
              <a:gd name="connsiteY22-7432" fmla="*/ 1136441 h 3699191"/>
              <a:gd name="connsiteX23-7433" fmla="*/ 3928485 w 4504472"/>
              <a:gd name="connsiteY23-7434" fmla="*/ 1355013 h 3699191"/>
              <a:gd name="connsiteX24-7435" fmla="*/ 4115521 w 4504472"/>
              <a:gd name="connsiteY24-7436" fmla="*/ 1625177 h 3699191"/>
              <a:gd name="connsiteX25-7437" fmla="*/ 4167528 w 4504472"/>
              <a:gd name="connsiteY25-7438" fmla="*/ 1743645 h 3699191"/>
              <a:gd name="connsiteX26-7439" fmla="*/ 4218100 w 4504472"/>
              <a:gd name="connsiteY26-7440" fmla="*/ 1870663 h 3699191"/>
              <a:gd name="connsiteX27-7441" fmla="*/ 4240212 w 4504472"/>
              <a:gd name="connsiteY27-7442" fmla="*/ 2361651 h 3699191"/>
              <a:gd name="connsiteX28-7443" fmla="*/ 4344121 w 4504472"/>
              <a:gd name="connsiteY28-7444" fmla="*/ 2798069 h 3699191"/>
              <a:gd name="connsiteX29-7445" fmla="*/ 4427248 w 4504472"/>
              <a:gd name="connsiteY29-7446" fmla="*/ 2922760 h 3699191"/>
              <a:gd name="connsiteX30-7447" fmla="*/ 4489594 w 4504472"/>
              <a:gd name="connsiteY30-7448" fmla="*/ 3068233 h 3699191"/>
              <a:gd name="connsiteX31-7449" fmla="*/ 4375294 w 4504472"/>
              <a:gd name="connsiteY31-7450" fmla="*/ 3151360 h 3699191"/>
              <a:gd name="connsiteX32-7451" fmla="*/ 4458421 w 4504472"/>
              <a:gd name="connsiteY32-7452" fmla="*/ 3203314 h 3699191"/>
              <a:gd name="connsiteX33-7453" fmla="*/ 4354512 w 4504472"/>
              <a:gd name="connsiteY33-7454" fmla="*/ 3255269 h 3699191"/>
              <a:gd name="connsiteX34-7455" fmla="*/ 3990830 w 4504472"/>
              <a:gd name="connsiteY34-7456" fmla="*/ 3359178 h 3699191"/>
              <a:gd name="connsiteX35-7457" fmla="*/ 3502457 w 4504472"/>
              <a:gd name="connsiteY35-7458" fmla="*/ 3487332 h 3699191"/>
              <a:gd name="connsiteX36-7459" fmla="*/ 3149167 w 4504472"/>
              <a:gd name="connsiteY36-7460" fmla="*/ 3556605 h 3699191"/>
              <a:gd name="connsiteX37-7461" fmla="*/ 2814895 w 4504472"/>
              <a:gd name="connsiteY37-7462" fmla="*/ 3615475 h 3699191"/>
              <a:gd name="connsiteX38-7463" fmla="*/ 2224376 w 4504472"/>
              <a:gd name="connsiteY38-7464" fmla="*/ 3685193 h 3699191"/>
              <a:gd name="connsiteX39-7465" fmla="*/ 1917410 w 4504472"/>
              <a:gd name="connsiteY39-7466" fmla="*/ 3641464 h 3699191"/>
              <a:gd name="connsiteX40-7467" fmla="*/ 1756785 w 4504472"/>
              <a:gd name="connsiteY40-7468" fmla="*/ 3535823 h 3699191"/>
              <a:gd name="connsiteX41-7469" fmla="*/ 2127827 w 4504472"/>
              <a:gd name="connsiteY41-7470" fmla="*/ 3374331 h 3699191"/>
              <a:gd name="connsiteX42-7471" fmla="*/ 2224376 w 4504472"/>
              <a:gd name="connsiteY42-7472" fmla="*/ 3276051 h 3699191"/>
              <a:gd name="connsiteX43-7473" fmla="*/ 1985385 w 4504472"/>
              <a:gd name="connsiteY43-7474" fmla="*/ 3172142 h 3699191"/>
              <a:gd name="connsiteX44-7475" fmla="*/ 1680152 w 4504472"/>
              <a:gd name="connsiteY44-7476" fmla="*/ 3076026 h 3699191"/>
              <a:gd name="connsiteX45-7477" fmla="*/ 1350673 w 4504472"/>
              <a:gd name="connsiteY45-7478" fmla="*/ 2950902 h 3699191"/>
              <a:gd name="connsiteX46-7479" fmla="*/ 799089 w 4504472"/>
              <a:gd name="connsiteY46-7480" fmla="*/ 2679872 h 3699191"/>
              <a:gd name="connsiteX47-7481" fmla="*/ 366567 w 4504472"/>
              <a:gd name="connsiteY47-7482" fmla="*/ 2263371 h 3699191"/>
              <a:gd name="connsiteX48-7483" fmla="*/ 156585 w 4504472"/>
              <a:gd name="connsiteY48-7484" fmla="*/ 1883669 h 3699191"/>
              <a:gd name="connsiteX49-7485" fmla="*/ 94239 w 4504472"/>
              <a:gd name="connsiteY49-7486" fmla="*/ 1727805 h 3699191"/>
              <a:gd name="connsiteX50-7487" fmla="*/ 312448 w 4504472"/>
              <a:gd name="connsiteY50-7488" fmla="*/ 1519987 h 3699191"/>
              <a:gd name="connsiteX51-7489" fmla="*/ 634567 w 4504472"/>
              <a:gd name="connsiteY51-7490" fmla="*/ 1468033 h 3699191"/>
              <a:gd name="connsiteX52-7491" fmla="*/ 676130 w 4504472"/>
              <a:gd name="connsiteY52-7492" fmla="*/ 1405687 h 3699191"/>
              <a:gd name="connsiteX53-7493" fmla="*/ 405967 w 4504472"/>
              <a:gd name="connsiteY53-7494" fmla="*/ 1395296 h 3699191"/>
              <a:gd name="connsiteX54-7495" fmla="*/ 198148 w 4504472"/>
              <a:gd name="connsiteY54-7496" fmla="*/ 1447251 h 3699191"/>
              <a:gd name="connsiteX55-7497" fmla="*/ 83848 w 4504472"/>
              <a:gd name="connsiteY55-7498" fmla="*/ 1571942 h 3699191"/>
              <a:gd name="connsiteX0-7499" fmla="*/ 83848 w 4504472"/>
              <a:gd name="connsiteY0-7500" fmla="*/ 1571942 h 3699191"/>
              <a:gd name="connsiteX1-7501" fmla="*/ 19771 w 4504472"/>
              <a:gd name="connsiteY1-7502" fmla="*/ 1297882 h 3699191"/>
              <a:gd name="connsiteX2-7503" fmla="*/ 31894 w 4504472"/>
              <a:gd name="connsiteY2-7504" fmla="*/ 990051 h 3699191"/>
              <a:gd name="connsiteX3-7505" fmla="*/ 108547 w 4504472"/>
              <a:gd name="connsiteY3-7506" fmla="*/ 775746 h 3699191"/>
              <a:gd name="connsiteX4-7507" fmla="*/ 229321 w 4504472"/>
              <a:gd name="connsiteY4-7508" fmla="*/ 564023 h 3699191"/>
              <a:gd name="connsiteX5-7509" fmla="*/ 385185 w 4504472"/>
              <a:gd name="connsiteY5-7510" fmla="*/ 418551 h 3699191"/>
              <a:gd name="connsiteX6-7511" fmla="*/ 437139 w 4504472"/>
              <a:gd name="connsiteY6-7512" fmla="*/ 418551 h 3699191"/>
              <a:gd name="connsiteX7-7513" fmla="*/ 613785 w 4504472"/>
              <a:gd name="connsiteY7-7514" fmla="*/ 834187 h 3699191"/>
              <a:gd name="connsiteX8-7515" fmla="*/ 696912 w 4504472"/>
              <a:gd name="connsiteY8-7516" fmla="*/ 938096 h 3699191"/>
              <a:gd name="connsiteX9-7517" fmla="*/ 800821 w 4504472"/>
              <a:gd name="connsiteY9-7518" fmla="*/ 969269 h 3699191"/>
              <a:gd name="connsiteX10-7519" fmla="*/ 728085 w 4504472"/>
              <a:gd name="connsiteY10-7520" fmla="*/ 803014 h 3699191"/>
              <a:gd name="connsiteX11-7521" fmla="*/ 687035 w 4504472"/>
              <a:gd name="connsiteY11-7522" fmla="*/ 532851 h 3699191"/>
              <a:gd name="connsiteX12-7523" fmla="*/ 693722 w 4504472"/>
              <a:gd name="connsiteY12-7524" fmla="*/ 399106 h 3699191"/>
              <a:gd name="connsiteX13-7525" fmla="*/ 827135 w 4504472"/>
              <a:gd name="connsiteY13-7526" fmla="*/ 234483 h 3699191"/>
              <a:gd name="connsiteX14-7527" fmla="*/ 1073660 w 4504472"/>
              <a:gd name="connsiteY14-7528" fmla="*/ 99107 h 3699191"/>
              <a:gd name="connsiteX15-7529" fmla="*/ 1335283 w 4504472"/>
              <a:gd name="connsiteY15-7530" fmla="*/ 15981 h 3699191"/>
              <a:gd name="connsiteX16-7531" fmla="*/ 1745824 w 4504472"/>
              <a:gd name="connsiteY16-7532" fmla="*/ 40465 h 3699191"/>
              <a:gd name="connsiteX17-7533" fmla="*/ 2097724 w 4504472"/>
              <a:gd name="connsiteY17-7534" fmla="*/ 116866 h 3699191"/>
              <a:gd name="connsiteX18-7535" fmla="*/ 2463367 w 4504472"/>
              <a:gd name="connsiteY18-7536" fmla="*/ 237893 h 3699191"/>
              <a:gd name="connsiteX19-7537" fmla="*/ 2785485 w 4504472"/>
              <a:gd name="connsiteY19-7538" fmla="*/ 366596 h 3699191"/>
              <a:gd name="connsiteX20-7539" fmla="*/ 3086821 w 4504472"/>
              <a:gd name="connsiteY20-7540" fmla="*/ 553633 h 3699191"/>
              <a:gd name="connsiteX21-7541" fmla="*/ 3388157 w 4504472"/>
              <a:gd name="connsiteY21-7542" fmla="*/ 792623 h 3699191"/>
              <a:gd name="connsiteX22-7543" fmla="*/ 3734576 w 4504472"/>
              <a:gd name="connsiteY22-7544" fmla="*/ 1136441 h 3699191"/>
              <a:gd name="connsiteX23-7545" fmla="*/ 3928485 w 4504472"/>
              <a:gd name="connsiteY23-7546" fmla="*/ 1355013 h 3699191"/>
              <a:gd name="connsiteX24-7547" fmla="*/ 4115521 w 4504472"/>
              <a:gd name="connsiteY24-7548" fmla="*/ 1625177 h 3699191"/>
              <a:gd name="connsiteX25-7549" fmla="*/ 4167528 w 4504472"/>
              <a:gd name="connsiteY25-7550" fmla="*/ 1743645 h 3699191"/>
              <a:gd name="connsiteX26-7551" fmla="*/ 4218100 w 4504472"/>
              <a:gd name="connsiteY26-7552" fmla="*/ 1870663 h 3699191"/>
              <a:gd name="connsiteX27-7553" fmla="*/ 4240212 w 4504472"/>
              <a:gd name="connsiteY27-7554" fmla="*/ 2361651 h 3699191"/>
              <a:gd name="connsiteX28-7555" fmla="*/ 4344121 w 4504472"/>
              <a:gd name="connsiteY28-7556" fmla="*/ 2798069 h 3699191"/>
              <a:gd name="connsiteX29-7557" fmla="*/ 4427248 w 4504472"/>
              <a:gd name="connsiteY29-7558" fmla="*/ 2922760 h 3699191"/>
              <a:gd name="connsiteX30-7559" fmla="*/ 4489594 w 4504472"/>
              <a:gd name="connsiteY30-7560" fmla="*/ 3068233 h 3699191"/>
              <a:gd name="connsiteX31-7561" fmla="*/ 4375294 w 4504472"/>
              <a:gd name="connsiteY31-7562" fmla="*/ 3151360 h 3699191"/>
              <a:gd name="connsiteX32-7563" fmla="*/ 4458421 w 4504472"/>
              <a:gd name="connsiteY32-7564" fmla="*/ 3203314 h 3699191"/>
              <a:gd name="connsiteX33-7565" fmla="*/ 4354512 w 4504472"/>
              <a:gd name="connsiteY33-7566" fmla="*/ 3255269 h 3699191"/>
              <a:gd name="connsiteX34-7567" fmla="*/ 3990830 w 4504472"/>
              <a:gd name="connsiteY34-7568" fmla="*/ 3359178 h 3699191"/>
              <a:gd name="connsiteX35-7569" fmla="*/ 3502457 w 4504472"/>
              <a:gd name="connsiteY35-7570" fmla="*/ 3487332 h 3699191"/>
              <a:gd name="connsiteX36-7571" fmla="*/ 3149167 w 4504472"/>
              <a:gd name="connsiteY36-7572" fmla="*/ 3556605 h 3699191"/>
              <a:gd name="connsiteX37-7573" fmla="*/ 2814895 w 4504472"/>
              <a:gd name="connsiteY37-7574" fmla="*/ 3615475 h 3699191"/>
              <a:gd name="connsiteX38-7575" fmla="*/ 2224376 w 4504472"/>
              <a:gd name="connsiteY38-7576" fmla="*/ 3685193 h 3699191"/>
              <a:gd name="connsiteX39-7577" fmla="*/ 1917410 w 4504472"/>
              <a:gd name="connsiteY39-7578" fmla="*/ 3641464 h 3699191"/>
              <a:gd name="connsiteX40-7579" fmla="*/ 1756785 w 4504472"/>
              <a:gd name="connsiteY40-7580" fmla="*/ 3535823 h 3699191"/>
              <a:gd name="connsiteX41-7581" fmla="*/ 2127827 w 4504472"/>
              <a:gd name="connsiteY41-7582" fmla="*/ 3374331 h 3699191"/>
              <a:gd name="connsiteX42-7583" fmla="*/ 2224376 w 4504472"/>
              <a:gd name="connsiteY42-7584" fmla="*/ 3276051 h 3699191"/>
              <a:gd name="connsiteX43-7585" fmla="*/ 1985385 w 4504472"/>
              <a:gd name="connsiteY43-7586" fmla="*/ 3172142 h 3699191"/>
              <a:gd name="connsiteX44-7587" fmla="*/ 1680152 w 4504472"/>
              <a:gd name="connsiteY44-7588" fmla="*/ 3076026 h 3699191"/>
              <a:gd name="connsiteX45-7589" fmla="*/ 1350673 w 4504472"/>
              <a:gd name="connsiteY45-7590" fmla="*/ 2950902 h 3699191"/>
              <a:gd name="connsiteX46-7591" fmla="*/ 799089 w 4504472"/>
              <a:gd name="connsiteY46-7592" fmla="*/ 2679872 h 3699191"/>
              <a:gd name="connsiteX47-7593" fmla="*/ 366567 w 4504472"/>
              <a:gd name="connsiteY47-7594" fmla="*/ 2263371 h 3699191"/>
              <a:gd name="connsiteX48-7595" fmla="*/ 156585 w 4504472"/>
              <a:gd name="connsiteY48-7596" fmla="*/ 1883669 h 3699191"/>
              <a:gd name="connsiteX49-7597" fmla="*/ 94239 w 4504472"/>
              <a:gd name="connsiteY49-7598" fmla="*/ 1727805 h 3699191"/>
              <a:gd name="connsiteX50-7599" fmla="*/ 312448 w 4504472"/>
              <a:gd name="connsiteY50-7600" fmla="*/ 1519987 h 3699191"/>
              <a:gd name="connsiteX51-7601" fmla="*/ 634567 w 4504472"/>
              <a:gd name="connsiteY51-7602" fmla="*/ 1468033 h 3699191"/>
              <a:gd name="connsiteX52-7603" fmla="*/ 676130 w 4504472"/>
              <a:gd name="connsiteY52-7604" fmla="*/ 1405687 h 3699191"/>
              <a:gd name="connsiteX53-7605" fmla="*/ 405967 w 4504472"/>
              <a:gd name="connsiteY53-7606" fmla="*/ 1395296 h 3699191"/>
              <a:gd name="connsiteX54-7607" fmla="*/ 198148 w 4504472"/>
              <a:gd name="connsiteY54-7608" fmla="*/ 1447251 h 3699191"/>
              <a:gd name="connsiteX55-7609" fmla="*/ 83848 w 4504472"/>
              <a:gd name="connsiteY55-7610" fmla="*/ 1571942 h 3699191"/>
              <a:gd name="connsiteX0-7611" fmla="*/ 83848 w 4504472"/>
              <a:gd name="connsiteY0-7612" fmla="*/ 1571942 h 3699191"/>
              <a:gd name="connsiteX1-7613" fmla="*/ 19771 w 4504472"/>
              <a:gd name="connsiteY1-7614" fmla="*/ 1297882 h 3699191"/>
              <a:gd name="connsiteX2-7615" fmla="*/ 31894 w 4504472"/>
              <a:gd name="connsiteY2-7616" fmla="*/ 990051 h 3699191"/>
              <a:gd name="connsiteX3-7617" fmla="*/ 108547 w 4504472"/>
              <a:gd name="connsiteY3-7618" fmla="*/ 775746 h 3699191"/>
              <a:gd name="connsiteX4-7619" fmla="*/ 243608 w 4504472"/>
              <a:gd name="connsiteY4-7620" fmla="*/ 568785 h 3699191"/>
              <a:gd name="connsiteX5-7621" fmla="*/ 385185 w 4504472"/>
              <a:gd name="connsiteY5-7622" fmla="*/ 418551 h 3699191"/>
              <a:gd name="connsiteX6-7623" fmla="*/ 437139 w 4504472"/>
              <a:gd name="connsiteY6-7624" fmla="*/ 418551 h 3699191"/>
              <a:gd name="connsiteX7-7625" fmla="*/ 613785 w 4504472"/>
              <a:gd name="connsiteY7-7626" fmla="*/ 834187 h 3699191"/>
              <a:gd name="connsiteX8-7627" fmla="*/ 696912 w 4504472"/>
              <a:gd name="connsiteY8-7628" fmla="*/ 938096 h 3699191"/>
              <a:gd name="connsiteX9-7629" fmla="*/ 800821 w 4504472"/>
              <a:gd name="connsiteY9-7630" fmla="*/ 969269 h 3699191"/>
              <a:gd name="connsiteX10-7631" fmla="*/ 728085 w 4504472"/>
              <a:gd name="connsiteY10-7632" fmla="*/ 803014 h 3699191"/>
              <a:gd name="connsiteX11-7633" fmla="*/ 687035 w 4504472"/>
              <a:gd name="connsiteY11-7634" fmla="*/ 532851 h 3699191"/>
              <a:gd name="connsiteX12-7635" fmla="*/ 693722 w 4504472"/>
              <a:gd name="connsiteY12-7636" fmla="*/ 399106 h 3699191"/>
              <a:gd name="connsiteX13-7637" fmla="*/ 827135 w 4504472"/>
              <a:gd name="connsiteY13-7638" fmla="*/ 234483 h 3699191"/>
              <a:gd name="connsiteX14-7639" fmla="*/ 1073660 w 4504472"/>
              <a:gd name="connsiteY14-7640" fmla="*/ 99107 h 3699191"/>
              <a:gd name="connsiteX15-7641" fmla="*/ 1335283 w 4504472"/>
              <a:gd name="connsiteY15-7642" fmla="*/ 15981 h 3699191"/>
              <a:gd name="connsiteX16-7643" fmla="*/ 1745824 w 4504472"/>
              <a:gd name="connsiteY16-7644" fmla="*/ 40465 h 3699191"/>
              <a:gd name="connsiteX17-7645" fmla="*/ 2097724 w 4504472"/>
              <a:gd name="connsiteY17-7646" fmla="*/ 116866 h 3699191"/>
              <a:gd name="connsiteX18-7647" fmla="*/ 2463367 w 4504472"/>
              <a:gd name="connsiteY18-7648" fmla="*/ 237893 h 3699191"/>
              <a:gd name="connsiteX19-7649" fmla="*/ 2785485 w 4504472"/>
              <a:gd name="connsiteY19-7650" fmla="*/ 366596 h 3699191"/>
              <a:gd name="connsiteX20-7651" fmla="*/ 3086821 w 4504472"/>
              <a:gd name="connsiteY20-7652" fmla="*/ 553633 h 3699191"/>
              <a:gd name="connsiteX21-7653" fmla="*/ 3388157 w 4504472"/>
              <a:gd name="connsiteY21-7654" fmla="*/ 792623 h 3699191"/>
              <a:gd name="connsiteX22-7655" fmla="*/ 3734576 w 4504472"/>
              <a:gd name="connsiteY22-7656" fmla="*/ 1136441 h 3699191"/>
              <a:gd name="connsiteX23-7657" fmla="*/ 3928485 w 4504472"/>
              <a:gd name="connsiteY23-7658" fmla="*/ 1355013 h 3699191"/>
              <a:gd name="connsiteX24-7659" fmla="*/ 4115521 w 4504472"/>
              <a:gd name="connsiteY24-7660" fmla="*/ 1625177 h 3699191"/>
              <a:gd name="connsiteX25-7661" fmla="*/ 4167528 w 4504472"/>
              <a:gd name="connsiteY25-7662" fmla="*/ 1743645 h 3699191"/>
              <a:gd name="connsiteX26-7663" fmla="*/ 4218100 w 4504472"/>
              <a:gd name="connsiteY26-7664" fmla="*/ 1870663 h 3699191"/>
              <a:gd name="connsiteX27-7665" fmla="*/ 4240212 w 4504472"/>
              <a:gd name="connsiteY27-7666" fmla="*/ 2361651 h 3699191"/>
              <a:gd name="connsiteX28-7667" fmla="*/ 4344121 w 4504472"/>
              <a:gd name="connsiteY28-7668" fmla="*/ 2798069 h 3699191"/>
              <a:gd name="connsiteX29-7669" fmla="*/ 4427248 w 4504472"/>
              <a:gd name="connsiteY29-7670" fmla="*/ 2922760 h 3699191"/>
              <a:gd name="connsiteX30-7671" fmla="*/ 4489594 w 4504472"/>
              <a:gd name="connsiteY30-7672" fmla="*/ 3068233 h 3699191"/>
              <a:gd name="connsiteX31-7673" fmla="*/ 4375294 w 4504472"/>
              <a:gd name="connsiteY31-7674" fmla="*/ 3151360 h 3699191"/>
              <a:gd name="connsiteX32-7675" fmla="*/ 4458421 w 4504472"/>
              <a:gd name="connsiteY32-7676" fmla="*/ 3203314 h 3699191"/>
              <a:gd name="connsiteX33-7677" fmla="*/ 4354512 w 4504472"/>
              <a:gd name="connsiteY33-7678" fmla="*/ 3255269 h 3699191"/>
              <a:gd name="connsiteX34-7679" fmla="*/ 3990830 w 4504472"/>
              <a:gd name="connsiteY34-7680" fmla="*/ 3359178 h 3699191"/>
              <a:gd name="connsiteX35-7681" fmla="*/ 3502457 w 4504472"/>
              <a:gd name="connsiteY35-7682" fmla="*/ 3487332 h 3699191"/>
              <a:gd name="connsiteX36-7683" fmla="*/ 3149167 w 4504472"/>
              <a:gd name="connsiteY36-7684" fmla="*/ 3556605 h 3699191"/>
              <a:gd name="connsiteX37-7685" fmla="*/ 2814895 w 4504472"/>
              <a:gd name="connsiteY37-7686" fmla="*/ 3615475 h 3699191"/>
              <a:gd name="connsiteX38-7687" fmla="*/ 2224376 w 4504472"/>
              <a:gd name="connsiteY38-7688" fmla="*/ 3685193 h 3699191"/>
              <a:gd name="connsiteX39-7689" fmla="*/ 1917410 w 4504472"/>
              <a:gd name="connsiteY39-7690" fmla="*/ 3641464 h 3699191"/>
              <a:gd name="connsiteX40-7691" fmla="*/ 1756785 w 4504472"/>
              <a:gd name="connsiteY40-7692" fmla="*/ 3535823 h 3699191"/>
              <a:gd name="connsiteX41-7693" fmla="*/ 2127827 w 4504472"/>
              <a:gd name="connsiteY41-7694" fmla="*/ 3374331 h 3699191"/>
              <a:gd name="connsiteX42-7695" fmla="*/ 2224376 w 4504472"/>
              <a:gd name="connsiteY42-7696" fmla="*/ 3276051 h 3699191"/>
              <a:gd name="connsiteX43-7697" fmla="*/ 1985385 w 4504472"/>
              <a:gd name="connsiteY43-7698" fmla="*/ 3172142 h 3699191"/>
              <a:gd name="connsiteX44-7699" fmla="*/ 1680152 w 4504472"/>
              <a:gd name="connsiteY44-7700" fmla="*/ 3076026 h 3699191"/>
              <a:gd name="connsiteX45-7701" fmla="*/ 1350673 w 4504472"/>
              <a:gd name="connsiteY45-7702" fmla="*/ 2950902 h 3699191"/>
              <a:gd name="connsiteX46-7703" fmla="*/ 799089 w 4504472"/>
              <a:gd name="connsiteY46-7704" fmla="*/ 2679872 h 3699191"/>
              <a:gd name="connsiteX47-7705" fmla="*/ 366567 w 4504472"/>
              <a:gd name="connsiteY47-7706" fmla="*/ 2263371 h 3699191"/>
              <a:gd name="connsiteX48-7707" fmla="*/ 156585 w 4504472"/>
              <a:gd name="connsiteY48-7708" fmla="*/ 1883669 h 3699191"/>
              <a:gd name="connsiteX49-7709" fmla="*/ 94239 w 4504472"/>
              <a:gd name="connsiteY49-7710" fmla="*/ 1727805 h 3699191"/>
              <a:gd name="connsiteX50-7711" fmla="*/ 312448 w 4504472"/>
              <a:gd name="connsiteY50-7712" fmla="*/ 1519987 h 3699191"/>
              <a:gd name="connsiteX51-7713" fmla="*/ 634567 w 4504472"/>
              <a:gd name="connsiteY51-7714" fmla="*/ 1468033 h 3699191"/>
              <a:gd name="connsiteX52-7715" fmla="*/ 676130 w 4504472"/>
              <a:gd name="connsiteY52-7716" fmla="*/ 1405687 h 3699191"/>
              <a:gd name="connsiteX53-7717" fmla="*/ 405967 w 4504472"/>
              <a:gd name="connsiteY53-7718" fmla="*/ 1395296 h 3699191"/>
              <a:gd name="connsiteX54-7719" fmla="*/ 198148 w 4504472"/>
              <a:gd name="connsiteY54-7720" fmla="*/ 1447251 h 3699191"/>
              <a:gd name="connsiteX55-7721" fmla="*/ 83848 w 4504472"/>
              <a:gd name="connsiteY55-7722" fmla="*/ 1571942 h 3699191"/>
              <a:gd name="connsiteX0-7723" fmla="*/ 83848 w 4504472"/>
              <a:gd name="connsiteY0-7724" fmla="*/ 1571942 h 3699191"/>
              <a:gd name="connsiteX1-7725" fmla="*/ 19771 w 4504472"/>
              <a:gd name="connsiteY1-7726" fmla="*/ 1297882 h 3699191"/>
              <a:gd name="connsiteX2-7727" fmla="*/ 31894 w 4504472"/>
              <a:gd name="connsiteY2-7728" fmla="*/ 990051 h 3699191"/>
              <a:gd name="connsiteX3-7729" fmla="*/ 108547 w 4504472"/>
              <a:gd name="connsiteY3-7730" fmla="*/ 775746 h 3699191"/>
              <a:gd name="connsiteX4-7731" fmla="*/ 243608 w 4504472"/>
              <a:gd name="connsiteY4-7732" fmla="*/ 568785 h 3699191"/>
              <a:gd name="connsiteX5-7733" fmla="*/ 385185 w 4504472"/>
              <a:gd name="connsiteY5-7734" fmla="*/ 418551 h 3699191"/>
              <a:gd name="connsiteX6-7735" fmla="*/ 437139 w 4504472"/>
              <a:gd name="connsiteY6-7736" fmla="*/ 418551 h 3699191"/>
              <a:gd name="connsiteX7-7737" fmla="*/ 613785 w 4504472"/>
              <a:gd name="connsiteY7-7738" fmla="*/ 834187 h 3699191"/>
              <a:gd name="connsiteX8-7739" fmla="*/ 696912 w 4504472"/>
              <a:gd name="connsiteY8-7740" fmla="*/ 938096 h 3699191"/>
              <a:gd name="connsiteX9-7741" fmla="*/ 800821 w 4504472"/>
              <a:gd name="connsiteY9-7742" fmla="*/ 969269 h 3699191"/>
              <a:gd name="connsiteX10-7743" fmla="*/ 728085 w 4504472"/>
              <a:gd name="connsiteY10-7744" fmla="*/ 803014 h 3699191"/>
              <a:gd name="connsiteX11-7745" fmla="*/ 687035 w 4504472"/>
              <a:gd name="connsiteY11-7746" fmla="*/ 532851 h 3699191"/>
              <a:gd name="connsiteX12-7747" fmla="*/ 693722 w 4504472"/>
              <a:gd name="connsiteY12-7748" fmla="*/ 399106 h 3699191"/>
              <a:gd name="connsiteX13-7749" fmla="*/ 827135 w 4504472"/>
              <a:gd name="connsiteY13-7750" fmla="*/ 234483 h 3699191"/>
              <a:gd name="connsiteX14-7751" fmla="*/ 1073660 w 4504472"/>
              <a:gd name="connsiteY14-7752" fmla="*/ 99107 h 3699191"/>
              <a:gd name="connsiteX15-7753" fmla="*/ 1335283 w 4504472"/>
              <a:gd name="connsiteY15-7754" fmla="*/ 15981 h 3699191"/>
              <a:gd name="connsiteX16-7755" fmla="*/ 1745824 w 4504472"/>
              <a:gd name="connsiteY16-7756" fmla="*/ 40465 h 3699191"/>
              <a:gd name="connsiteX17-7757" fmla="*/ 2097724 w 4504472"/>
              <a:gd name="connsiteY17-7758" fmla="*/ 116866 h 3699191"/>
              <a:gd name="connsiteX18-7759" fmla="*/ 2463367 w 4504472"/>
              <a:gd name="connsiteY18-7760" fmla="*/ 237893 h 3699191"/>
              <a:gd name="connsiteX19-7761" fmla="*/ 2785485 w 4504472"/>
              <a:gd name="connsiteY19-7762" fmla="*/ 366596 h 3699191"/>
              <a:gd name="connsiteX20-7763" fmla="*/ 3086821 w 4504472"/>
              <a:gd name="connsiteY20-7764" fmla="*/ 553633 h 3699191"/>
              <a:gd name="connsiteX21-7765" fmla="*/ 3388157 w 4504472"/>
              <a:gd name="connsiteY21-7766" fmla="*/ 792623 h 3699191"/>
              <a:gd name="connsiteX22-7767" fmla="*/ 3734576 w 4504472"/>
              <a:gd name="connsiteY22-7768" fmla="*/ 1136441 h 3699191"/>
              <a:gd name="connsiteX23-7769" fmla="*/ 3928485 w 4504472"/>
              <a:gd name="connsiteY23-7770" fmla="*/ 1355013 h 3699191"/>
              <a:gd name="connsiteX24-7771" fmla="*/ 4115521 w 4504472"/>
              <a:gd name="connsiteY24-7772" fmla="*/ 1625177 h 3699191"/>
              <a:gd name="connsiteX25-7773" fmla="*/ 4167528 w 4504472"/>
              <a:gd name="connsiteY25-7774" fmla="*/ 1743645 h 3699191"/>
              <a:gd name="connsiteX26-7775" fmla="*/ 4218100 w 4504472"/>
              <a:gd name="connsiteY26-7776" fmla="*/ 1870663 h 3699191"/>
              <a:gd name="connsiteX27-7777" fmla="*/ 4240212 w 4504472"/>
              <a:gd name="connsiteY27-7778" fmla="*/ 2361651 h 3699191"/>
              <a:gd name="connsiteX28-7779" fmla="*/ 4344121 w 4504472"/>
              <a:gd name="connsiteY28-7780" fmla="*/ 2798069 h 3699191"/>
              <a:gd name="connsiteX29-7781" fmla="*/ 4427248 w 4504472"/>
              <a:gd name="connsiteY29-7782" fmla="*/ 2922760 h 3699191"/>
              <a:gd name="connsiteX30-7783" fmla="*/ 4489594 w 4504472"/>
              <a:gd name="connsiteY30-7784" fmla="*/ 3068233 h 3699191"/>
              <a:gd name="connsiteX31-7785" fmla="*/ 4375294 w 4504472"/>
              <a:gd name="connsiteY31-7786" fmla="*/ 3151360 h 3699191"/>
              <a:gd name="connsiteX32-7787" fmla="*/ 4458421 w 4504472"/>
              <a:gd name="connsiteY32-7788" fmla="*/ 3203314 h 3699191"/>
              <a:gd name="connsiteX33-7789" fmla="*/ 4354512 w 4504472"/>
              <a:gd name="connsiteY33-7790" fmla="*/ 3255269 h 3699191"/>
              <a:gd name="connsiteX34-7791" fmla="*/ 3990830 w 4504472"/>
              <a:gd name="connsiteY34-7792" fmla="*/ 3359178 h 3699191"/>
              <a:gd name="connsiteX35-7793" fmla="*/ 3502457 w 4504472"/>
              <a:gd name="connsiteY35-7794" fmla="*/ 3487332 h 3699191"/>
              <a:gd name="connsiteX36-7795" fmla="*/ 3149167 w 4504472"/>
              <a:gd name="connsiteY36-7796" fmla="*/ 3556605 h 3699191"/>
              <a:gd name="connsiteX37-7797" fmla="*/ 2814895 w 4504472"/>
              <a:gd name="connsiteY37-7798" fmla="*/ 3615475 h 3699191"/>
              <a:gd name="connsiteX38-7799" fmla="*/ 2224376 w 4504472"/>
              <a:gd name="connsiteY38-7800" fmla="*/ 3685193 h 3699191"/>
              <a:gd name="connsiteX39-7801" fmla="*/ 1917410 w 4504472"/>
              <a:gd name="connsiteY39-7802" fmla="*/ 3641464 h 3699191"/>
              <a:gd name="connsiteX40-7803" fmla="*/ 1756785 w 4504472"/>
              <a:gd name="connsiteY40-7804" fmla="*/ 3535823 h 3699191"/>
              <a:gd name="connsiteX41-7805" fmla="*/ 2127827 w 4504472"/>
              <a:gd name="connsiteY41-7806" fmla="*/ 3374331 h 3699191"/>
              <a:gd name="connsiteX42-7807" fmla="*/ 2224376 w 4504472"/>
              <a:gd name="connsiteY42-7808" fmla="*/ 3276051 h 3699191"/>
              <a:gd name="connsiteX43-7809" fmla="*/ 1985385 w 4504472"/>
              <a:gd name="connsiteY43-7810" fmla="*/ 3172142 h 3699191"/>
              <a:gd name="connsiteX44-7811" fmla="*/ 1680152 w 4504472"/>
              <a:gd name="connsiteY44-7812" fmla="*/ 3076026 h 3699191"/>
              <a:gd name="connsiteX45-7813" fmla="*/ 1350673 w 4504472"/>
              <a:gd name="connsiteY45-7814" fmla="*/ 2950902 h 3699191"/>
              <a:gd name="connsiteX46-7815" fmla="*/ 799089 w 4504472"/>
              <a:gd name="connsiteY46-7816" fmla="*/ 2679872 h 3699191"/>
              <a:gd name="connsiteX47-7817" fmla="*/ 366567 w 4504472"/>
              <a:gd name="connsiteY47-7818" fmla="*/ 2263371 h 3699191"/>
              <a:gd name="connsiteX48-7819" fmla="*/ 156585 w 4504472"/>
              <a:gd name="connsiteY48-7820" fmla="*/ 1883669 h 3699191"/>
              <a:gd name="connsiteX49-7821" fmla="*/ 94239 w 4504472"/>
              <a:gd name="connsiteY49-7822" fmla="*/ 1727805 h 3699191"/>
              <a:gd name="connsiteX50-7823" fmla="*/ 321973 w 4504472"/>
              <a:gd name="connsiteY50-7824" fmla="*/ 1543799 h 3699191"/>
              <a:gd name="connsiteX51-7825" fmla="*/ 634567 w 4504472"/>
              <a:gd name="connsiteY51-7826" fmla="*/ 1468033 h 3699191"/>
              <a:gd name="connsiteX52-7827" fmla="*/ 676130 w 4504472"/>
              <a:gd name="connsiteY52-7828" fmla="*/ 1405687 h 3699191"/>
              <a:gd name="connsiteX53-7829" fmla="*/ 405967 w 4504472"/>
              <a:gd name="connsiteY53-7830" fmla="*/ 1395296 h 3699191"/>
              <a:gd name="connsiteX54-7831" fmla="*/ 198148 w 4504472"/>
              <a:gd name="connsiteY54-7832" fmla="*/ 1447251 h 3699191"/>
              <a:gd name="connsiteX55-7833" fmla="*/ 83848 w 4504472"/>
              <a:gd name="connsiteY55-7834" fmla="*/ 1571942 h 3699191"/>
              <a:gd name="connsiteX0-7835" fmla="*/ 83848 w 4504472"/>
              <a:gd name="connsiteY0-7836" fmla="*/ 1571942 h 3699191"/>
              <a:gd name="connsiteX1-7837" fmla="*/ 19771 w 4504472"/>
              <a:gd name="connsiteY1-7838" fmla="*/ 1297882 h 3699191"/>
              <a:gd name="connsiteX2-7839" fmla="*/ 31894 w 4504472"/>
              <a:gd name="connsiteY2-7840" fmla="*/ 990051 h 3699191"/>
              <a:gd name="connsiteX3-7841" fmla="*/ 108547 w 4504472"/>
              <a:gd name="connsiteY3-7842" fmla="*/ 775746 h 3699191"/>
              <a:gd name="connsiteX4-7843" fmla="*/ 243608 w 4504472"/>
              <a:gd name="connsiteY4-7844" fmla="*/ 568785 h 3699191"/>
              <a:gd name="connsiteX5-7845" fmla="*/ 385185 w 4504472"/>
              <a:gd name="connsiteY5-7846" fmla="*/ 418551 h 3699191"/>
              <a:gd name="connsiteX6-7847" fmla="*/ 437139 w 4504472"/>
              <a:gd name="connsiteY6-7848" fmla="*/ 418551 h 3699191"/>
              <a:gd name="connsiteX7-7849" fmla="*/ 613785 w 4504472"/>
              <a:gd name="connsiteY7-7850" fmla="*/ 834187 h 3699191"/>
              <a:gd name="connsiteX8-7851" fmla="*/ 696912 w 4504472"/>
              <a:gd name="connsiteY8-7852" fmla="*/ 938096 h 3699191"/>
              <a:gd name="connsiteX9-7853" fmla="*/ 800821 w 4504472"/>
              <a:gd name="connsiteY9-7854" fmla="*/ 969269 h 3699191"/>
              <a:gd name="connsiteX10-7855" fmla="*/ 728085 w 4504472"/>
              <a:gd name="connsiteY10-7856" fmla="*/ 803014 h 3699191"/>
              <a:gd name="connsiteX11-7857" fmla="*/ 687035 w 4504472"/>
              <a:gd name="connsiteY11-7858" fmla="*/ 532851 h 3699191"/>
              <a:gd name="connsiteX12-7859" fmla="*/ 693722 w 4504472"/>
              <a:gd name="connsiteY12-7860" fmla="*/ 399106 h 3699191"/>
              <a:gd name="connsiteX13-7861" fmla="*/ 827135 w 4504472"/>
              <a:gd name="connsiteY13-7862" fmla="*/ 234483 h 3699191"/>
              <a:gd name="connsiteX14-7863" fmla="*/ 1073660 w 4504472"/>
              <a:gd name="connsiteY14-7864" fmla="*/ 99107 h 3699191"/>
              <a:gd name="connsiteX15-7865" fmla="*/ 1335283 w 4504472"/>
              <a:gd name="connsiteY15-7866" fmla="*/ 15981 h 3699191"/>
              <a:gd name="connsiteX16-7867" fmla="*/ 1745824 w 4504472"/>
              <a:gd name="connsiteY16-7868" fmla="*/ 40465 h 3699191"/>
              <a:gd name="connsiteX17-7869" fmla="*/ 2097724 w 4504472"/>
              <a:gd name="connsiteY17-7870" fmla="*/ 116866 h 3699191"/>
              <a:gd name="connsiteX18-7871" fmla="*/ 2463367 w 4504472"/>
              <a:gd name="connsiteY18-7872" fmla="*/ 237893 h 3699191"/>
              <a:gd name="connsiteX19-7873" fmla="*/ 2785485 w 4504472"/>
              <a:gd name="connsiteY19-7874" fmla="*/ 366596 h 3699191"/>
              <a:gd name="connsiteX20-7875" fmla="*/ 3086821 w 4504472"/>
              <a:gd name="connsiteY20-7876" fmla="*/ 553633 h 3699191"/>
              <a:gd name="connsiteX21-7877" fmla="*/ 3388157 w 4504472"/>
              <a:gd name="connsiteY21-7878" fmla="*/ 792623 h 3699191"/>
              <a:gd name="connsiteX22-7879" fmla="*/ 3734576 w 4504472"/>
              <a:gd name="connsiteY22-7880" fmla="*/ 1136441 h 3699191"/>
              <a:gd name="connsiteX23-7881" fmla="*/ 3928485 w 4504472"/>
              <a:gd name="connsiteY23-7882" fmla="*/ 1355013 h 3699191"/>
              <a:gd name="connsiteX24-7883" fmla="*/ 4115521 w 4504472"/>
              <a:gd name="connsiteY24-7884" fmla="*/ 1625177 h 3699191"/>
              <a:gd name="connsiteX25-7885" fmla="*/ 4167528 w 4504472"/>
              <a:gd name="connsiteY25-7886" fmla="*/ 1743645 h 3699191"/>
              <a:gd name="connsiteX26-7887" fmla="*/ 4218100 w 4504472"/>
              <a:gd name="connsiteY26-7888" fmla="*/ 1870663 h 3699191"/>
              <a:gd name="connsiteX27-7889" fmla="*/ 4240212 w 4504472"/>
              <a:gd name="connsiteY27-7890" fmla="*/ 2361651 h 3699191"/>
              <a:gd name="connsiteX28-7891" fmla="*/ 4344121 w 4504472"/>
              <a:gd name="connsiteY28-7892" fmla="*/ 2798069 h 3699191"/>
              <a:gd name="connsiteX29-7893" fmla="*/ 4427248 w 4504472"/>
              <a:gd name="connsiteY29-7894" fmla="*/ 2922760 h 3699191"/>
              <a:gd name="connsiteX30-7895" fmla="*/ 4489594 w 4504472"/>
              <a:gd name="connsiteY30-7896" fmla="*/ 3068233 h 3699191"/>
              <a:gd name="connsiteX31-7897" fmla="*/ 4375294 w 4504472"/>
              <a:gd name="connsiteY31-7898" fmla="*/ 3151360 h 3699191"/>
              <a:gd name="connsiteX32-7899" fmla="*/ 4458421 w 4504472"/>
              <a:gd name="connsiteY32-7900" fmla="*/ 3203314 h 3699191"/>
              <a:gd name="connsiteX33-7901" fmla="*/ 4354512 w 4504472"/>
              <a:gd name="connsiteY33-7902" fmla="*/ 3255269 h 3699191"/>
              <a:gd name="connsiteX34-7903" fmla="*/ 3990830 w 4504472"/>
              <a:gd name="connsiteY34-7904" fmla="*/ 3359178 h 3699191"/>
              <a:gd name="connsiteX35-7905" fmla="*/ 3502457 w 4504472"/>
              <a:gd name="connsiteY35-7906" fmla="*/ 3487332 h 3699191"/>
              <a:gd name="connsiteX36-7907" fmla="*/ 3149167 w 4504472"/>
              <a:gd name="connsiteY36-7908" fmla="*/ 3556605 h 3699191"/>
              <a:gd name="connsiteX37-7909" fmla="*/ 2814895 w 4504472"/>
              <a:gd name="connsiteY37-7910" fmla="*/ 3615475 h 3699191"/>
              <a:gd name="connsiteX38-7911" fmla="*/ 2224376 w 4504472"/>
              <a:gd name="connsiteY38-7912" fmla="*/ 3685193 h 3699191"/>
              <a:gd name="connsiteX39-7913" fmla="*/ 1917410 w 4504472"/>
              <a:gd name="connsiteY39-7914" fmla="*/ 3641464 h 3699191"/>
              <a:gd name="connsiteX40-7915" fmla="*/ 1756785 w 4504472"/>
              <a:gd name="connsiteY40-7916" fmla="*/ 3535823 h 3699191"/>
              <a:gd name="connsiteX41-7917" fmla="*/ 2127827 w 4504472"/>
              <a:gd name="connsiteY41-7918" fmla="*/ 3374331 h 3699191"/>
              <a:gd name="connsiteX42-7919" fmla="*/ 2224376 w 4504472"/>
              <a:gd name="connsiteY42-7920" fmla="*/ 3276051 h 3699191"/>
              <a:gd name="connsiteX43-7921" fmla="*/ 1985385 w 4504472"/>
              <a:gd name="connsiteY43-7922" fmla="*/ 3172142 h 3699191"/>
              <a:gd name="connsiteX44-7923" fmla="*/ 1680152 w 4504472"/>
              <a:gd name="connsiteY44-7924" fmla="*/ 3076026 h 3699191"/>
              <a:gd name="connsiteX45-7925" fmla="*/ 1350673 w 4504472"/>
              <a:gd name="connsiteY45-7926" fmla="*/ 2950902 h 3699191"/>
              <a:gd name="connsiteX46-7927" fmla="*/ 799089 w 4504472"/>
              <a:gd name="connsiteY46-7928" fmla="*/ 2679872 h 3699191"/>
              <a:gd name="connsiteX47-7929" fmla="*/ 366567 w 4504472"/>
              <a:gd name="connsiteY47-7930" fmla="*/ 2263371 h 3699191"/>
              <a:gd name="connsiteX48-7931" fmla="*/ 156585 w 4504472"/>
              <a:gd name="connsiteY48-7932" fmla="*/ 1883669 h 3699191"/>
              <a:gd name="connsiteX49-7933" fmla="*/ 94239 w 4504472"/>
              <a:gd name="connsiteY49-7934" fmla="*/ 1727805 h 3699191"/>
              <a:gd name="connsiteX50-7935" fmla="*/ 321973 w 4504472"/>
              <a:gd name="connsiteY50-7936" fmla="*/ 1543799 h 3699191"/>
              <a:gd name="connsiteX51-7937" fmla="*/ 634567 w 4504472"/>
              <a:gd name="connsiteY51-7938" fmla="*/ 1468033 h 3699191"/>
              <a:gd name="connsiteX52-7939" fmla="*/ 676130 w 4504472"/>
              <a:gd name="connsiteY52-7940" fmla="*/ 1405687 h 3699191"/>
              <a:gd name="connsiteX53-7941" fmla="*/ 405967 w 4504472"/>
              <a:gd name="connsiteY53-7942" fmla="*/ 1395296 h 3699191"/>
              <a:gd name="connsiteX54-7943" fmla="*/ 198148 w 4504472"/>
              <a:gd name="connsiteY54-7944" fmla="*/ 1447251 h 3699191"/>
              <a:gd name="connsiteX55-7945" fmla="*/ 83848 w 4504472"/>
              <a:gd name="connsiteY55-7946" fmla="*/ 1571942 h 3699191"/>
              <a:gd name="connsiteX0-7947" fmla="*/ 83848 w 4504472"/>
              <a:gd name="connsiteY0-7948" fmla="*/ 1571942 h 3699191"/>
              <a:gd name="connsiteX1-7949" fmla="*/ 19771 w 4504472"/>
              <a:gd name="connsiteY1-7950" fmla="*/ 1297882 h 3699191"/>
              <a:gd name="connsiteX2-7951" fmla="*/ 31894 w 4504472"/>
              <a:gd name="connsiteY2-7952" fmla="*/ 990051 h 3699191"/>
              <a:gd name="connsiteX3-7953" fmla="*/ 108547 w 4504472"/>
              <a:gd name="connsiteY3-7954" fmla="*/ 775746 h 3699191"/>
              <a:gd name="connsiteX4-7955" fmla="*/ 243608 w 4504472"/>
              <a:gd name="connsiteY4-7956" fmla="*/ 568785 h 3699191"/>
              <a:gd name="connsiteX5-7957" fmla="*/ 385185 w 4504472"/>
              <a:gd name="connsiteY5-7958" fmla="*/ 418551 h 3699191"/>
              <a:gd name="connsiteX6-7959" fmla="*/ 437139 w 4504472"/>
              <a:gd name="connsiteY6-7960" fmla="*/ 418551 h 3699191"/>
              <a:gd name="connsiteX7-7961" fmla="*/ 613785 w 4504472"/>
              <a:gd name="connsiteY7-7962" fmla="*/ 834187 h 3699191"/>
              <a:gd name="connsiteX8-7963" fmla="*/ 696912 w 4504472"/>
              <a:gd name="connsiteY8-7964" fmla="*/ 938096 h 3699191"/>
              <a:gd name="connsiteX9-7965" fmla="*/ 800821 w 4504472"/>
              <a:gd name="connsiteY9-7966" fmla="*/ 969269 h 3699191"/>
              <a:gd name="connsiteX10-7967" fmla="*/ 728085 w 4504472"/>
              <a:gd name="connsiteY10-7968" fmla="*/ 803014 h 3699191"/>
              <a:gd name="connsiteX11-7969" fmla="*/ 687035 w 4504472"/>
              <a:gd name="connsiteY11-7970" fmla="*/ 532851 h 3699191"/>
              <a:gd name="connsiteX12-7971" fmla="*/ 693722 w 4504472"/>
              <a:gd name="connsiteY12-7972" fmla="*/ 399106 h 3699191"/>
              <a:gd name="connsiteX13-7973" fmla="*/ 827135 w 4504472"/>
              <a:gd name="connsiteY13-7974" fmla="*/ 234483 h 3699191"/>
              <a:gd name="connsiteX14-7975" fmla="*/ 1073660 w 4504472"/>
              <a:gd name="connsiteY14-7976" fmla="*/ 99107 h 3699191"/>
              <a:gd name="connsiteX15-7977" fmla="*/ 1335283 w 4504472"/>
              <a:gd name="connsiteY15-7978" fmla="*/ 15981 h 3699191"/>
              <a:gd name="connsiteX16-7979" fmla="*/ 1745824 w 4504472"/>
              <a:gd name="connsiteY16-7980" fmla="*/ 40465 h 3699191"/>
              <a:gd name="connsiteX17-7981" fmla="*/ 2097724 w 4504472"/>
              <a:gd name="connsiteY17-7982" fmla="*/ 116866 h 3699191"/>
              <a:gd name="connsiteX18-7983" fmla="*/ 2463367 w 4504472"/>
              <a:gd name="connsiteY18-7984" fmla="*/ 237893 h 3699191"/>
              <a:gd name="connsiteX19-7985" fmla="*/ 2785485 w 4504472"/>
              <a:gd name="connsiteY19-7986" fmla="*/ 366596 h 3699191"/>
              <a:gd name="connsiteX20-7987" fmla="*/ 3086821 w 4504472"/>
              <a:gd name="connsiteY20-7988" fmla="*/ 553633 h 3699191"/>
              <a:gd name="connsiteX21-7989" fmla="*/ 3388157 w 4504472"/>
              <a:gd name="connsiteY21-7990" fmla="*/ 792623 h 3699191"/>
              <a:gd name="connsiteX22-7991" fmla="*/ 3734576 w 4504472"/>
              <a:gd name="connsiteY22-7992" fmla="*/ 1136441 h 3699191"/>
              <a:gd name="connsiteX23-7993" fmla="*/ 3928485 w 4504472"/>
              <a:gd name="connsiteY23-7994" fmla="*/ 1355013 h 3699191"/>
              <a:gd name="connsiteX24-7995" fmla="*/ 4115521 w 4504472"/>
              <a:gd name="connsiteY24-7996" fmla="*/ 1625177 h 3699191"/>
              <a:gd name="connsiteX25-7997" fmla="*/ 4167528 w 4504472"/>
              <a:gd name="connsiteY25-7998" fmla="*/ 1743645 h 3699191"/>
              <a:gd name="connsiteX26-7999" fmla="*/ 4218100 w 4504472"/>
              <a:gd name="connsiteY26-8000" fmla="*/ 1870663 h 3699191"/>
              <a:gd name="connsiteX27-8001" fmla="*/ 4240212 w 4504472"/>
              <a:gd name="connsiteY27-8002" fmla="*/ 2361651 h 3699191"/>
              <a:gd name="connsiteX28-8003" fmla="*/ 4344121 w 4504472"/>
              <a:gd name="connsiteY28-8004" fmla="*/ 2798069 h 3699191"/>
              <a:gd name="connsiteX29-8005" fmla="*/ 4427248 w 4504472"/>
              <a:gd name="connsiteY29-8006" fmla="*/ 2922760 h 3699191"/>
              <a:gd name="connsiteX30-8007" fmla="*/ 4489594 w 4504472"/>
              <a:gd name="connsiteY30-8008" fmla="*/ 3068233 h 3699191"/>
              <a:gd name="connsiteX31-8009" fmla="*/ 4375294 w 4504472"/>
              <a:gd name="connsiteY31-8010" fmla="*/ 3151360 h 3699191"/>
              <a:gd name="connsiteX32-8011" fmla="*/ 4458421 w 4504472"/>
              <a:gd name="connsiteY32-8012" fmla="*/ 3203314 h 3699191"/>
              <a:gd name="connsiteX33-8013" fmla="*/ 4354512 w 4504472"/>
              <a:gd name="connsiteY33-8014" fmla="*/ 3255269 h 3699191"/>
              <a:gd name="connsiteX34-8015" fmla="*/ 3990830 w 4504472"/>
              <a:gd name="connsiteY34-8016" fmla="*/ 3359178 h 3699191"/>
              <a:gd name="connsiteX35-8017" fmla="*/ 3502457 w 4504472"/>
              <a:gd name="connsiteY35-8018" fmla="*/ 3487332 h 3699191"/>
              <a:gd name="connsiteX36-8019" fmla="*/ 3149167 w 4504472"/>
              <a:gd name="connsiteY36-8020" fmla="*/ 3556605 h 3699191"/>
              <a:gd name="connsiteX37-8021" fmla="*/ 2814895 w 4504472"/>
              <a:gd name="connsiteY37-8022" fmla="*/ 3615475 h 3699191"/>
              <a:gd name="connsiteX38-8023" fmla="*/ 2224376 w 4504472"/>
              <a:gd name="connsiteY38-8024" fmla="*/ 3685193 h 3699191"/>
              <a:gd name="connsiteX39-8025" fmla="*/ 1917410 w 4504472"/>
              <a:gd name="connsiteY39-8026" fmla="*/ 3641464 h 3699191"/>
              <a:gd name="connsiteX40-8027" fmla="*/ 1756785 w 4504472"/>
              <a:gd name="connsiteY40-8028" fmla="*/ 3535823 h 3699191"/>
              <a:gd name="connsiteX41-8029" fmla="*/ 2127827 w 4504472"/>
              <a:gd name="connsiteY41-8030" fmla="*/ 3374331 h 3699191"/>
              <a:gd name="connsiteX42-8031" fmla="*/ 2224376 w 4504472"/>
              <a:gd name="connsiteY42-8032" fmla="*/ 3276051 h 3699191"/>
              <a:gd name="connsiteX43-8033" fmla="*/ 1985385 w 4504472"/>
              <a:gd name="connsiteY43-8034" fmla="*/ 3172142 h 3699191"/>
              <a:gd name="connsiteX44-8035" fmla="*/ 1680152 w 4504472"/>
              <a:gd name="connsiteY44-8036" fmla="*/ 3076026 h 3699191"/>
              <a:gd name="connsiteX45-8037" fmla="*/ 1350673 w 4504472"/>
              <a:gd name="connsiteY45-8038" fmla="*/ 2950902 h 3699191"/>
              <a:gd name="connsiteX46-8039" fmla="*/ 799089 w 4504472"/>
              <a:gd name="connsiteY46-8040" fmla="*/ 2679872 h 3699191"/>
              <a:gd name="connsiteX47-8041" fmla="*/ 366567 w 4504472"/>
              <a:gd name="connsiteY47-8042" fmla="*/ 2263371 h 3699191"/>
              <a:gd name="connsiteX48-8043" fmla="*/ 156585 w 4504472"/>
              <a:gd name="connsiteY48-8044" fmla="*/ 1883669 h 3699191"/>
              <a:gd name="connsiteX49-8045" fmla="*/ 94239 w 4504472"/>
              <a:gd name="connsiteY49-8046" fmla="*/ 1727805 h 3699191"/>
              <a:gd name="connsiteX50-8047" fmla="*/ 321973 w 4504472"/>
              <a:gd name="connsiteY50-8048" fmla="*/ 1543799 h 3699191"/>
              <a:gd name="connsiteX51-8049" fmla="*/ 634567 w 4504472"/>
              <a:gd name="connsiteY51-8050" fmla="*/ 1468033 h 3699191"/>
              <a:gd name="connsiteX52-8051" fmla="*/ 676130 w 4504472"/>
              <a:gd name="connsiteY52-8052" fmla="*/ 1405687 h 3699191"/>
              <a:gd name="connsiteX53-8053" fmla="*/ 405967 w 4504472"/>
              <a:gd name="connsiteY53-8054" fmla="*/ 1395296 h 3699191"/>
              <a:gd name="connsiteX54-8055" fmla="*/ 198148 w 4504472"/>
              <a:gd name="connsiteY54-8056" fmla="*/ 1447251 h 3699191"/>
              <a:gd name="connsiteX55-8057" fmla="*/ 83848 w 4504472"/>
              <a:gd name="connsiteY55-8058" fmla="*/ 1571942 h 3699191"/>
              <a:gd name="connsiteX0-8059" fmla="*/ 83848 w 4504472"/>
              <a:gd name="connsiteY0-8060" fmla="*/ 1571942 h 3699191"/>
              <a:gd name="connsiteX1-8061" fmla="*/ 19771 w 4504472"/>
              <a:gd name="connsiteY1-8062" fmla="*/ 1297882 h 3699191"/>
              <a:gd name="connsiteX2-8063" fmla="*/ 31894 w 4504472"/>
              <a:gd name="connsiteY2-8064" fmla="*/ 990051 h 3699191"/>
              <a:gd name="connsiteX3-8065" fmla="*/ 108547 w 4504472"/>
              <a:gd name="connsiteY3-8066" fmla="*/ 775746 h 3699191"/>
              <a:gd name="connsiteX4-8067" fmla="*/ 243608 w 4504472"/>
              <a:gd name="connsiteY4-8068" fmla="*/ 568785 h 3699191"/>
              <a:gd name="connsiteX5-8069" fmla="*/ 385185 w 4504472"/>
              <a:gd name="connsiteY5-8070" fmla="*/ 418551 h 3699191"/>
              <a:gd name="connsiteX6-8071" fmla="*/ 437139 w 4504472"/>
              <a:gd name="connsiteY6-8072" fmla="*/ 418551 h 3699191"/>
              <a:gd name="connsiteX7-8073" fmla="*/ 613785 w 4504472"/>
              <a:gd name="connsiteY7-8074" fmla="*/ 834187 h 3699191"/>
              <a:gd name="connsiteX8-8075" fmla="*/ 696912 w 4504472"/>
              <a:gd name="connsiteY8-8076" fmla="*/ 938096 h 3699191"/>
              <a:gd name="connsiteX9-8077" fmla="*/ 800821 w 4504472"/>
              <a:gd name="connsiteY9-8078" fmla="*/ 969269 h 3699191"/>
              <a:gd name="connsiteX10-8079" fmla="*/ 728085 w 4504472"/>
              <a:gd name="connsiteY10-8080" fmla="*/ 803014 h 3699191"/>
              <a:gd name="connsiteX11-8081" fmla="*/ 687035 w 4504472"/>
              <a:gd name="connsiteY11-8082" fmla="*/ 532851 h 3699191"/>
              <a:gd name="connsiteX12-8083" fmla="*/ 693722 w 4504472"/>
              <a:gd name="connsiteY12-8084" fmla="*/ 399106 h 3699191"/>
              <a:gd name="connsiteX13-8085" fmla="*/ 827135 w 4504472"/>
              <a:gd name="connsiteY13-8086" fmla="*/ 234483 h 3699191"/>
              <a:gd name="connsiteX14-8087" fmla="*/ 1073660 w 4504472"/>
              <a:gd name="connsiteY14-8088" fmla="*/ 99107 h 3699191"/>
              <a:gd name="connsiteX15-8089" fmla="*/ 1335283 w 4504472"/>
              <a:gd name="connsiteY15-8090" fmla="*/ 15981 h 3699191"/>
              <a:gd name="connsiteX16-8091" fmla="*/ 1745824 w 4504472"/>
              <a:gd name="connsiteY16-8092" fmla="*/ 40465 h 3699191"/>
              <a:gd name="connsiteX17-8093" fmla="*/ 2097724 w 4504472"/>
              <a:gd name="connsiteY17-8094" fmla="*/ 116866 h 3699191"/>
              <a:gd name="connsiteX18-8095" fmla="*/ 2463367 w 4504472"/>
              <a:gd name="connsiteY18-8096" fmla="*/ 237893 h 3699191"/>
              <a:gd name="connsiteX19-8097" fmla="*/ 2785485 w 4504472"/>
              <a:gd name="connsiteY19-8098" fmla="*/ 366596 h 3699191"/>
              <a:gd name="connsiteX20-8099" fmla="*/ 3086821 w 4504472"/>
              <a:gd name="connsiteY20-8100" fmla="*/ 553633 h 3699191"/>
              <a:gd name="connsiteX21-8101" fmla="*/ 3388157 w 4504472"/>
              <a:gd name="connsiteY21-8102" fmla="*/ 792623 h 3699191"/>
              <a:gd name="connsiteX22-8103" fmla="*/ 3734576 w 4504472"/>
              <a:gd name="connsiteY22-8104" fmla="*/ 1136441 h 3699191"/>
              <a:gd name="connsiteX23-8105" fmla="*/ 3928485 w 4504472"/>
              <a:gd name="connsiteY23-8106" fmla="*/ 1355013 h 3699191"/>
              <a:gd name="connsiteX24-8107" fmla="*/ 4115521 w 4504472"/>
              <a:gd name="connsiteY24-8108" fmla="*/ 1625177 h 3699191"/>
              <a:gd name="connsiteX25-8109" fmla="*/ 4167528 w 4504472"/>
              <a:gd name="connsiteY25-8110" fmla="*/ 1743645 h 3699191"/>
              <a:gd name="connsiteX26-8111" fmla="*/ 4218100 w 4504472"/>
              <a:gd name="connsiteY26-8112" fmla="*/ 1870663 h 3699191"/>
              <a:gd name="connsiteX27-8113" fmla="*/ 4240212 w 4504472"/>
              <a:gd name="connsiteY27-8114" fmla="*/ 2361651 h 3699191"/>
              <a:gd name="connsiteX28-8115" fmla="*/ 4344121 w 4504472"/>
              <a:gd name="connsiteY28-8116" fmla="*/ 2798069 h 3699191"/>
              <a:gd name="connsiteX29-8117" fmla="*/ 4427248 w 4504472"/>
              <a:gd name="connsiteY29-8118" fmla="*/ 2922760 h 3699191"/>
              <a:gd name="connsiteX30-8119" fmla="*/ 4489594 w 4504472"/>
              <a:gd name="connsiteY30-8120" fmla="*/ 3068233 h 3699191"/>
              <a:gd name="connsiteX31-8121" fmla="*/ 4375294 w 4504472"/>
              <a:gd name="connsiteY31-8122" fmla="*/ 3151360 h 3699191"/>
              <a:gd name="connsiteX32-8123" fmla="*/ 4458421 w 4504472"/>
              <a:gd name="connsiteY32-8124" fmla="*/ 3203314 h 3699191"/>
              <a:gd name="connsiteX33-8125" fmla="*/ 4354512 w 4504472"/>
              <a:gd name="connsiteY33-8126" fmla="*/ 3255269 h 3699191"/>
              <a:gd name="connsiteX34-8127" fmla="*/ 3990830 w 4504472"/>
              <a:gd name="connsiteY34-8128" fmla="*/ 3359178 h 3699191"/>
              <a:gd name="connsiteX35-8129" fmla="*/ 3502457 w 4504472"/>
              <a:gd name="connsiteY35-8130" fmla="*/ 3487332 h 3699191"/>
              <a:gd name="connsiteX36-8131" fmla="*/ 3149167 w 4504472"/>
              <a:gd name="connsiteY36-8132" fmla="*/ 3556605 h 3699191"/>
              <a:gd name="connsiteX37-8133" fmla="*/ 2814895 w 4504472"/>
              <a:gd name="connsiteY37-8134" fmla="*/ 3615475 h 3699191"/>
              <a:gd name="connsiteX38-8135" fmla="*/ 2224376 w 4504472"/>
              <a:gd name="connsiteY38-8136" fmla="*/ 3685193 h 3699191"/>
              <a:gd name="connsiteX39-8137" fmla="*/ 1917410 w 4504472"/>
              <a:gd name="connsiteY39-8138" fmla="*/ 3641464 h 3699191"/>
              <a:gd name="connsiteX40-8139" fmla="*/ 1756785 w 4504472"/>
              <a:gd name="connsiteY40-8140" fmla="*/ 3535823 h 3699191"/>
              <a:gd name="connsiteX41-8141" fmla="*/ 2127827 w 4504472"/>
              <a:gd name="connsiteY41-8142" fmla="*/ 3374331 h 3699191"/>
              <a:gd name="connsiteX42-8143" fmla="*/ 2224376 w 4504472"/>
              <a:gd name="connsiteY42-8144" fmla="*/ 3276051 h 3699191"/>
              <a:gd name="connsiteX43-8145" fmla="*/ 1985385 w 4504472"/>
              <a:gd name="connsiteY43-8146" fmla="*/ 3172142 h 3699191"/>
              <a:gd name="connsiteX44-8147" fmla="*/ 1680152 w 4504472"/>
              <a:gd name="connsiteY44-8148" fmla="*/ 3076026 h 3699191"/>
              <a:gd name="connsiteX45-8149" fmla="*/ 1350673 w 4504472"/>
              <a:gd name="connsiteY45-8150" fmla="*/ 2950902 h 3699191"/>
              <a:gd name="connsiteX46-8151" fmla="*/ 799089 w 4504472"/>
              <a:gd name="connsiteY46-8152" fmla="*/ 2679872 h 3699191"/>
              <a:gd name="connsiteX47-8153" fmla="*/ 366567 w 4504472"/>
              <a:gd name="connsiteY47-8154" fmla="*/ 2263371 h 3699191"/>
              <a:gd name="connsiteX48-8155" fmla="*/ 156585 w 4504472"/>
              <a:gd name="connsiteY48-8156" fmla="*/ 1883669 h 3699191"/>
              <a:gd name="connsiteX49-8157" fmla="*/ 94239 w 4504472"/>
              <a:gd name="connsiteY49-8158" fmla="*/ 1727805 h 3699191"/>
              <a:gd name="connsiteX50-8159" fmla="*/ 321973 w 4504472"/>
              <a:gd name="connsiteY50-8160" fmla="*/ 1543799 h 3699191"/>
              <a:gd name="connsiteX51-8161" fmla="*/ 615517 w 4504472"/>
              <a:gd name="connsiteY51-8162" fmla="*/ 1468033 h 3699191"/>
              <a:gd name="connsiteX52-8163" fmla="*/ 676130 w 4504472"/>
              <a:gd name="connsiteY52-8164" fmla="*/ 1405687 h 3699191"/>
              <a:gd name="connsiteX53-8165" fmla="*/ 405967 w 4504472"/>
              <a:gd name="connsiteY53-8166" fmla="*/ 1395296 h 3699191"/>
              <a:gd name="connsiteX54-8167" fmla="*/ 198148 w 4504472"/>
              <a:gd name="connsiteY54-8168" fmla="*/ 1447251 h 3699191"/>
              <a:gd name="connsiteX55-8169" fmla="*/ 83848 w 4504472"/>
              <a:gd name="connsiteY55-8170" fmla="*/ 1571942 h 3699191"/>
              <a:gd name="connsiteX0-8171" fmla="*/ 83848 w 4504472"/>
              <a:gd name="connsiteY0-8172" fmla="*/ 1571942 h 3699191"/>
              <a:gd name="connsiteX1-8173" fmla="*/ 19771 w 4504472"/>
              <a:gd name="connsiteY1-8174" fmla="*/ 1297882 h 3699191"/>
              <a:gd name="connsiteX2-8175" fmla="*/ 31894 w 4504472"/>
              <a:gd name="connsiteY2-8176" fmla="*/ 990051 h 3699191"/>
              <a:gd name="connsiteX3-8177" fmla="*/ 108547 w 4504472"/>
              <a:gd name="connsiteY3-8178" fmla="*/ 775746 h 3699191"/>
              <a:gd name="connsiteX4-8179" fmla="*/ 243608 w 4504472"/>
              <a:gd name="connsiteY4-8180" fmla="*/ 568785 h 3699191"/>
              <a:gd name="connsiteX5-8181" fmla="*/ 385185 w 4504472"/>
              <a:gd name="connsiteY5-8182" fmla="*/ 418551 h 3699191"/>
              <a:gd name="connsiteX6-8183" fmla="*/ 437139 w 4504472"/>
              <a:gd name="connsiteY6-8184" fmla="*/ 418551 h 3699191"/>
              <a:gd name="connsiteX7-8185" fmla="*/ 613785 w 4504472"/>
              <a:gd name="connsiteY7-8186" fmla="*/ 834187 h 3699191"/>
              <a:gd name="connsiteX8-8187" fmla="*/ 696912 w 4504472"/>
              <a:gd name="connsiteY8-8188" fmla="*/ 938096 h 3699191"/>
              <a:gd name="connsiteX9-8189" fmla="*/ 800821 w 4504472"/>
              <a:gd name="connsiteY9-8190" fmla="*/ 969269 h 3699191"/>
              <a:gd name="connsiteX10-8191" fmla="*/ 728085 w 4504472"/>
              <a:gd name="connsiteY10-8192" fmla="*/ 803014 h 3699191"/>
              <a:gd name="connsiteX11-8193" fmla="*/ 687035 w 4504472"/>
              <a:gd name="connsiteY11-8194" fmla="*/ 532851 h 3699191"/>
              <a:gd name="connsiteX12-8195" fmla="*/ 693722 w 4504472"/>
              <a:gd name="connsiteY12-8196" fmla="*/ 399106 h 3699191"/>
              <a:gd name="connsiteX13-8197" fmla="*/ 827135 w 4504472"/>
              <a:gd name="connsiteY13-8198" fmla="*/ 234483 h 3699191"/>
              <a:gd name="connsiteX14-8199" fmla="*/ 1073660 w 4504472"/>
              <a:gd name="connsiteY14-8200" fmla="*/ 99107 h 3699191"/>
              <a:gd name="connsiteX15-8201" fmla="*/ 1335283 w 4504472"/>
              <a:gd name="connsiteY15-8202" fmla="*/ 15981 h 3699191"/>
              <a:gd name="connsiteX16-8203" fmla="*/ 1745824 w 4504472"/>
              <a:gd name="connsiteY16-8204" fmla="*/ 40465 h 3699191"/>
              <a:gd name="connsiteX17-8205" fmla="*/ 2097724 w 4504472"/>
              <a:gd name="connsiteY17-8206" fmla="*/ 116866 h 3699191"/>
              <a:gd name="connsiteX18-8207" fmla="*/ 2463367 w 4504472"/>
              <a:gd name="connsiteY18-8208" fmla="*/ 237893 h 3699191"/>
              <a:gd name="connsiteX19-8209" fmla="*/ 2785485 w 4504472"/>
              <a:gd name="connsiteY19-8210" fmla="*/ 366596 h 3699191"/>
              <a:gd name="connsiteX20-8211" fmla="*/ 3086821 w 4504472"/>
              <a:gd name="connsiteY20-8212" fmla="*/ 553633 h 3699191"/>
              <a:gd name="connsiteX21-8213" fmla="*/ 3388157 w 4504472"/>
              <a:gd name="connsiteY21-8214" fmla="*/ 792623 h 3699191"/>
              <a:gd name="connsiteX22-8215" fmla="*/ 3734576 w 4504472"/>
              <a:gd name="connsiteY22-8216" fmla="*/ 1136441 h 3699191"/>
              <a:gd name="connsiteX23-8217" fmla="*/ 3928485 w 4504472"/>
              <a:gd name="connsiteY23-8218" fmla="*/ 1355013 h 3699191"/>
              <a:gd name="connsiteX24-8219" fmla="*/ 4115521 w 4504472"/>
              <a:gd name="connsiteY24-8220" fmla="*/ 1625177 h 3699191"/>
              <a:gd name="connsiteX25-8221" fmla="*/ 4167528 w 4504472"/>
              <a:gd name="connsiteY25-8222" fmla="*/ 1743645 h 3699191"/>
              <a:gd name="connsiteX26-8223" fmla="*/ 4218100 w 4504472"/>
              <a:gd name="connsiteY26-8224" fmla="*/ 1870663 h 3699191"/>
              <a:gd name="connsiteX27-8225" fmla="*/ 4240212 w 4504472"/>
              <a:gd name="connsiteY27-8226" fmla="*/ 2361651 h 3699191"/>
              <a:gd name="connsiteX28-8227" fmla="*/ 4344121 w 4504472"/>
              <a:gd name="connsiteY28-8228" fmla="*/ 2798069 h 3699191"/>
              <a:gd name="connsiteX29-8229" fmla="*/ 4427248 w 4504472"/>
              <a:gd name="connsiteY29-8230" fmla="*/ 2922760 h 3699191"/>
              <a:gd name="connsiteX30-8231" fmla="*/ 4489594 w 4504472"/>
              <a:gd name="connsiteY30-8232" fmla="*/ 3068233 h 3699191"/>
              <a:gd name="connsiteX31-8233" fmla="*/ 4375294 w 4504472"/>
              <a:gd name="connsiteY31-8234" fmla="*/ 3151360 h 3699191"/>
              <a:gd name="connsiteX32-8235" fmla="*/ 4458421 w 4504472"/>
              <a:gd name="connsiteY32-8236" fmla="*/ 3203314 h 3699191"/>
              <a:gd name="connsiteX33-8237" fmla="*/ 4354512 w 4504472"/>
              <a:gd name="connsiteY33-8238" fmla="*/ 3255269 h 3699191"/>
              <a:gd name="connsiteX34-8239" fmla="*/ 3990830 w 4504472"/>
              <a:gd name="connsiteY34-8240" fmla="*/ 3359178 h 3699191"/>
              <a:gd name="connsiteX35-8241" fmla="*/ 3502457 w 4504472"/>
              <a:gd name="connsiteY35-8242" fmla="*/ 3487332 h 3699191"/>
              <a:gd name="connsiteX36-8243" fmla="*/ 3149167 w 4504472"/>
              <a:gd name="connsiteY36-8244" fmla="*/ 3556605 h 3699191"/>
              <a:gd name="connsiteX37-8245" fmla="*/ 2814895 w 4504472"/>
              <a:gd name="connsiteY37-8246" fmla="*/ 3615475 h 3699191"/>
              <a:gd name="connsiteX38-8247" fmla="*/ 2224376 w 4504472"/>
              <a:gd name="connsiteY38-8248" fmla="*/ 3685193 h 3699191"/>
              <a:gd name="connsiteX39-8249" fmla="*/ 1917410 w 4504472"/>
              <a:gd name="connsiteY39-8250" fmla="*/ 3641464 h 3699191"/>
              <a:gd name="connsiteX40-8251" fmla="*/ 1756785 w 4504472"/>
              <a:gd name="connsiteY40-8252" fmla="*/ 3535823 h 3699191"/>
              <a:gd name="connsiteX41-8253" fmla="*/ 2127827 w 4504472"/>
              <a:gd name="connsiteY41-8254" fmla="*/ 3374331 h 3699191"/>
              <a:gd name="connsiteX42-8255" fmla="*/ 2224376 w 4504472"/>
              <a:gd name="connsiteY42-8256" fmla="*/ 3276051 h 3699191"/>
              <a:gd name="connsiteX43-8257" fmla="*/ 1985385 w 4504472"/>
              <a:gd name="connsiteY43-8258" fmla="*/ 3172142 h 3699191"/>
              <a:gd name="connsiteX44-8259" fmla="*/ 1680152 w 4504472"/>
              <a:gd name="connsiteY44-8260" fmla="*/ 3076026 h 3699191"/>
              <a:gd name="connsiteX45-8261" fmla="*/ 1350673 w 4504472"/>
              <a:gd name="connsiteY45-8262" fmla="*/ 2950902 h 3699191"/>
              <a:gd name="connsiteX46-8263" fmla="*/ 799089 w 4504472"/>
              <a:gd name="connsiteY46-8264" fmla="*/ 2679872 h 3699191"/>
              <a:gd name="connsiteX47-8265" fmla="*/ 366567 w 4504472"/>
              <a:gd name="connsiteY47-8266" fmla="*/ 2263371 h 3699191"/>
              <a:gd name="connsiteX48-8267" fmla="*/ 156585 w 4504472"/>
              <a:gd name="connsiteY48-8268" fmla="*/ 1883669 h 3699191"/>
              <a:gd name="connsiteX49-8269" fmla="*/ 94239 w 4504472"/>
              <a:gd name="connsiteY49-8270" fmla="*/ 1727805 h 3699191"/>
              <a:gd name="connsiteX50-8271" fmla="*/ 321973 w 4504472"/>
              <a:gd name="connsiteY50-8272" fmla="*/ 1543799 h 3699191"/>
              <a:gd name="connsiteX51-8273" fmla="*/ 615517 w 4504472"/>
              <a:gd name="connsiteY51-8274" fmla="*/ 1468033 h 3699191"/>
              <a:gd name="connsiteX52-8275" fmla="*/ 676130 w 4504472"/>
              <a:gd name="connsiteY52-8276" fmla="*/ 1405687 h 3699191"/>
              <a:gd name="connsiteX53-8277" fmla="*/ 405967 w 4504472"/>
              <a:gd name="connsiteY53-8278" fmla="*/ 1376246 h 3699191"/>
              <a:gd name="connsiteX54-8279" fmla="*/ 198148 w 4504472"/>
              <a:gd name="connsiteY54-8280" fmla="*/ 1447251 h 3699191"/>
              <a:gd name="connsiteX55-8281" fmla="*/ 83848 w 4504472"/>
              <a:gd name="connsiteY55-8282" fmla="*/ 1571942 h 3699191"/>
              <a:gd name="connsiteX0-8283" fmla="*/ 83848 w 4504472"/>
              <a:gd name="connsiteY0-8284" fmla="*/ 1571942 h 3699191"/>
              <a:gd name="connsiteX1-8285" fmla="*/ 19771 w 4504472"/>
              <a:gd name="connsiteY1-8286" fmla="*/ 1297882 h 3699191"/>
              <a:gd name="connsiteX2-8287" fmla="*/ 31894 w 4504472"/>
              <a:gd name="connsiteY2-8288" fmla="*/ 990051 h 3699191"/>
              <a:gd name="connsiteX3-8289" fmla="*/ 108547 w 4504472"/>
              <a:gd name="connsiteY3-8290" fmla="*/ 775746 h 3699191"/>
              <a:gd name="connsiteX4-8291" fmla="*/ 243608 w 4504472"/>
              <a:gd name="connsiteY4-8292" fmla="*/ 568785 h 3699191"/>
              <a:gd name="connsiteX5-8293" fmla="*/ 385185 w 4504472"/>
              <a:gd name="connsiteY5-8294" fmla="*/ 418551 h 3699191"/>
              <a:gd name="connsiteX6-8295" fmla="*/ 437139 w 4504472"/>
              <a:gd name="connsiteY6-8296" fmla="*/ 418551 h 3699191"/>
              <a:gd name="connsiteX7-8297" fmla="*/ 613785 w 4504472"/>
              <a:gd name="connsiteY7-8298" fmla="*/ 834187 h 3699191"/>
              <a:gd name="connsiteX8-8299" fmla="*/ 696912 w 4504472"/>
              <a:gd name="connsiteY8-8300" fmla="*/ 938096 h 3699191"/>
              <a:gd name="connsiteX9-8301" fmla="*/ 800821 w 4504472"/>
              <a:gd name="connsiteY9-8302" fmla="*/ 969269 h 3699191"/>
              <a:gd name="connsiteX10-8303" fmla="*/ 728085 w 4504472"/>
              <a:gd name="connsiteY10-8304" fmla="*/ 803014 h 3699191"/>
              <a:gd name="connsiteX11-8305" fmla="*/ 687035 w 4504472"/>
              <a:gd name="connsiteY11-8306" fmla="*/ 532851 h 3699191"/>
              <a:gd name="connsiteX12-8307" fmla="*/ 693722 w 4504472"/>
              <a:gd name="connsiteY12-8308" fmla="*/ 399106 h 3699191"/>
              <a:gd name="connsiteX13-8309" fmla="*/ 827135 w 4504472"/>
              <a:gd name="connsiteY13-8310" fmla="*/ 234483 h 3699191"/>
              <a:gd name="connsiteX14-8311" fmla="*/ 1073660 w 4504472"/>
              <a:gd name="connsiteY14-8312" fmla="*/ 99107 h 3699191"/>
              <a:gd name="connsiteX15-8313" fmla="*/ 1335283 w 4504472"/>
              <a:gd name="connsiteY15-8314" fmla="*/ 15981 h 3699191"/>
              <a:gd name="connsiteX16-8315" fmla="*/ 1745824 w 4504472"/>
              <a:gd name="connsiteY16-8316" fmla="*/ 40465 h 3699191"/>
              <a:gd name="connsiteX17-8317" fmla="*/ 2097724 w 4504472"/>
              <a:gd name="connsiteY17-8318" fmla="*/ 116866 h 3699191"/>
              <a:gd name="connsiteX18-8319" fmla="*/ 2463367 w 4504472"/>
              <a:gd name="connsiteY18-8320" fmla="*/ 237893 h 3699191"/>
              <a:gd name="connsiteX19-8321" fmla="*/ 2785485 w 4504472"/>
              <a:gd name="connsiteY19-8322" fmla="*/ 366596 h 3699191"/>
              <a:gd name="connsiteX20-8323" fmla="*/ 3086821 w 4504472"/>
              <a:gd name="connsiteY20-8324" fmla="*/ 553633 h 3699191"/>
              <a:gd name="connsiteX21-8325" fmla="*/ 3388157 w 4504472"/>
              <a:gd name="connsiteY21-8326" fmla="*/ 792623 h 3699191"/>
              <a:gd name="connsiteX22-8327" fmla="*/ 3734576 w 4504472"/>
              <a:gd name="connsiteY22-8328" fmla="*/ 1136441 h 3699191"/>
              <a:gd name="connsiteX23-8329" fmla="*/ 3928485 w 4504472"/>
              <a:gd name="connsiteY23-8330" fmla="*/ 1355013 h 3699191"/>
              <a:gd name="connsiteX24-8331" fmla="*/ 4115521 w 4504472"/>
              <a:gd name="connsiteY24-8332" fmla="*/ 1625177 h 3699191"/>
              <a:gd name="connsiteX25-8333" fmla="*/ 4167528 w 4504472"/>
              <a:gd name="connsiteY25-8334" fmla="*/ 1743645 h 3699191"/>
              <a:gd name="connsiteX26-8335" fmla="*/ 4218100 w 4504472"/>
              <a:gd name="connsiteY26-8336" fmla="*/ 1870663 h 3699191"/>
              <a:gd name="connsiteX27-8337" fmla="*/ 4240212 w 4504472"/>
              <a:gd name="connsiteY27-8338" fmla="*/ 2361651 h 3699191"/>
              <a:gd name="connsiteX28-8339" fmla="*/ 4344121 w 4504472"/>
              <a:gd name="connsiteY28-8340" fmla="*/ 2798069 h 3699191"/>
              <a:gd name="connsiteX29-8341" fmla="*/ 4427248 w 4504472"/>
              <a:gd name="connsiteY29-8342" fmla="*/ 2922760 h 3699191"/>
              <a:gd name="connsiteX30-8343" fmla="*/ 4489594 w 4504472"/>
              <a:gd name="connsiteY30-8344" fmla="*/ 3068233 h 3699191"/>
              <a:gd name="connsiteX31-8345" fmla="*/ 4375294 w 4504472"/>
              <a:gd name="connsiteY31-8346" fmla="*/ 3151360 h 3699191"/>
              <a:gd name="connsiteX32-8347" fmla="*/ 4458421 w 4504472"/>
              <a:gd name="connsiteY32-8348" fmla="*/ 3203314 h 3699191"/>
              <a:gd name="connsiteX33-8349" fmla="*/ 4354512 w 4504472"/>
              <a:gd name="connsiteY33-8350" fmla="*/ 3255269 h 3699191"/>
              <a:gd name="connsiteX34-8351" fmla="*/ 3990830 w 4504472"/>
              <a:gd name="connsiteY34-8352" fmla="*/ 3359178 h 3699191"/>
              <a:gd name="connsiteX35-8353" fmla="*/ 3502457 w 4504472"/>
              <a:gd name="connsiteY35-8354" fmla="*/ 3487332 h 3699191"/>
              <a:gd name="connsiteX36-8355" fmla="*/ 3149167 w 4504472"/>
              <a:gd name="connsiteY36-8356" fmla="*/ 3556605 h 3699191"/>
              <a:gd name="connsiteX37-8357" fmla="*/ 2814895 w 4504472"/>
              <a:gd name="connsiteY37-8358" fmla="*/ 3615475 h 3699191"/>
              <a:gd name="connsiteX38-8359" fmla="*/ 2224376 w 4504472"/>
              <a:gd name="connsiteY38-8360" fmla="*/ 3685193 h 3699191"/>
              <a:gd name="connsiteX39-8361" fmla="*/ 1917410 w 4504472"/>
              <a:gd name="connsiteY39-8362" fmla="*/ 3641464 h 3699191"/>
              <a:gd name="connsiteX40-8363" fmla="*/ 1756785 w 4504472"/>
              <a:gd name="connsiteY40-8364" fmla="*/ 3535823 h 3699191"/>
              <a:gd name="connsiteX41-8365" fmla="*/ 2127827 w 4504472"/>
              <a:gd name="connsiteY41-8366" fmla="*/ 3374331 h 3699191"/>
              <a:gd name="connsiteX42-8367" fmla="*/ 2224376 w 4504472"/>
              <a:gd name="connsiteY42-8368" fmla="*/ 3276051 h 3699191"/>
              <a:gd name="connsiteX43-8369" fmla="*/ 1985385 w 4504472"/>
              <a:gd name="connsiteY43-8370" fmla="*/ 3172142 h 3699191"/>
              <a:gd name="connsiteX44-8371" fmla="*/ 1680152 w 4504472"/>
              <a:gd name="connsiteY44-8372" fmla="*/ 3076026 h 3699191"/>
              <a:gd name="connsiteX45-8373" fmla="*/ 1350673 w 4504472"/>
              <a:gd name="connsiteY45-8374" fmla="*/ 2950902 h 3699191"/>
              <a:gd name="connsiteX46-8375" fmla="*/ 799089 w 4504472"/>
              <a:gd name="connsiteY46-8376" fmla="*/ 2679872 h 3699191"/>
              <a:gd name="connsiteX47-8377" fmla="*/ 366567 w 4504472"/>
              <a:gd name="connsiteY47-8378" fmla="*/ 2263371 h 3699191"/>
              <a:gd name="connsiteX48-8379" fmla="*/ 156585 w 4504472"/>
              <a:gd name="connsiteY48-8380" fmla="*/ 1883669 h 3699191"/>
              <a:gd name="connsiteX49-8381" fmla="*/ 94239 w 4504472"/>
              <a:gd name="connsiteY49-8382" fmla="*/ 1727805 h 3699191"/>
              <a:gd name="connsiteX50-8383" fmla="*/ 321973 w 4504472"/>
              <a:gd name="connsiteY50-8384" fmla="*/ 1543799 h 3699191"/>
              <a:gd name="connsiteX51-8385" fmla="*/ 615517 w 4504472"/>
              <a:gd name="connsiteY51-8386" fmla="*/ 1468033 h 3699191"/>
              <a:gd name="connsiteX52-8387" fmla="*/ 676130 w 4504472"/>
              <a:gd name="connsiteY52-8388" fmla="*/ 1405687 h 3699191"/>
              <a:gd name="connsiteX53-8389" fmla="*/ 405967 w 4504472"/>
              <a:gd name="connsiteY53-8390" fmla="*/ 1376246 h 3699191"/>
              <a:gd name="connsiteX54-8391" fmla="*/ 198148 w 4504472"/>
              <a:gd name="connsiteY54-8392" fmla="*/ 1447251 h 3699191"/>
              <a:gd name="connsiteX55-8393" fmla="*/ 83848 w 4504472"/>
              <a:gd name="connsiteY55-8394" fmla="*/ 1571942 h 3699191"/>
              <a:gd name="connsiteX0-8395" fmla="*/ 83848 w 4504472"/>
              <a:gd name="connsiteY0-8396" fmla="*/ 1571942 h 3699191"/>
              <a:gd name="connsiteX1-8397" fmla="*/ 19771 w 4504472"/>
              <a:gd name="connsiteY1-8398" fmla="*/ 1297882 h 3699191"/>
              <a:gd name="connsiteX2-8399" fmla="*/ 31894 w 4504472"/>
              <a:gd name="connsiteY2-8400" fmla="*/ 990051 h 3699191"/>
              <a:gd name="connsiteX3-8401" fmla="*/ 108547 w 4504472"/>
              <a:gd name="connsiteY3-8402" fmla="*/ 775746 h 3699191"/>
              <a:gd name="connsiteX4-8403" fmla="*/ 243608 w 4504472"/>
              <a:gd name="connsiteY4-8404" fmla="*/ 568785 h 3699191"/>
              <a:gd name="connsiteX5-8405" fmla="*/ 385185 w 4504472"/>
              <a:gd name="connsiteY5-8406" fmla="*/ 418551 h 3699191"/>
              <a:gd name="connsiteX6-8407" fmla="*/ 437139 w 4504472"/>
              <a:gd name="connsiteY6-8408" fmla="*/ 418551 h 3699191"/>
              <a:gd name="connsiteX7-8409" fmla="*/ 613785 w 4504472"/>
              <a:gd name="connsiteY7-8410" fmla="*/ 834187 h 3699191"/>
              <a:gd name="connsiteX8-8411" fmla="*/ 696912 w 4504472"/>
              <a:gd name="connsiteY8-8412" fmla="*/ 938096 h 3699191"/>
              <a:gd name="connsiteX9-8413" fmla="*/ 800821 w 4504472"/>
              <a:gd name="connsiteY9-8414" fmla="*/ 969269 h 3699191"/>
              <a:gd name="connsiteX10-8415" fmla="*/ 728085 w 4504472"/>
              <a:gd name="connsiteY10-8416" fmla="*/ 803014 h 3699191"/>
              <a:gd name="connsiteX11-8417" fmla="*/ 687035 w 4504472"/>
              <a:gd name="connsiteY11-8418" fmla="*/ 532851 h 3699191"/>
              <a:gd name="connsiteX12-8419" fmla="*/ 693722 w 4504472"/>
              <a:gd name="connsiteY12-8420" fmla="*/ 399106 h 3699191"/>
              <a:gd name="connsiteX13-8421" fmla="*/ 827135 w 4504472"/>
              <a:gd name="connsiteY13-8422" fmla="*/ 234483 h 3699191"/>
              <a:gd name="connsiteX14-8423" fmla="*/ 1073660 w 4504472"/>
              <a:gd name="connsiteY14-8424" fmla="*/ 99107 h 3699191"/>
              <a:gd name="connsiteX15-8425" fmla="*/ 1335283 w 4504472"/>
              <a:gd name="connsiteY15-8426" fmla="*/ 15981 h 3699191"/>
              <a:gd name="connsiteX16-8427" fmla="*/ 1745824 w 4504472"/>
              <a:gd name="connsiteY16-8428" fmla="*/ 40465 h 3699191"/>
              <a:gd name="connsiteX17-8429" fmla="*/ 2097724 w 4504472"/>
              <a:gd name="connsiteY17-8430" fmla="*/ 116866 h 3699191"/>
              <a:gd name="connsiteX18-8431" fmla="*/ 2463367 w 4504472"/>
              <a:gd name="connsiteY18-8432" fmla="*/ 237893 h 3699191"/>
              <a:gd name="connsiteX19-8433" fmla="*/ 2785485 w 4504472"/>
              <a:gd name="connsiteY19-8434" fmla="*/ 366596 h 3699191"/>
              <a:gd name="connsiteX20-8435" fmla="*/ 3086821 w 4504472"/>
              <a:gd name="connsiteY20-8436" fmla="*/ 553633 h 3699191"/>
              <a:gd name="connsiteX21-8437" fmla="*/ 3388157 w 4504472"/>
              <a:gd name="connsiteY21-8438" fmla="*/ 792623 h 3699191"/>
              <a:gd name="connsiteX22-8439" fmla="*/ 3734576 w 4504472"/>
              <a:gd name="connsiteY22-8440" fmla="*/ 1136441 h 3699191"/>
              <a:gd name="connsiteX23-8441" fmla="*/ 3928485 w 4504472"/>
              <a:gd name="connsiteY23-8442" fmla="*/ 1355013 h 3699191"/>
              <a:gd name="connsiteX24-8443" fmla="*/ 4115521 w 4504472"/>
              <a:gd name="connsiteY24-8444" fmla="*/ 1625177 h 3699191"/>
              <a:gd name="connsiteX25-8445" fmla="*/ 4167528 w 4504472"/>
              <a:gd name="connsiteY25-8446" fmla="*/ 1743645 h 3699191"/>
              <a:gd name="connsiteX26-8447" fmla="*/ 4218100 w 4504472"/>
              <a:gd name="connsiteY26-8448" fmla="*/ 1870663 h 3699191"/>
              <a:gd name="connsiteX27-8449" fmla="*/ 4240212 w 4504472"/>
              <a:gd name="connsiteY27-8450" fmla="*/ 2361651 h 3699191"/>
              <a:gd name="connsiteX28-8451" fmla="*/ 4344121 w 4504472"/>
              <a:gd name="connsiteY28-8452" fmla="*/ 2798069 h 3699191"/>
              <a:gd name="connsiteX29-8453" fmla="*/ 4427248 w 4504472"/>
              <a:gd name="connsiteY29-8454" fmla="*/ 2922760 h 3699191"/>
              <a:gd name="connsiteX30-8455" fmla="*/ 4489594 w 4504472"/>
              <a:gd name="connsiteY30-8456" fmla="*/ 3068233 h 3699191"/>
              <a:gd name="connsiteX31-8457" fmla="*/ 4375294 w 4504472"/>
              <a:gd name="connsiteY31-8458" fmla="*/ 3151360 h 3699191"/>
              <a:gd name="connsiteX32-8459" fmla="*/ 4458421 w 4504472"/>
              <a:gd name="connsiteY32-8460" fmla="*/ 3203314 h 3699191"/>
              <a:gd name="connsiteX33-8461" fmla="*/ 4354512 w 4504472"/>
              <a:gd name="connsiteY33-8462" fmla="*/ 3255269 h 3699191"/>
              <a:gd name="connsiteX34-8463" fmla="*/ 3990830 w 4504472"/>
              <a:gd name="connsiteY34-8464" fmla="*/ 3359178 h 3699191"/>
              <a:gd name="connsiteX35-8465" fmla="*/ 3502457 w 4504472"/>
              <a:gd name="connsiteY35-8466" fmla="*/ 3487332 h 3699191"/>
              <a:gd name="connsiteX36-8467" fmla="*/ 3149167 w 4504472"/>
              <a:gd name="connsiteY36-8468" fmla="*/ 3556605 h 3699191"/>
              <a:gd name="connsiteX37-8469" fmla="*/ 2814895 w 4504472"/>
              <a:gd name="connsiteY37-8470" fmla="*/ 3615475 h 3699191"/>
              <a:gd name="connsiteX38-8471" fmla="*/ 2224376 w 4504472"/>
              <a:gd name="connsiteY38-8472" fmla="*/ 3685193 h 3699191"/>
              <a:gd name="connsiteX39-8473" fmla="*/ 1917410 w 4504472"/>
              <a:gd name="connsiteY39-8474" fmla="*/ 3641464 h 3699191"/>
              <a:gd name="connsiteX40-8475" fmla="*/ 1756785 w 4504472"/>
              <a:gd name="connsiteY40-8476" fmla="*/ 3535823 h 3699191"/>
              <a:gd name="connsiteX41-8477" fmla="*/ 2127827 w 4504472"/>
              <a:gd name="connsiteY41-8478" fmla="*/ 3374331 h 3699191"/>
              <a:gd name="connsiteX42-8479" fmla="*/ 2224376 w 4504472"/>
              <a:gd name="connsiteY42-8480" fmla="*/ 3276051 h 3699191"/>
              <a:gd name="connsiteX43-8481" fmla="*/ 1985385 w 4504472"/>
              <a:gd name="connsiteY43-8482" fmla="*/ 3172142 h 3699191"/>
              <a:gd name="connsiteX44-8483" fmla="*/ 1680152 w 4504472"/>
              <a:gd name="connsiteY44-8484" fmla="*/ 3076026 h 3699191"/>
              <a:gd name="connsiteX45-8485" fmla="*/ 1350673 w 4504472"/>
              <a:gd name="connsiteY45-8486" fmla="*/ 2950902 h 3699191"/>
              <a:gd name="connsiteX46-8487" fmla="*/ 799089 w 4504472"/>
              <a:gd name="connsiteY46-8488" fmla="*/ 2679872 h 3699191"/>
              <a:gd name="connsiteX47-8489" fmla="*/ 366567 w 4504472"/>
              <a:gd name="connsiteY47-8490" fmla="*/ 2263371 h 3699191"/>
              <a:gd name="connsiteX48-8491" fmla="*/ 156585 w 4504472"/>
              <a:gd name="connsiteY48-8492" fmla="*/ 1883669 h 3699191"/>
              <a:gd name="connsiteX49-8493" fmla="*/ 94239 w 4504472"/>
              <a:gd name="connsiteY49-8494" fmla="*/ 1727805 h 3699191"/>
              <a:gd name="connsiteX50-8495" fmla="*/ 321973 w 4504472"/>
              <a:gd name="connsiteY50-8496" fmla="*/ 1543799 h 3699191"/>
              <a:gd name="connsiteX51-8497" fmla="*/ 615517 w 4504472"/>
              <a:gd name="connsiteY51-8498" fmla="*/ 1468033 h 3699191"/>
              <a:gd name="connsiteX52-8499" fmla="*/ 676130 w 4504472"/>
              <a:gd name="connsiteY52-8500" fmla="*/ 1405687 h 3699191"/>
              <a:gd name="connsiteX53-8501" fmla="*/ 405967 w 4504472"/>
              <a:gd name="connsiteY53-8502" fmla="*/ 1376246 h 3699191"/>
              <a:gd name="connsiteX54-8503" fmla="*/ 198148 w 4504472"/>
              <a:gd name="connsiteY54-8504" fmla="*/ 1447251 h 3699191"/>
              <a:gd name="connsiteX55-8505" fmla="*/ 83848 w 4504472"/>
              <a:gd name="connsiteY55-8506" fmla="*/ 1571942 h 3699191"/>
              <a:gd name="connsiteX0-8507" fmla="*/ 83848 w 4504472"/>
              <a:gd name="connsiteY0-8508" fmla="*/ 1571942 h 3699191"/>
              <a:gd name="connsiteX1-8509" fmla="*/ 19771 w 4504472"/>
              <a:gd name="connsiteY1-8510" fmla="*/ 1297882 h 3699191"/>
              <a:gd name="connsiteX2-8511" fmla="*/ 31894 w 4504472"/>
              <a:gd name="connsiteY2-8512" fmla="*/ 990051 h 3699191"/>
              <a:gd name="connsiteX3-8513" fmla="*/ 108547 w 4504472"/>
              <a:gd name="connsiteY3-8514" fmla="*/ 775746 h 3699191"/>
              <a:gd name="connsiteX4-8515" fmla="*/ 243608 w 4504472"/>
              <a:gd name="connsiteY4-8516" fmla="*/ 568785 h 3699191"/>
              <a:gd name="connsiteX5-8517" fmla="*/ 385185 w 4504472"/>
              <a:gd name="connsiteY5-8518" fmla="*/ 418551 h 3699191"/>
              <a:gd name="connsiteX6-8519" fmla="*/ 437139 w 4504472"/>
              <a:gd name="connsiteY6-8520" fmla="*/ 418551 h 3699191"/>
              <a:gd name="connsiteX7-8521" fmla="*/ 613785 w 4504472"/>
              <a:gd name="connsiteY7-8522" fmla="*/ 834187 h 3699191"/>
              <a:gd name="connsiteX8-8523" fmla="*/ 696912 w 4504472"/>
              <a:gd name="connsiteY8-8524" fmla="*/ 938096 h 3699191"/>
              <a:gd name="connsiteX9-8525" fmla="*/ 800821 w 4504472"/>
              <a:gd name="connsiteY9-8526" fmla="*/ 969269 h 3699191"/>
              <a:gd name="connsiteX10-8527" fmla="*/ 728085 w 4504472"/>
              <a:gd name="connsiteY10-8528" fmla="*/ 803014 h 3699191"/>
              <a:gd name="connsiteX11-8529" fmla="*/ 687035 w 4504472"/>
              <a:gd name="connsiteY11-8530" fmla="*/ 532851 h 3699191"/>
              <a:gd name="connsiteX12-8531" fmla="*/ 693722 w 4504472"/>
              <a:gd name="connsiteY12-8532" fmla="*/ 399106 h 3699191"/>
              <a:gd name="connsiteX13-8533" fmla="*/ 827135 w 4504472"/>
              <a:gd name="connsiteY13-8534" fmla="*/ 234483 h 3699191"/>
              <a:gd name="connsiteX14-8535" fmla="*/ 1073660 w 4504472"/>
              <a:gd name="connsiteY14-8536" fmla="*/ 99107 h 3699191"/>
              <a:gd name="connsiteX15-8537" fmla="*/ 1335283 w 4504472"/>
              <a:gd name="connsiteY15-8538" fmla="*/ 15981 h 3699191"/>
              <a:gd name="connsiteX16-8539" fmla="*/ 1745824 w 4504472"/>
              <a:gd name="connsiteY16-8540" fmla="*/ 40465 h 3699191"/>
              <a:gd name="connsiteX17-8541" fmla="*/ 2097724 w 4504472"/>
              <a:gd name="connsiteY17-8542" fmla="*/ 116866 h 3699191"/>
              <a:gd name="connsiteX18-8543" fmla="*/ 2463367 w 4504472"/>
              <a:gd name="connsiteY18-8544" fmla="*/ 237893 h 3699191"/>
              <a:gd name="connsiteX19-8545" fmla="*/ 2785485 w 4504472"/>
              <a:gd name="connsiteY19-8546" fmla="*/ 366596 h 3699191"/>
              <a:gd name="connsiteX20-8547" fmla="*/ 3086821 w 4504472"/>
              <a:gd name="connsiteY20-8548" fmla="*/ 553633 h 3699191"/>
              <a:gd name="connsiteX21-8549" fmla="*/ 3388157 w 4504472"/>
              <a:gd name="connsiteY21-8550" fmla="*/ 792623 h 3699191"/>
              <a:gd name="connsiteX22-8551" fmla="*/ 3734576 w 4504472"/>
              <a:gd name="connsiteY22-8552" fmla="*/ 1136441 h 3699191"/>
              <a:gd name="connsiteX23-8553" fmla="*/ 3928485 w 4504472"/>
              <a:gd name="connsiteY23-8554" fmla="*/ 1355013 h 3699191"/>
              <a:gd name="connsiteX24-8555" fmla="*/ 4115521 w 4504472"/>
              <a:gd name="connsiteY24-8556" fmla="*/ 1625177 h 3699191"/>
              <a:gd name="connsiteX25-8557" fmla="*/ 4167528 w 4504472"/>
              <a:gd name="connsiteY25-8558" fmla="*/ 1743645 h 3699191"/>
              <a:gd name="connsiteX26-8559" fmla="*/ 4218100 w 4504472"/>
              <a:gd name="connsiteY26-8560" fmla="*/ 1870663 h 3699191"/>
              <a:gd name="connsiteX27-8561" fmla="*/ 4240212 w 4504472"/>
              <a:gd name="connsiteY27-8562" fmla="*/ 2361651 h 3699191"/>
              <a:gd name="connsiteX28-8563" fmla="*/ 4344121 w 4504472"/>
              <a:gd name="connsiteY28-8564" fmla="*/ 2798069 h 3699191"/>
              <a:gd name="connsiteX29-8565" fmla="*/ 4427248 w 4504472"/>
              <a:gd name="connsiteY29-8566" fmla="*/ 2922760 h 3699191"/>
              <a:gd name="connsiteX30-8567" fmla="*/ 4489594 w 4504472"/>
              <a:gd name="connsiteY30-8568" fmla="*/ 3068233 h 3699191"/>
              <a:gd name="connsiteX31-8569" fmla="*/ 4375294 w 4504472"/>
              <a:gd name="connsiteY31-8570" fmla="*/ 3151360 h 3699191"/>
              <a:gd name="connsiteX32-8571" fmla="*/ 4458421 w 4504472"/>
              <a:gd name="connsiteY32-8572" fmla="*/ 3203314 h 3699191"/>
              <a:gd name="connsiteX33-8573" fmla="*/ 4354512 w 4504472"/>
              <a:gd name="connsiteY33-8574" fmla="*/ 3255269 h 3699191"/>
              <a:gd name="connsiteX34-8575" fmla="*/ 3990830 w 4504472"/>
              <a:gd name="connsiteY34-8576" fmla="*/ 3359178 h 3699191"/>
              <a:gd name="connsiteX35-8577" fmla="*/ 3502457 w 4504472"/>
              <a:gd name="connsiteY35-8578" fmla="*/ 3487332 h 3699191"/>
              <a:gd name="connsiteX36-8579" fmla="*/ 3149167 w 4504472"/>
              <a:gd name="connsiteY36-8580" fmla="*/ 3556605 h 3699191"/>
              <a:gd name="connsiteX37-8581" fmla="*/ 2814895 w 4504472"/>
              <a:gd name="connsiteY37-8582" fmla="*/ 3615475 h 3699191"/>
              <a:gd name="connsiteX38-8583" fmla="*/ 2224376 w 4504472"/>
              <a:gd name="connsiteY38-8584" fmla="*/ 3685193 h 3699191"/>
              <a:gd name="connsiteX39-8585" fmla="*/ 1917410 w 4504472"/>
              <a:gd name="connsiteY39-8586" fmla="*/ 3641464 h 3699191"/>
              <a:gd name="connsiteX40-8587" fmla="*/ 1756785 w 4504472"/>
              <a:gd name="connsiteY40-8588" fmla="*/ 3535823 h 3699191"/>
              <a:gd name="connsiteX41-8589" fmla="*/ 2127827 w 4504472"/>
              <a:gd name="connsiteY41-8590" fmla="*/ 3374331 h 3699191"/>
              <a:gd name="connsiteX42-8591" fmla="*/ 2224376 w 4504472"/>
              <a:gd name="connsiteY42-8592" fmla="*/ 3276051 h 3699191"/>
              <a:gd name="connsiteX43-8593" fmla="*/ 1985385 w 4504472"/>
              <a:gd name="connsiteY43-8594" fmla="*/ 3172142 h 3699191"/>
              <a:gd name="connsiteX44-8595" fmla="*/ 1680152 w 4504472"/>
              <a:gd name="connsiteY44-8596" fmla="*/ 3076026 h 3699191"/>
              <a:gd name="connsiteX45-8597" fmla="*/ 1350673 w 4504472"/>
              <a:gd name="connsiteY45-8598" fmla="*/ 2950902 h 3699191"/>
              <a:gd name="connsiteX46-8599" fmla="*/ 799089 w 4504472"/>
              <a:gd name="connsiteY46-8600" fmla="*/ 2679872 h 3699191"/>
              <a:gd name="connsiteX47-8601" fmla="*/ 366567 w 4504472"/>
              <a:gd name="connsiteY47-8602" fmla="*/ 2263371 h 3699191"/>
              <a:gd name="connsiteX48-8603" fmla="*/ 156585 w 4504472"/>
              <a:gd name="connsiteY48-8604" fmla="*/ 1883669 h 3699191"/>
              <a:gd name="connsiteX49-8605" fmla="*/ 94239 w 4504472"/>
              <a:gd name="connsiteY49-8606" fmla="*/ 1727805 h 3699191"/>
              <a:gd name="connsiteX50-8607" fmla="*/ 321973 w 4504472"/>
              <a:gd name="connsiteY50-8608" fmla="*/ 1543799 h 3699191"/>
              <a:gd name="connsiteX51-8609" fmla="*/ 615517 w 4504472"/>
              <a:gd name="connsiteY51-8610" fmla="*/ 1468033 h 3699191"/>
              <a:gd name="connsiteX52-8611" fmla="*/ 676130 w 4504472"/>
              <a:gd name="connsiteY52-8612" fmla="*/ 1405687 h 3699191"/>
              <a:gd name="connsiteX53-8613" fmla="*/ 405967 w 4504472"/>
              <a:gd name="connsiteY53-8614" fmla="*/ 1376246 h 3699191"/>
              <a:gd name="connsiteX54-8615" fmla="*/ 217198 w 4504472"/>
              <a:gd name="connsiteY54-8616" fmla="*/ 1461539 h 3699191"/>
              <a:gd name="connsiteX55-8617" fmla="*/ 83848 w 4504472"/>
              <a:gd name="connsiteY55-8618" fmla="*/ 1571942 h 3699191"/>
              <a:gd name="connsiteX0-8619" fmla="*/ 83848 w 4504472"/>
              <a:gd name="connsiteY0-8620" fmla="*/ 1571942 h 3699191"/>
              <a:gd name="connsiteX1-8621" fmla="*/ 19771 w 4504472"/>
              <a:gd name="connsiteY1-8622" fmla="*/ 1297882 h 3699191"/>
              <a:gd name="connsiteX2-8623" fmla="*/ 31894 w 4504472"/>
              <a:gd name="connsiteY2-8624" fmla="*/ 990051 h 3699191"/>
              <a:gd name="connsiteX3-8625" fmla="*/ 108547 w 4504472"/>
              <a:gd name="connsiteY3-8626" fmla="*/ 775746 h 3699191"/>
              <a:gd name="connsiteX4-8627" fmla="*/ 243608 w 4504472"/>
              <a:gd name="connsiteY4-8628" fmla="*/ 568785 h 3699191"/>
              <a:gd name="connsiteX5-8629" fmla="*/ 385185 w 4504472"/>
              <a:gd name="connsiteY5-8630" fmla="*/ 418551 h 3699191"/>
              <a:gd name="connsiteX6-8631" fmla="*/ 437139 w 4504472"/>
              <a:gd name="connsiteY6-8632" fmla="*/ 418551 h 3699191"/>
              <a:gd name="connsiteX7-8633" fmla="*/ 613785 w 4504472"/>
              <a:gd name="connsiteY7-8634" fmla="*/ 834187 h 3699191"/>
              <a:gd name="connsiteX8-8635" fmla="*/ 696912 w 4504472"/>
              <a:gd name="connsiteY8-8636" fmla="*/ 938096 h 3699191"/>
              <a:gd name="connsiteX9-8637" fmla="*/ 800821 w 4504472"/>
              <a:gd name="connsiteY9-8638" fmla="*/ 969269 h 3699191"/>
              <a:gd name="connsiteX10-8639" fmla="*/ 728085 w 4504472"/>
              <a:gd name="connsiteY10-8640" fmla="*/ 803014 h 3699191"/>
              <a:gd name="connsiteX11-8641" fmla="*/ 687035 w 4504472"/>
              <a:gd name="connsiteY11-8642" fmla="*/ 532851 h 3699191"/>
              <a:gd name="connsiteX12-8643" fmla="*/ 693722 w 4504472"/>
              <a:gd name="connsiteY12-8644" fmla="*/ 399106 h 3699191"/>
              <a:gd name="connsiteX13-8645" fmla="*/ 827135 w 4504472"/>
              <a:gd name="connsiteY13-8646" fmla="*/ 234483 h 3699191"/>
              <a:gd name="connsiteX14-8647" fmla="*/ 1073660 w 4504472"/>
              <a:gd name="connsiteY14-8648" fmla="*/ 99107 h 3699191"/>
              <a:gd name="connsiteX15-8649" fmla="*/ 1335283 w 4504472"/>
              <a:gd name="connsiteY15-8650" fmla="*/ 15981 h 3699191"/>
              <a:gd name="connsiteX16-8651" fmla="*/ 1745824 w 4504472"/>
              <a:gd name="connsiteY16-8652" fmla="*/ 40465 h 3699191"/>
              <a:gd name="connsiteX17-8653" fmla="*/ 2097724 w 4504472"/>
              <a:gd name="connsiteY17-8654" fmla="*/ 116866 h 3699191"/>
              <a:gd name="connsiteX18-8655" fmla="*/ 2463367 w 4504472"/>
              <a:gd name="connsiteY18-8656" fmla="*/ 237893 h 3699191"/>
              <a:gd name="connsiteX19-8657" fmla="*/ 2785485 w 4504472"/>
              <a:gd name="connsiteY19-8658" fmla="*/ 366596 h 3699191"/>
              <a:gd name="connsiteX20-8659" fmla="*/ 3086821 w 4504472"/>
              <a:gd name="connsiteY20-8660" fmla="*/ 553633 h 3699191"/>
              <a:gd name="connsiteX21-8661" fmla="*/ 3388157 w 4504472"/>
              <a:gd name="connsiteY21-8662" fmla="*/ 792623 h 3699191"/>
              <a:gd name="connsiteX22-8663" fmla="*/ 3734576 w 4504472"/>
              <a:gd name="connsiteY22-8664" fmla="*/ 1136441 h 3699191"/>
              <a:gd name="connsiteX23-8665" fmla="*/ 3928485 w 4504472"/>
              <a:gd name="connsiteY23-8666" fmla="*/ 1355013 h 3699191"/>
              <a:gd name="connsiteX24-8667" fmla="*/ 4115521 w 4504472"/>
              <a:gd name="connsiteY24-8668" fmla="*/ 1625177 h 3699191"/>
              <a:gd name="connsiteX25-8669" fmla="*/ 4167528 w 4504472"/>
              <a:gd name="connsiteY25-8670" fmla="*/ 1743645 h 3699191"/>
              <a:gd name="connsiteX26-8671" fmla="*/ 4218100 w 4504472"/>
              <a:gd name="connsiteY26-8672" fmla="*/ 1870663 h 3699191"/>
              <a:gd name="connsiteX27-8673" fmla="*/ 4240212 w 4504472"/>
              <a:gd name="connsiteY27-8674" fmla="*/ 2361651 h 3699191"/>
              <a:gd name="connsiteX28-8675" fmla="*/ 4344121 w 4504472"/>
              <a:gd name="connsiteY28-8676" fmla="*/ 2798069 h 3699191"/>
              <a:gd name="connsiteX29-8677" fmla="*/ 4427248 w 4504472"/>
              <a:gd name="connsiteY29-8678" fmla="*/ 2922760 h 3699191"/>
              <a:gd name="connsiteX30-8679" fmla="*/ 4489594 w 4504472"/>
              <a:gd name="connsiteY30-8680" fmla="*/ 3068233 h 3699191"/>
              <a:gd name="connsiteX31-8681" fmla="*/ 4375294 w 4504472"/>
              <a:gd name="connsiteY31-8682" fmla="*/ 3151360 h 3699191"/>
              <a:gd name="connsiteX32-8683" fmla="*/ 4458421 w 4504472"/>
              <a:gd name="connsiteY32-8684" fmla="*/ 3203314 h 3699191"/>
              <a:gd name="connsiteX33-8685" fmla="*/ 4354512 w 4504472"/>
              <a:gd name="connsiteY33-8686" fmla="*/ 3255269 h 3699191"/>
              <a:gd name="connsiteX34-8687" fmla="*/ 3990830 w 4504472"/>
              <a:gd name="connsiteY34-8688" fmla="*/ 3359178 h 3699191"/>
              <a:gd name="connsiteX35-8689" fmla="*/ 3502457 w 4504472"/>
              <a:gd name="connsiteY35-8690" fmla="*/ 3487332 h 3699191"/>
              <a:gd name="connsiteX36-8691" fmla="*/ 3149167 w 4504472"/>
              <a:gd name="connsiteY36-8692" fmla="*/ 3556605 h 3699191"/>
              <a:gd name="connsiteX37-8693" fmla="*/ 2814895 w 4504472"/>
              <a:gd name="connsiteY37-8694" fmla="*/ 3615475 h 3699191"/>
              <a:gd name="connsiteX38-8695" fmla="*/ 2224376 w 4504472"/>
              <a:gd name="connsiteY38-8696" fmla="*/ 3685193 h 3699191"/>
              <a:gd name="connsiteX39-8697" fmla="*/ 1917410 w 4504472"/>
              <a:gd name="connsiteY39-8698" fmla="*/ 3641464 h 3699191"/>
              <a:gd name="connsiteX40-8699" fmla="*/ 1756785 w 4504472"/>
              <a:gd name="connsiteY40-8700" fmla="*/ 3535823 h 3699191"/>
              <a:gd name="connsiteX41-8701" fmla="*/ 2127827 w 4504472"/>
              <a:gd name="connsiteY41-8702" fmla="*/ 3374331 h 3699191"/>
              <a:gd name="connsiteX42-8703" fmla="*/ 2224376 w 4504472"/>
              <a:gd name="connsiteY42-8704" fmla="*/ 3276051 h 3699191"/>
              <a:gd name="connsiteX43-8705" fmla="*/ 1985385 w 4504472"/>
              <a:gd name="connsiteY43-8706" fmla="*/ 3172142 h 3699191"/>
              <a:gd name="connsiteX44-8707" fmla="*/ 1680152 w 4504472"/>
              <a:gd name="connsiteY44-8708" fmla="*/ 3076026 h 3699191"/>
              <a:gd name="connsiteX45-8709" fmla="*/ 1350673 w 4504472"/>
              <a:gd name="connsiteY45-8710" fmla="*/ 2950902 h 3699191"/>
              <a:gd name="connsiteX46-8711" fmla="*/ 799089 w 4504472"/>
              <a:gd name="connsiteY46-8712" fmla="*/ 2679872 h 3699191"/>
              <a:gd name="connsiteX47-8713" fmla="*/ 366567 w 4504472"/>
              <a:gd name="connsiteY47-8714" fmla="*/ 2263371 h 3699191"/>
              <a:gd name="connsiteX48-8715" fmla="*/ 156585 w 4504472"/>
              <a:gd name="connsiteY48-8716" fmla="*/ 1883669 h 3699191"/>
              <a:gd name="connsiteX49-8717" fmla="*/ 94239 w 4504472"/>
              <a:gd name="connsiteY49-8718" fmla="*/ 1727805 h 3699191"/>
              <a:gd name="connsiteX50-8719" fmla="*/ 321973 w 4504472"/>
              <a:gd name="connsiteY50-8720" fmla="*/ 1543799 h 3699191"/>
              <a:gd name="connsiteX51-8721" fmla="*/ 615517 w 4504472"/>
              <a:gd name="connsiteY51-8722" fmla="*/ 1468033 h 3699191"/>
              <a:gd name="connsiteX52-8723" fmla="*/ 676130 w 4504472"/>
              <a:gd name="connsiteY52-8724" fmla="*/ 1405687 h 3699191"/>
              <a:gd name="connsiteX53-8725" fmla="*/ 405967 w 4504472"/>
              <a:gd name="connsiteY53-8726" fmla="*/ 1376246 h 3699191"/>
              <a:gd name="connsiteX54-8727" fmla="*/ 217198 w 4504472"/>
              <a:gd name="connsiteY54-8728" fmla="*/ 1461539 h 3699191"/>
              <a:gd name="connsiteX55-8729" fmla="*/ 83848 w 4504472"/>
              <a:gd name="connsiteY55-8730" fmla="*/ 1571942 h 3699191"/>
              <a:gd name="connsiteX0-8731" fmla="*/ 83848 w 4504472"/>
              <a:gd name="connsiteY0-8732" fmla="*/ 1571942 h 3699191"/>
              <a:gd name="connsiteX1-8733" fmla="*/ 19771 w 4504472"/>
              <a:gd name="connsiteY1-8734" fmla="*/ 1297882 h 3699191"/>
              <a:gd name="connsiteX2-8735" fmla="*/ 31894 w 4504472"/>
              <a:gd name="connsiteY2-8736" fmla="*/ 990051 h 3699191"/>
              <a:gd name="connsiteX3-8737" fmla="*/ 108547 w 4504472"/>
              <a:gd name="connsiteY3-8738" fmla="*/ 775746 h 3699191"/>
              <a:gd name="connsiteX4-8739" fmla="*/ 243608 w 4504472"/>
              <a:gd name="connsiteY4-8740" fmla="*/ 568785 h 3699191"/>
              <a:gd name="connsiteX5-8741" fmla="*/ 385185 w 4504472"/>
              <a:gd name="connsiteY5-8742" fmla="*/ 418551 h 3699191"/>
              <a:gd name="connsiteX6-8743" fmla="*/ 437139 w 4504472"/>
              <a:gd name="connsiteY6-8744" fmla="*/ 418551 h 3699191"/>
              <a:gd name="connsiteX7-8745" fmla="*/ 613785 w 4504472"/>
              <a:gd name="connsiteY7-8746" fmla="*/ 834187 h 3699191"/>
              <a:gd name="connsiteX8-8747" fmla="*/ 696912 w 4504472"/>
              <a:gd name="connsiteY8-8748" fmla="*/ 938096 h 3699191"/>
              <a:gd name="connsiteX9-8749" fmla="*/ 800821 w 4504472"/>
              <a:gd name="connsiteY9-8750" fmla="*/ 969269 h 3699191"/>
              <a:gd name="connsiteX10-8751" fmla="*/ 728085 w 4504472"/>
              <a:gd name="connsiteY10-8752" fmla="*/ 803014 h 3699191"/>
              <a:gd name="connsiteX11-8753" fmla="*/ 687035 w 4504472"/>
              <a:gd name="connsiteY11-8754" fmla="*/ 532851 h 3699191"/>
              <a:gd name="connsiteX12-8755" fmla="*/ 693722 w 4504472"/>
              <a:gd name="connsiteY12-8756" fmla="*/ 399106 h 3699191"/>
              <a:gd name="connsiteX13-8757" fmla="*/ 827135 w 4504472"/>
              <a:gd name="connsiteY13-8758" fmla="*/ 234483 h 3699191"/>
              <a:gd name="connsiteX14-8759" fmla="*/ 1073660 w 4504472"/>
              <a:gd name="connsiteY14-8760" fmla="*/ 99107 h 3699191"/>
              <a:gd name="connsiteX15-8761" fmla="*/ 1335283 w 4504472"/>
              <a:gd name="connsiteY15-8762" fmla="*/ 15981 h 3699191"/>
              <a:gd name="connsiteX16-8763" fmla="*/ 1745824 w 4504472"/>
              <a:gd name="connsiteY16-8764" fmla="*/ 40465 h 3699191"/>
              <a:gd name="connsiteX17-8765" fmla="*/ 2097724 w 4504472"/>
              <a:gd name="connsiteY17-8766" fmla="*/ 116866 h 3699191"/>
              <a:gd name="connsiteX18-8767" fmla="*/ 2463367 w 4504472"/>
              <a:gd name="connsiteY18-8768" fmla="*/ 237893 h 3699191"/>
              <a:gd name="connsiteX19-8769" fmla="*/ 2785485 w 4504472"/>
              <a:gd name="connsiteY19-8770" fmla="*/ 366596 h 3699191"/>
              <a:gd name="connsiteX20-8771" fmla="*/ 3086821 w 4504472"/>
              <a:gd name="connsiteY20-8772" fmla="*/ 553633 h 3699191"/>
              <a:gd name="connsiteX21-8773" fmla="*/ 3388157 w 4504472"/>
              <a:gd name="connsiteY21-8774" fmla="*/ 792623 h 3699191"/>
              <a:gd name="connsiteX22-8775" fmla="*/ 3734576 w 4504472"/>
              <a:gd name="connsiteY22-8776" fmla="*/ 1136441 h 3699191"/>
              <a:gd name="connsiteX23-8777" fmla="*/ 3928485 w 4504472"/>
              <a:gd name="connsiteY23-8778" fmla="*/ 1355013 h 3699191"/>
              <a:gd name="connsiteX24-8779" fmla="*/ 4115521 w 4504472"/>
              <a:gd name="connsiteY24-8780" fmla="*/ 1625177 h 3699191"/>
              <a:gd name="connsiteX25-8781" fmla="*/ 4167528 w 4504472"/>
              <a:gd name="connsiteY25-8782" fmla="*/ 1743645 h 3699191"/>
              <a:gd name="connsiteX26-8783" fmla="*/ 4218100 w 4504472"/>
              <a:gd name="connsiteY26-8784" fmla="*/ 1870663 h 3699191"/>
              <a:gd name="connsiteX27-8785" fmla="*/ 4240212 w 4504472"/>
              <a:gd name="connsiteY27-8786" fmla="*/ 2361651 h 3699191"/>
              <a:gd name="connsiteX28-8787" fmla="*/ 4344121 w 4504472"/>
              <a:gd name="connsiteY28-8788" fmla="*/ 2798069 h 3699191"/>
              <a:gd name="connsiteX29-8789" fmla="*/ 4427248 w 4504472"/>
              <a:gd name="connsiteY29-8790" fmla="*/ 2922760 h 3699191"/>
              <a:gd name="connsiteX30-8791" fmla="*/ 4489594 w 4504472"/>
              <a:gd name="connsiteY30-8792" fmla="*/ 3068233 h 3699191"/>
              <a:gd name="connsiteX31-8793" fmla="*/ 4375294 w 4504472"/>
              <a:gd name="connsiteY31-8794" fmla="*/ 3151360 h 3699191"/>
              <a:gd name="connsiteX32-8795" fmla="*/ 4458421 w 4504472"/>
              <a:gd name="connsiteY32-8796" fmla="*/ 3203314 h 3699191"/>
              <a:gd name="connsiteX33-8797" fmla="*/ 4354512 w 4504472"/>
              <a:gd name="connsiteY33-8798" fmla="*/ 3255269 h 3699191"/>
              <a:gd name="connsiteX34-8799" fmla="*/ 3990830 w 4504472"/>
              <a:gd name="connsiteY34-8800" fmla="*/ 3359178 h 3699191"/>
              <a:gd name="connsiteX35-8801" fmla="*/ 3502457 w 4504472"/>
              <a:gd name="connsiteY35-8802" fmla="*/ 3487332 h 3699191"/>
              <a:gd name="connsiteX36-8803" fmla="*/ 3149167 w 4504472"/>
              <a:gd name="connsiteY36-8804" fmla="*/ 3556605 h 3699191"/>
              <a:gd name="connsiteX37-8805" fmla="*/ 2814895 w 4504472"/>
              <a:gd name="connsiteY37-8806" fmla="*/ 3615475 h 3699191"/>
              <a:gd name="connsiteX38-8807" fmla="*/ 2224376 w 4504472"/>
              <a:gd name="connsiteY38-8808" fmla="*/ 3685193 h 3699191"/>
              <a:gd name="connsiteX39-8809" fmla="*/ 1917410 w 4504472"/>
              <a:gd name="connsiteY39-8810" fmla="*/ 3641464 h 3699191"/>
              <a:gd name="connsiteX40-8811" fmla="*/ 1756785 w 4504472"/>
              <a:gd name="connsiteY40-8812" fmla="*/ 3535823 h 3699191"/>
              <a:gd name="connsiteX41-8813" fmla="*/ 2127827 w 4504472"/>
              <a:gd name="connsiteY41-8814" fmla="*/ 3374331 h 3699191"/>
              <a:gd name="connsiteX42-8815" fmla="*/ 2224376 w 4504472"/>
              <a:gd name="connsiteY42-8816" fmla="*/ 3276051 h 3699191"/>
              <a:gd name="connsiteX43-8817" fmla="*/ 1985385 w 4504472"/>
              <a:gd name="connsiteY43-8818" fmla="*/ 3172142 h 3699191"/>
              <a:gd name="connsiteX44-8819" fmla="*/ 1680152 w 4504472"/>
              <a:gd name="connsiteY44-8820" fmla="*/ 3076026 h 3699191"/>
              <a:gd name="connsiteX45-8821" fmla="*/ 1350673 w 4504472"/>
              <a:gd name="connsiteY45-8822" fmla="*/ 2950902 h 3699191"/>
              <a:gd name="connsiteX46-8823" fmla="*/ 799089 w 4504472"/>
              <a:gd name="connsiteY46-8824" fmla="*/ 2679872 h 3699191"/>
              <a:gd name="connsiteX47-8825" fmla="*/ 366567 w 4504472"/>
              <a:gd name="connsiteY47-8826" fmla="*/ 2263371 h 3699191"/>
              <a:gd name="connsiteX48-8827" fmla="*/ 156585 w 4504472"/>
              <a:gd name="connsiteY48-8828" fmla="*/ 1883669 h 3699191"/>
              <a:gd name="connsiteX49-8829" fmla="*/ 94239 w 4504472"/>
              <a:gd name="connsiteY49-8830" fmla="*/ 1727805 h 3699191"/>
              <a:gd name="connsiteX50-8831" fmla="*/ 321973 w 4504472"/>
              <a:gd name="connsiteY50-8832" fmla="*/ 1543799 h 3699191"/>
              <a:gd name="connsiteX51-8833" fmla="*/ 615517 w 4504472"/>
              <a:gd name="connsiteY51-8834" fmla="*/ 1468033 h 3699191"/>
              <a:gd name="connsiteX52-8835" fmla="*/ 676130 w 4504472"/>
              <a:gd name="connsiteY52-8836" fmla="*/ 1405687 h 3699191"/>
              <a:gd name="connsiteX53-8837" fmla="*/ 405967 w 4504472"/>
              <a:gd name="connsiteY53-8838" fmla="*/ 1376246 h 3699191"/>
              <a:gd name="connsiteX54-8839" fmla="*/ 217198 w 4504472"/>
              <a:gd name="connsiteY54-8840" fmla="*/ 1461539 h 3699191"/>
              <a:gd name="connsiteX55-8841" fmla="*/ 83848 w 4504472"/>
              <a:gd name="connsiteY55-8842" fmla="*/ 1571942 h 3699191"/>
              <a:gd name="connsiteX0-8843" fmla="*/ 83848 w 4504472"/>
              <a:gd name="connsiteY0-8844" fmla="*/ 1571942 h 3699191"/>
              <a:gd name="connsiteX1-8845" fmla="*/ 19771 w 4504472"/>
              <a:gd name="connsiteY1-8846" fmla="*/ 1297882 h 3699191"/>
              <a:gd name="connsiteX2-8847" fmla="*/ 31894 w 4504472"/>
              <a:gd name="connsiteY2-8848" fmla="*/ 990051 h 3699191"/>
              <a:gd name="connsiteX3-8849" fmla="*/ 108547 w 4504472"/>
              <a:gd name="connsiteY3-8850" fmla="*/ 775746 h 3699191"/>
              <a:gd name="connsiteX4-8851" fmla="*/ 243608 w 4504472"/>
              <a:gd name="connsiteY4-8852" fmla="*/ 568785 h 3699191"/>
              <a:gd name="connsiteX5-8853" fmla="*/ 385185 w 4504472"/>
              <a:gd name="connsiteY5-8854" fmla="*/ 418551 h 3699191"/>
              <a:gd name="connsiteX6-8855" fmla="*/ 437139 w 4504472"/>
              <a:gd name="connsiteY6-8856" fmla="*/ 418551 h 3699191"/>
              <a:gd name="connsiteX7-8857" fmla="*/ 613785 w 4504472"/>
              <a:gd name="connsiteY7-8858" fmla="*/ 834187 h 3699191"/>
              <a:gd name="connsiteX8-8859" fmla="*/ 696912 w 4504472"/>
              <a:gd name="connsiteY8-8860" fmla="*/ 938096 h 3699191"/>
              <a:gd name="connsiteX9-8861" fmla="*/ 800821 w 4504472"/>
              <a:gd name="connsiteY9-8862" fmla="*/ 969269 h 3699191"/>
              <a:gd name="connsiteX10-8863" fmla="*/ 728085 w 4504472"/>
              <a:gd name="connsiteY10-8864" fmla="*/ 803014 h 3699191"/>
              <a:gd name="connsiteX11-8865" fmla="*/ 687035 w 4504472"/>
              <a:gd name="connsiteY11-8866" fmla="*/ 532851 h 3699191"/>
              <a:gd name="connsiteX12-8867" fmla="*/ 693722 w 4504472"/>
              <a:gd name="connsiteY12-8868" fmla="*/ 399106 h 3699191"/>
              <a:gd name="connsiteX13-8869" fmla="*/ 827135 w 4504472"/>
              <a:gd name="connsiteY13-8870" fmla="*/ 234483 h 3699191"/>
              <a:gd name="connsiteX14-8871" fmla="*/ 1073660 w 4504472"/>
              <a:gd name="connsiteY14-8872" fmla="*/ 99107 h 3699191"/>
              <a:gd name="connsiteX15-8873" fmla="*/ 1335283 w 4504472"/>
              <a:gd name="connsiteY15-8874" fmla="*/ 15981 h 3699191"/>
              <a:gd name="connsiteX16-8875" fmla="*/ 1745824 w 4504472"/>
              <a:gd name="connsiteY16-8876" fmla="*/ 40465 h 3699191"/>
              <a:gd name="connsiteX17-8877" fmla="*/ 2097724 w 4504472"/>
              <a:gd name="connsiteY17-8878" fmla="*/ 116866 h 3699191"/>
              <a:gd name="connsiteX18-8879" fmla="*/ 2463367 w 4504472"/>
              <a:gd name="connsiteY18-8880" fmla="*/ 237893 h 3699191"/>
              <a:gd name="connsiteX19-8881" fmla="*/ 2785485 w 4504472"/>
              <a:gd name="connsiteY19-8882" fmla="*/ 366596 h 3699191"/>
              <a:gd name="connsiteX20-8883" fmla="*/ 3086821 w 4504472"/>
              <a:gd name="connsiteY20-8884" fmla="*/ 553633 h 3699191"/>
              <a:gd name="connsiteX21-8885" fmla="*/ 3388157 w 4504472"/>
              <a:gd name="connsiteY21-8886" fmla="*/ 792623 h 3699191"/>
              <a:gd name="connsiteX22-8887" fmla="*/ 3734576 w 4504472"/>
              <a:gd name="connsiteY22-8888" fmla="*/ 1136441 h 3699191"/>
              <a:gd name="connsiteX23-8889" fmla="*/ 3928485 w 4504472"/>
              <a:gd name="connsiteY23-8890" fmla="*/ 1355013 h 3699191"/>
              <a:gd name="connsiteX24-8891" fmla="*/ 4115521 w 4504472"/>
              <a:gd name="connsiteY24-8892" fmla="*/ 1625177 h 3699191"/>
              <a:gd name="connsiteX25-8893" fmla="*/ 4167528 w 4504472"/>
              <a:gd name="connsiteY25-8894" fmla="*/ 1743645 h 3699191"/>
              <a:gd name="connsiteX26-8895" fmla="*/ 4218100 w 4504472"/>
              <a:gd name="connsiteY26-8896" fmla="*/ 1870663 h 3699191"/>
              <a:gd name="connsiteX27-8897" fmla="*/ 4240212 w 4504472"/>
              <a:gd name="connsiteY27-8898" fmla="*/ 2361651 h 3699191"/>
              <a:gd name="connsiteX28-8899" fmla="*/ 4344121 w 4504472"/>
              <a:gd name="connsiteY28-8900" fmla="*/ 2798069 h 3699191"/>
              <a:gd name="connsiteX29-8901" fmla="*/ 4427248 w 4504472"/>
              <a:gd name="connsiteY29-8902" fmla="*/ 2922760 h 3699191"/>
              <a:gd name="connsiteX30-8903" fmla="*/ 4489594 w 4504472"/>
              <a:gd name="connsiteY30-8904" fmla="*/ 3068233 h 3699191"/>
              <a:gd name="connsiteX31-8905" fmla="*/ 4375294 w 4504472"/>
              <a:gd name="connsiteY31-8906" fmla="*/ 3151360 h 3699191"/>
              <a:gd name="connsiteX32-8907" fmla="*/ 4458421 w 4504472"/>
              <a:gd name="connsiteY32-8908" fmla="*/ 3203314 h 3699191"/>
              <a:gd name="connsiteX33-8909" fmla="*/ 4354512 w 4504472"/>
              <a:gd name="connsiteY33-8910" fmla="*/ 3255269 h 3699191"/>
              <a:gd name="connsiteX34-8911" fmla="*/ 3990830 w 4504472"/>
              <a:gd name="connsiteY34-8912" fmla="*/ 3359178 h 3699191"/>
              <a:gd name="connsiteX35-8913" fmla="*/ 3502457 w 4504472"/>
              <a:gd name="connsiteY35-8914" fmla="*/ 3487332 h 3699191"/>
              <a:gd name="connsiteX36-8915" fmla="*/ 3149167 w 4504472"/>
              <a:gd name="connsiteY36-8916" fmla="*/ 3556605 h 3699191"/>
              <a:gd name="connsiteX37-8917" fmla="*/ 2814895 w 4504472"/>
              <a:gd name="connsiteY37-8918" fmla="*/ 3615475 h 3699191"/>
              <a:gd name="connsiteX38-8919" fmla="*/ 2224376 w 4504472"/>
              <a:gd name="connsiteY38-8920" fmla="*/ 3685193 h 3699191"/>
              <a:gd name="connsiteX39-8921" fmla="*/ 1917410 w 4504472"/>
              <a:gd name="connsiteY39-8922" fmla="*/ 3641464 h 3699191"/>
              <a:gd name="connsiteX40-8923" fmla="*/ 1756785 w 4504472"/>
              <a:gd name="connsiteY40-8924" fmla="*/ 3535823 h 3699191"/>
              <a:gd name="connsiteX41-8925" fmla="*/ 2127827 w 4504472"/>
              <a:gd name="connsiteY41-8926" fmla="*/ 3374331 h 3699191"/>
              <a:gd name="connsiteX42-8927" fmla="*/ 2224376 w 4504472"/>
              <a:gd name="connsiteY42-8928" fmla="*/ 3276051 h 3699191"/>
              <a:gd name="connsiteX43-8929" fmla="*/ 1985385 w 4504472"/>
              <a:gd name="connsiteY43-8930" fmla="*/ 3172142 h 3699191"/>
              <a:gd name="connsiteX44-8931" fmla="*/ 1680152 w 4504472"/>
              <a:gd name="connsiteY44-8932" fmla="*/ 3076026 h 3699191"/>
              <a:gd name="connsiteX45-8933" fmla="*/ 1350673 w 4504472"/>
              <a:gd name="connsiteY45-8934" fmla="*/ 2950902 h 3699191"/>
              <a:gd name="connsiteX46-8935" fmla="*/ 799089 w 4504472"/>
              <a:gd name="connsiteY46-8936" fmla="*/ 2679872 h 3699191"/>
              <a:gd name="connsiteX47-8937" fmla="*/ 366567 w 4504472"/>
              <a:gd name="connsiteY47-8938" fmla="*/ 2263371 h 3699191"/>
              <a:gd name="connsiteX48-8939" fmla="*/ 156585 w 4504472"/>
              <a:gd name="connsiteY48-8940" fmla="*/ 1883669 h 3699191"/>
              <a:gd name="connsiteX49-8941" fmla="*/ 94239 w 4504472"/>
              <a:gd name="connsiteY49-8942" fmla="*/ 1727805 h 3699191"/>
              <a:gd name="connsiteX50-8943" fmla="*/ 321973 w 4504472"/>
              <a:gd name="connsiteY50-8944" fmla="*/ 1543799 h 3699191"/>
              <a:gd name="connsiteX51-8945" fmla="*/ 615517 w 4504472"/>
              <a:gd name="connsiteY51-8946" fmla="*/ 1468033 h 3699191"/>
              <a:gd name="connsiteX52-8947" fmla="*/ 676130 w 4504472"/>
              <a:gd name="connsiteY52-8948" fmla="*/ 1405687 h 3699191"/>
              <a:gd name="connsiteX53-8949" fmla="*/ 405967 w 4504472"/>
              <a:gd name="connsiteY53-8950" fmla="*/ 1376246 h 3699191"/>
              <a:gd name="connsiteX54-8951" fmla="*/ 217198 w 4504472"/>
              <a:gd name="connsiteY54-8952" fmla="*/ 1461539 h 3699191"/>
              <a:gd name="connsiteX55-8953" fmla="*/ 83848 w 4504472"/>
              <a:gd name="connsiteY55-8954" fmla="*/ 1571942 h 3699191"/>
              <a:gd name="connsiteX0-8955" fmla="*/ 83848 w 4504472"/>
              <a:gd name="connsiteY0-8956" fmla="*/ 1571942 h 3699191"/>
              <a:gd name="connsiteX1-8957" fmla="*/ 19771 w 4504472"/>
              <a:gd name="connsiteY1-8958" fmla="*/ 1297882 h 3699191"/>
              <a:gd name="connsiteX2-8959" fmla="*/ 31894 w 4504472"/>
              <a:gd name="connsiteY2-8960" fmla="*/ 990051 h 3699191"/>
              <a:gd name="connsiteX3-8961" fmla="*/ 108547 w 4504472"/>
              <a:gd name="connsiteY3-8962" fmla="*/ 775746 h 3699191"/>
              <a:gd name="connsiteX4-8963" fmla="*/ 243608 w 4504472"/>
              <a:gd name="connsiteY4-8964" fmla="*/ 568785 h 3699191"/>
              <a:gd name="connsiteX5-8965" fmla="*/ 385185 w 4504472"/>
              <a:gd name="connsiteY5-8966" fmla="*/ 418551 h 3699191"/>
              <a:gd name="connsiteX6-8967" fmla="*/ 437139 w 4504472"/>
              <a:gd name="connsiteY6-8968" fmla="*/ 418551 h 3699191"/>
              <a:gd name="connsiteX7-8969" fmla="*/ 613785 w 4504472"/>
              <a:gd name="connsiteY7-8970" fmla="*/ 834187 h 3699191"/>
              <a:gd name="connsiteX8-8971" fmla="*/ 696912 w 4504472"/>
              <a:gd name="connsiteY8-8972" fmla="*/ 938096 h 3699191"/>
              <a:gd name="connsiteX9-8973" fmla="*/ 800821 w 4504472"/>
              <a:gd name="connsiteY9-8974" fmla="*/ 969269 h 3699191"/>
              <a:gd name="connsiteX10-8975" fmla="*/ 728085 w 4504472"/>
              <a:gd name="connsiteY10-8976" fmla="*/ 803014 h 3699191"/>
              <a:gd name="connsiteX11-8977" fmla="*/ 687035 w 4504472"/>
              <a:gd name="connsiteY11-8978" fmla="*/ 532851 h 3699191"/>
              <a:gd name="connsiteX12-8979" fmla="*/ 693722 w 4504472"/>
              <a:gd name="connsiteY12-8980" fmla="*/ 399106 h 3699191"/>
              <a:gd name="connsiteX13-8981" fmla="*/ 827135 w 4504472"/>
              <a:gd name="connsiteY13-8982" fmla="*/ 234483 h 3699191"/>
              <a:gd name="connsiteX14-8983" fmla="*/ 1073660 w 4504472"/>
              <a:gd name="connsiteY14-8984" fmla="*/ 99107 h 3699191"/>
              <a:gd name="connsiteX15-8985" fmla="*/ 1335283 w 4504472"/>
              <a:gd name="connsiteY15-8986" fmla="*/ 15981 h 3699191"/>
              <a:gd name="connsiteX16-8987" fmla="*/ 1745824 w 4504472"/>
              <a:gd name="connsiteY16-8988" fmla="*/ 40465 h 3699191"/>
              <a:gd name="connsiteX17-8989" fmla="*/ 2097724 w 4504472"/>
              <a:gd name="connsiteY17-8990" fmla="*/ 116866 h 3699191"/>
              <a:gd name="connsiteX18-8991" fmla="*/ 2463367 w 4504472"/>
              <a:gd name="connsiteY18-8992" fmla="*/ 237893 h 3699191"/>
              <a:gd name="connsiteX19-8993" fmla="*/ 2785485 w 4504472"/>
              <a:gd name="connsiteY19-8994" fmla="*/ 366596 h 3699191"/>
              <a:gd name="connsiteX20-8995" fmla="*/ 3086821 w 4504472"/>
              <a:gd name="connsiteY20-8996" fmla="*/ 553633 h 3699191"/>
              <a:gd name="connsiteX21-8997" fmla="*/ 3388157 w 4504472"/>
              <a:gd name="connsiteY21-8998" fmla="*/ 792623 h 3699191"/>
              <a:gd name="connsiteX22-8999" fmla="*/ 3734576 w 4504472"/>
              <a:gd name="connsiteY22-9000" fmla="*/ 1136441 h 3699191"/>
              <a:gd name="connsiteX23-9001" fmla="*/ 3928485 w 4504472"/>
              <a:gd name="connsiteY23-9002" fmla="*/ 1355013 h 3699191"/>
              <a:gd name="connsiteX24-9003" fmla="*/ 4115521 w 4504472"/>
              <a:gd name="connsiteY24-9004" fmla="*/ 1625177 h 3699191"/>
              <a:gd name="connsiteX25-9005" fmla="*/ 4167528 w 4504472"/>
              <a:gd name="connsiteY25-9006" fmla="*/ 1743645 h 3699191"/>
              <a:gd name="connsiteX26-9007" fmla="*/ 4218100 w 4504472"/>
              <a:gd name="connsiteY26-9008" fmla="*/ 1870663 h 3699191"/>
              <a:gd name="connsiteX27-9009" fmla="*/ 4240212 w 4504472"/>
              <a:gd name="connsiteY27-9010" fmla="*/ 2361651 h 3699191"/>
              <a:gd name="connsiteX28-9011" fmla="*/ 4344121 w 4504472"/>
              <a:gd name="connsiteY28-9012" fmla="*/ 2798069 h 3699191"/>
              <a:gd name="connsiteX29-9013" fmla="*/ 4427248 w 4504472"/>
              <a:gd name="connsiteY29-9014" fmla="*/ 2922760 h 3699191"/>
              <a:gd name="connsiteX30-9015" fmla="*/ 4489594 w 4504472"/>
              <a:gd name="connsiteY30-9016" fmla="*/ 3068233 h 3699191"/>
              <a:gd name="connsiteX31-9017" fmla="*/ 4375294 w 4504472"/>
              <a:gd name="connsiteY31-9018" fmla="*/ 3151360 h 3699191"/>
              <a:gd name="connsiteX32-9019" fmla="*/ 4458421 w 4504472"/>
              <a:gd name="connsiteY32-9020" fmla="*/ 3203314 h 3699191"/>
              <a:gd name="connsiteX33-9021" fmla="*/ 4354512 w 4504472"/>
              <a:gd name="connsiteY33-9022" fmla="*/ 3255269 h 3699191"/>
              <a:gd name="connsiteX34-9023" fmla="*/ 3990830 w 4504472"/>
              <a:gd name="connsiteY34-9024" fmla="*/ 3359178 h 3699191"/>
              <a:gd name="connsiteX35-9025" fmla="*/ 3502457 w 4504472"/>
              <a:gd name="connsiteY35-9026" fmla="*/ 3487332 h 3699191"/>
              <a:gd name="connsiteX36-9027" fmla="*/ 3149167 w 4504472"/>
              <a:gd name="connsiteY36-9028" fmla="*/ 3556605 h 3699191"/>
              <a:gd name="connsiteX37-9029" fmla="*/ 2814895 w 4504472"/>
              <a:gd name="connsiteY37-9030" fmla="*/ 3615475 h 3699191"/>
              <a:gd name="connsiteX38-9031" fmla="*/ 2224376 w 4504472"/>
              <a:gd name="connsiteY38-9032" fmla="*/ 3685193 h 3699191"/>
              <a:gd name="connsiteX39-9033" fmla="*/ 1917410 w 4504472"/>
              <a:gd name="connsiteY39-9034" fmla="*/ 3641464 h 3699191"/>
              <a:gd name="connsiteX40-9035" fmla="*/ 1756785 w 4504472"/>
              <a:gd name="connsiteY40-9036" fmla="*/ 3535823 h 3699191"/>
              <a:gd name="connsiteX41-9037" fmla="*/ 2127827 w 4504472"/>
              <a:gd name="connsiteY41-9038" fmla="*/ 3374331 h 3699191"/>
              <a:gd name="connsiteX42-9039" fmla="*/ 2224376 w 4504472"/>
              <a:gd name="connsiteY42-9040" fmla="*/ 3276051 h 3699191"/>
              <a:gd name="connsiteX43-9041" fmla="*/ 1985385 w 4504472"/>
              <a:gd name="connsiteY43-9042" fmla="*/ 3172142 h 3699191"/>
              <a:gd name="connsiteX44-9043" fmla="*/ 1680152 w 4504472"/>
              <a:gd name="connsiteY44-9044" fmla="*/ 3076026 h 3699191"/>
              <a:gd name="connsiteX45-9045" fmla="*/ 1350673 w 4504472"/>
              <a:gd name="connsiteY45-9046" fmla="*/ 2950902 h 3699191"/>
              <a:gd name="connsiteX46-9047" fmla="*/ 799089 w 4504472"/>
              <a:gd name="connsiteY46-9048" fmla="*/ 2679872 h 3699191"/>
              <a:gd name="connsiteX47-9049" fmla="*/ 366567 w 4504472"/>
              <a:gd name="connsiteY47-9050" fmla="*/ 2263371 h 3699191"/>
              <a:gd name="connsiteX48-9051" fmla="*/ 156585 w 4504472"/>
              <a:gd name="connsiteY48-9052" fmla="*/ 1883669 h 3699191"/>
              <a:gd name="connsiteX49-9053" fmla="*/ 94239 w 4504472"/>
              <a:gd name="connsiteY49-9054" fmla="*/ 1727805 h 3699191"/>
              <a:gd name="connsiteX50-9055" fmla="*/ 321973 w 4504472"/>
              <a:gd name="connsiteY50-9056" fmla="*/ 1543799 h 3699191"/>
              <a:gd name="connsiteX51-9057" fmla="*/ 615517 w 4504472"/>
              <a:gd name="connsiteY51-9058" fmla="*/ 1468033 h 3699191"/>
              <a:gd name="connsiteX52-9059" fmla="*/ 676130 w 4504472"/>
              <a:gd name="connsiteY52-9060" fmla="*/ 1405687 h 3699191"/>
              <a:gd name="connsiteX53-9061" fmla="*/ 405967 w 4504472"/>
              <a:gd name="connsiteY53-9062" fmla="*/ 1376246 h 3699191"/>
              <a:gd name="connsiteX54-9063" fmla="*/ 217198 w 4504472"/>
              <a:gd name="connsiteY54-9064" fmla="*/ 1461539 h 3699191"/>
              <a:gd name="connsiteX55-9065" fmla="*/ 83848 w 4504472"/>
              <a:gd name="connsiteY55-9066" fmla="*/ 1571942 h 3699191"/>
              <a:gd name="connsiteX0-9067" fmla="*/ 83848 w 4504472"/>
              <a:gd name="connsiteY0-9068" fmla="*/ 1571942 h 3699191"/>
              <a:gd name="connsiteX1-9069" fmla="*/ 19771 w 4504472"/>
              <a:gd name="connsiteY1-9070" fmla="*/ 1297882 h 3699191"/>
              <a:gd name="connsiteX2-9071" fmla="*/ 31894 w 4504472"/>
              <a:gd name="connsiteY2-9072" fmla="*/ 990051 h 3699191"/>
              <a:gd name="connsiteX3-9073" fmla="*/ 108547 w 4504472"/>
              <a:gd name="connsiteY3-9074" fmla="*/ 775746 h 3699191"/>
              <a:gd name="connsiteX4-9075" fmla="*/ 229320 w 4504472"/>
              <a:gd name="connsiteY4-9076" fmla="*/ 554497 h 3699191"/>
              <a:gd name="connsiteX5-9077" fmla="*/ 385185 w 4504472"/>
              <a:gd name="connsiteY5-9078" fmla="*/ 418551 h 3699191"/>
              <a:gd name="connsiteX6-9079" fmla="*/ 437139 w 4504472"/>
              <a:gd name="connsiteY6-9080" fmla="*/ 418551 h 3699191"/>
              <a:gd name="connsiteX7-9081" fmla="*/ 613785 w 4504472"/>
              <a:gd name="connsiteY7-9082" fmla="*/ 834187 h 3699191"/>
              <a:gd name="connsiteX8-9083" fmla="*/ 696912 w 4504472"/>
              <a:gd name="connsiteY8-9084" fmla="*/ 938096 h 3699191"/>
              <a:gd name="connsiteX9-9085" fmla="*/ 800821 w 4504472"/>
              <a:gd name="connsiteY9-9086" fmla="*/ 969269 h 3699191"/>
              <a:gd name="connsiteX10-9087" fmla="*/ 728085 w 4504472"/>
              <a:gd name="connsiteY10-9088" fmla="*/ 803014 h 3699191"/>
              <a:gd name="connsiteX11-9089" fmla="*/ 687035 w 4504472"/>
              <a:gd name="connsiteY11-9090" fmla="*/ 532851 h 3699191"/>
              <a:gd name="connsiteX12-9091" fmla="*/ 693722 w 4504472"/>
              <a:gd name="connsiteY12-9092" fmla="*/ 399106 h 3699191"/>
              <a:gd name="connsiteX13-9093" fmla="*/ 827135 w 4504472"/>
              <a:gd name="connsiteY13-9094" fmla="*/ 234483 h 3699191"/>
              <a:gd name="connsiteX14-9095" fmla="*/ 1073660 w 4504472"/>
              <a:gd name="connsiteY14-9096" fmla="*/ 99107 h 3699191"/>
              <a:gd name="connsiteX15-9097" fmla="*/ 1335283 w 4504472"/>
              <a:gd name="connsiteY15-9098" fmla="*/ 15981 h 3699191"/>
              <a:gd name="connsiteX16-9099" fmla="*/ 1745824 w 4504472"/>
              <a:gd name="connsiteY16-9100" fmla="*/ 40465 h 3699191"/>
              <a:gd name="connsiteX17-9101" fmla="*/ 2097724 w 4504472"/>
              <a:gd name="connsiteY17-9102" fmla="*/ 116866 h 3699191"/>
              <a:gd name="connsiteX18-9103" fmla="*/ 2463367 w 4504472"/>
              <a:gd name="connsiteY18-9104" fmla="*/ 237893 h 3699191"/>
              <a:gd name="connsiteX19-9105" fmla="*/ 2785485 w 4504472"/>
              <a:gd name="connsiteY19-9106" fmla="*/ 366596 h 3699191"/>
              <a:gd name="connsiteX20-9107" fmla="*/ 3086821 w 4504472"/>
              <a:gd name="connsiteY20-9108" fmla="*/ 553633 h 3699191"/>
              <a:gd name="connsiteX21-9109" fmla="*/ 3388157 w 4504472"/>
              <a:gd name="connsiteY21-9110" fmla="*/ 792623 h 3699191"/>
              <a:gd name="connsiteX22-9111" fmla="*/ 3734576 w 4504472"/>
              <a:gd name="connsiteY22-9112" fmla="*/ 1136441 h 3699191"/>
              <a:gd name="connsiteX23-9113" fmla="*/ 3928485 w 4504472"/>
              <a:gd name="connsiteY23-9114" fmla="*/ 1355013 h 3699191"/>
              <a:gd name="connsiteX24-9115" fmla="*/ 4115521 w 4504472"/>
              <a:gd name="connsiteY24-9116" fmla="*/ 1625177 h 3699191"/>
              <a:gd name="connsiteX25-9117" fmla="*/ 4167528 w 4504472"/>
              <a:gd name="connsiteY25-9118" fmla="*/ 1743645 h 3699191"/>
              <a:gd name="connsiteX26-9119" fmla="*/ 4218100 w 4504472"/>
              <a:gd name="connsiteY26-9120" fmla="*/ 1870663 h 3699191"/>
              <a:gd name="connsiteX27-9121" fmla="*/ 4240212 w 4504472"/>
              <a:gd name="connsiteY27-9122" fmla="*/ 2361651 h 3699191"/>
              <a:gd name="connsiteX28-9123" fmla="*/ 4344121 w 4504472"/>
              <a:gd name="connsiteY28-9124" fmla="*/ 2798069 h 3699191"/>
              <a:gd name="connsiteX29-9125" fmla="*/ 4427248 w 4504472"/>
              <a:gd name="connsiteY29-9126" fmla="*/ 2922760 h 3699191"/>
              <a:gd name="connsiteX30-9127" fmla="*/ 4489594 w 4504472"/>
              <a:gd name="connsiteY30-9128" fmla="*/ 3068233 h 3699191"/>
              <a:gd name="connsiteX31-9129" fmla="*/ 4375294 w 4504472"/>
              <a:gd name="connsiteY31-9130" fmla="*/ 3151360 h 3699191"/>
              <a:gd name="connsiteX32-9131" fmla="*/ 4458421 w 4504472"/>
              <a:gd name="connsiteY32-9132" fmla="*/ 3203314 h 3699191"/>
              <a:gd name="connsiteX33-9133" fmla="*/ 4354512 w 4504472"/>
              <a:gd name="connsiteY33-9134" fmla="*/ 3255269 h 3699191"/>
              <a:gd name="connsiteX34-9135" fmla="*/ 3990830 w 4504472"/>
              <a:gd name="connsiteY34-9136" fmla="*/ 3359178 h 3699191"/>
              <a:gd name="connsiteX35-9137" fmla="*/ 3502457 w 4504472"/>
              <a:gd name="connsiteY35-9138" fmla="*/ 3487332 h 3699191"/>
              <a:gd name="connsiteX36-9139" fmla="*/ 3149167 w 4504472"/>
              <a:gd name="connsiteY36-9140" fmla="*/ 3556605 h 3699191"/>
              <a:gd name="connsiteX37-9141" fmla="*/ 2814895 w 4504472"/>
              <a:gd name="connsiteY37-9142" fmla="*/ 3615475 h 3699191"/>
              <a:gd name="connsiteX38-9143" fmla="*/ 2224376 w 4504472"/>
              <a:gd name="connsiteY38-9144" fmla="*/ 3685193 h 3699191"/>
              <a:gd name="connsiteX39-9145" fmla="*/ 1917410 w 4504472"/>
              <a:gd name="connsiteY39-9146" fmla="*/ 3641464 h 3699191"/>
              <a:gd name="connsiteX40-9147" fmla="*/ 1756785 w 4504472"/>
              <a:gd name="connsiteY40-9148" fmla="*/ 3535823 h 3699191"/>
              <a:gd name="connsiteX41-9149" fmla="*/ 2127827 w 4504472"/>
              <a:gd name="connsiteY41-9150" fmla="*/ 3374331 h 3699191"/>
              <a:gd name="connsiteX42-9151" fmla="*/ 2224376 w 4504472"/>
              <a:gd name="connsiteY42-9152" fmla="*/ 3276051 h 3699191"/>
              <a:gd name="connsiteX43-9153" fmla="*/ 1985385 w 4504472"/>
              <a:gd name="connsiteY43-9154" fmla="*/ 3172142 h 3699191"/>
              <a:gd name="connsiteX44-9155" fmla="*/ 1680152 w 4504472"/>
              <a:gd name="connsiteY44-9156" fmla="*/ 3076026 h 3699191"/>
              <a:gd name="connsiteX45-9157" fmla="*/ 1350673 w 4504472"/>
              <a:gd name="connsiteY45-9158" fmla="*/ 2950902 h 3699191"/>
              <a:gd name="connsiteX46-9159" fmla="*/ 799089 w 4504472"/>
              <a:gd name="connsiteY46-9160" fmla="*/ 2679872 h 3699191"/>
              <a:gd name="connsiteX47-9161" fmla="*/ 366567 w 4504472"/>
              <a:gd name="connsiteY47-9162" fmla="*/ 2263371 h 3699191"/>
              <a:gd name="connsiteX48-9163" fmla="*/ 156585 w 4504472"/>
              <a:gd name="connsiteY48-9164" fmla="*/ 1883669 h 3699191"/>
              <a:gd name="connsiteX49-9165" fmla="*/ 94239 w 4504472"/>
              <a:gd name="connsiteY49-9166" fmla="*/ 1727805 h 3699191"/>
              <a:gd name="connsiteX50-9167" fmla="*/ 321973 w 4504472"/>
              <a:gd name="connsiteY50-9168" fmla="*/ 1543799 h 3699191"/>
              <a:gd name="connsiteX51-9169" fmla="*/ 615517 w 4504472"/>
              <a:gd name="connsiteY51-9170" fmla="*/ 1468033 h 3699191"/>
              <a:gd name="connsiteX52-9171" fmla="*/ 676130 w 4504472"/>
              <a:gd name="connsiteY52-9172" fmla="*/ 1405687 h 3699191"/>
              <a:gd name="connsiteX53-9173" fmla="*/ 405967 w 4504472"/>
              <a:gd name="connsiteY53-9174" fmla="*/ 1376246 h 3699191"/>
              <a:gd name="connsiteX54-9175" fmla="*/ 217198 w 4504472"/>
              <a:gd name="connsiteY54-9176" fmla="*/ 1461539 h 3699191"/>
              <a:gd name="connsiteX55-9177" fmla="*/ 83848 w 4504472"/>
              <a:gd name="connsiteY55-9178" fmla="*/ 1571942 h 3699191"/>
              <a:gd name="connsiteX0-9179" fmla="*/ 83848 w 4504472"/>
              <a:gd name="connsiteY0-9180" fmla="*/ 1571942 h 3699191"/>
              <a:gd name="connsiteX1-9181" fmla="*/ 19771 w 4504472"/>
              <a:gd name="connsiteY1-9182" fmla="*/ 1297882 h 3699191"/>
              <a:gd name="connsiteX2-9183" fmla="*/ 31894 w 4504472"/>
              <a:gd name="connsiteY2-9184" fmla="*/ 990051 h 3699191"/>
              <a:gd name="connsiteX3-9185" fmla="*/ 108547 w 4504472"/>
              <a:gd name="connsiteY3-9186" fmla="*/ 775746 h 3699191"/>
              <a:gd name="connsiteX4-9187" fmla="*/ 229320 w 4504472"/>
              <a:gd name="connsiteY4-9188" fmla="*/ 554497 h 3699191"/>
              <a:gd name="connsiteX5-9189" fmla="*/ 385185 w 4504472"/>
              <a:gd name="connsiteY5-9190" fmla="*/ 418551 h 3699191"/>
              <a:gd name="connsiteX6-9191" fmla="*/ 437139 w 4504472"/>
              <a:gd name="connsiteY6-9192" fmla="*/ 418551 h 3699191"/>
              <a:gd name="connsiteX7-9193" fmla="*/ 613785 w 4504472"/>
              <a:gd name="connsiteY7-9194" fmla="*/ 834187 h 3699191"/>
              <a:gd name="connsiteX8-9195" fmla="*/ 696912 w 4504472"/>
              <a:gd name="connsiteY8-9196" fmla="*/ 938096 h 3699191"/>
              <a:gd name="connsiteX9-9197" fmla="*/ 800821 w 4504472"/>
              <a:gd name="connsiteY9-9198" fmla="*/ 969269 h 3699191"/>
              <a:gd name="connsiteX10-9199" fmla="*/ 728085 w 4504472"/>
              <a:gd name="connsiteY10-9200" fmla="*/ 803014 h 3699191"/>
              <a:gd name="connsiteX11-9201" fmla="*/ 687035 w 4504472"/>
              <a:gd name="connsiteY11-9202" fmla="*/ 532851 h 3699191"/>
              <a:gd name="connsiteX12-9203" fmla="*/ 693722 w 4504472"/>
              <a:gd name="connsiteY12-9204" fmla="*/ 399106 h 3699191"/>
              <a:gd name="connsiteX13-9205" fmla="*/ 827135 w 4504472"/>
              <a:gd name="connsiteY13-9206" fmla="*/ 234483 h 3699191"/>
              <a:gd name="connsiteX14-9207" fmla="*/ 1073660 w 4504472"/>
              <a:gd name="connsiteY14-9208" fmla="*/ 99107 h 3699191"/>
              <a:gd name="connsiteX15-9209" fmla="*/ 1335283 w 4504472"/>
              <a:gd name="connsiteY15-9210" fmla="*/ 15981 h 3699191"/>
              <a:gd name="connsiteX16-9211" fmla="*/ 1745824 w 4504472"/>
              <a:gd name="connsiteY16-9212" fmla="*/ 40465 h 3699191"/>
              <a:gd name="connsiteX17-9213" fmla="*/ 2097724 w 4504472"/>
              <a:gd name="connsiteY17-9214" fmla="*/ 116866 h 3699191"/>
              <a:gd name="connsiteX18-9215" fmla="*/ 2463367 w 4504472"/>
              <a:gd name="connsiteY18-9216" fmla="*/ 237893 h 3699191"/>
              <a:gd name="connsiteX19-9217" fmla="*/ 2785485 w 4504472"/>
              <a:gd name="connsiteY19-9218" fmla="*/ 366596 h 3699191"/>
              <a:gd name="connsiteX20-9219" fmla="*/ 3086821 w 4504472"/>
              <a:gd name="connsiteY20-9220" fmla="*/ 553633 h 3699191"/>
              <a:gd name="connsiteX21-9221" fmla="*/ 3388157 w 4504472"/>
              <a:gd name="connsiteY21-9222" fmla="*/ 792623 h 3699191"/>
              <a:gd name="connsiteX22-9223" fmla="*/ 3734576 w 4504472"/>
              <a:gd name="connsiteY22-9224" fmla="*/ 1136441 h 3699191"/>
              <a:gd name="connsiteX23-9225" fmla="*/ 3928485 w 4504472"/>
              <a:gd name="connsiteY23-9226" fmla="*/ 1355013 h 3699191"/>
              <a:gd name="connsiteX24-9227" fmla="*/ 4115521 w 4504472"/>
              <a:gd name="connsiteY24-9228" fmla="*/ 1625177 h 3699191"/>
              <a:gd name="connsiteX25-9229" fmla="*/ 4167528 w 4504472"/>
              <a:gd name="connsiteY25-9230" fmla="*/ 1743645 h 3699191"/>
              <a:gd name="connsiteX26-9231" fmla="*/ 4218100 w 4504472"/>
              <a:gd name="connsiteY26-9232" fmla="*/ 1870663 h 3699191"/>
              <a:gd name="connsiteX27-9233" fmla="*/ 4240212 w 4504472"/>
              <a:gd name="connsiteY27-9234" fmla="*/ 2361651 h 3699191"/>
              <a:gd name="connsiteX28-9235" fmla="*/ 4344121 w 4504472"/>
              <a:gd name="connsiteY28-9236" fmla="*/ 2798069 h 3699191"/>
              <a:gd name="connsiteX29-9237" fmla="*/ 4427248 w 4504472"/>
              <a:gd name="connsiteY29-9238" fmla="*/ 2922760 h 3699191"/>
              <a:gd name="connsiteX30-9239" fmla="*/ 4489594 w 4504472"/>
              <a:gd name="connsiteY30-9240" fmla="*/ 3068233 h 3699191"/>
              <a:gd name="connsiteX31-9241" fmla="*/ 4375294 w 4504472"/>
              <a:gd name="connsiteY31-9242" fmla="*/ 3151360 h 3699191"/>
              <a:gd name="connsiteX32-9243" fmla="*/ 4458421 w 4504472"/>
              <a:gd name="connsiteY32-9244" fmla="*/ 3203314 h 3699191"/>
              <a:gd name="connsiteX33-9245" fmla="*/ 4354512 w 4504472"/>
              <a:gd name="connsiteY33-9246" fmla="*/ 3255269 h 3699191"/>
              <a:gd name="connsiteX34-9247" fmla="*/ 3990830 w 4504472"/>
              <a:gd name="connsiteY34-9248" fmla="*/ 3359178 h 3699191"/>
              <a:gd name="connsiteX35-9249" fmla="*/ 3502457 w 4504472"/>
              <a:gd name="connsiteY35-9250" fmla="*/ 3487332 h 3699191"/>
              <a:gd name="connsiteX36-9251" fmla="*/ 3149167 w 4504472"/>
              <a:gd name="connsiteY36-9252" fmla="*/ 3556605 h 3699191"/>
              <a:gd name="connsiteX37-9253" fmla="*/ 2814895 w 4504472"/>
              <a:gd name="connsiteY37-9254" fmla="*/ 3615475 h 3699191"/>
              <a:gd name="connsiteX38-9255" fmla="*/ 2224376 w 4504472"/>
              <a:gd name="connsiteY38-9256" fmla="*/ 3685193 h 3699191"/>
              <a:gd name="connsiteX39-9257" fmla="*/ 1917410 w 4504472"/>
              <a:gd name="connsiteY39-9258" fmla="*/ 3641464 h 3699191"/>
              <a:gd name="connsiteX40-9259" fmla="*/ 1756785 w 4504472"/>
              <a:gd name="connsiteY40-9260" fmla="*/ 3535823 h 3699191"/>
              <a:gd name="connsiteX41-9261" fmla="*/ 2127827 w 4504472"/>
              <a:gd name="connsiteY41-9262" fmla="*/ 3374331 h 3699191"/>
              <a:gd name="connsiteX42-9263" fmla="*/ 2224376 w 4504472"/>
              <a:gd name="connsiteY42-9264" fmla="*/ 3276051 h 3699191"/>
              <a:gd name="connsiteX43-9265" fmla="*/ 1985385 w 4504472"/>
              <a:gd name="connsiteY43-9266" fmla="*/ 3172142 h 3699191"/>
              <a:gd name="connsiteX44-9267" fmla="*/ 1680152 w 4504472"/>
              <a:gd name="connsiteY44-9268" fmla="*/ 3076026 h 3699191"/>
              <a:gd name="connsiteX45-9269" fmla="*/ 1350673 w 4504472"/>
              <a:gd name="connsiteY45-9270" fmla="*/ 2950902 h 3699191"/>
              <a:gd name="connsiteX46-9271" fmla="*/ 799089 w 4504472"/>
              <a:gd name="connsiteY46-9272" fmla="*/ 2679872 h 3699191"/>
              <a:gd name="connsiteX47-9273" fmla="*/ 366567 w 4504472"/>
              <a:gd name="connsiteY47-9274" fmla="*/ 2263371 h 3699191"/>
              <a:gd name="connsiteX48-9275" fmla="*/ 156585 w 4504472"/>
              <a:gd name="connsiteY48-9276" fmla="*/ 1883669 h 3699191"/>
              <a:gd name="connsiteX49-9277" fmla="*/ 94239 w 4504472"/>
              <a:gd name="connsiteY49-9278" fmla="*/ 1727805 h 3699191"/>
              <a:gd name="connsiteX50-9279" fmla="*/ 321973 w 4504472"/>
              <a:gd name="connsiteY50-9280" fmla="*/ 1543799 h 3699191"/>
              <a:gd name="connsiteX51-9281" fmla="*/ 615517 w 4504472"/>
              <a:gd name="connsiteY51-9282" fmla="*/ 1468033 h 3699191"/>
              <a:gd name="connsiteX52-9283" fmla="*/ 676130 w 4504472"/>
              <a:gd name="connsiteY52-9284" fmla="*/ 1405687 h 3699191"/>
              <a:gd name="connsiteX53-9285" fmla="*/ 405967 w 4504472"/>
              <a:gd name="connsiteY53-9286" fmla="*/ 1376246 h 3699191"/>
              <a:gd name="connsiteX54-9287" fmla="*/ 217198 w 4504472"/>
              <a:gd name="connsiteY54-9288" fmla="*/ 1461539 h 3699191"/>
              <a:gd name="connsiteX55-9289" fmla="*/ 83848 w 4504472"/>
              <a:gd name="connsiteY55-9290" fmla="*/ 1571942 h 3699191"/>
              <a:gd name="connsiteX0-9291" fmla="*/ 83848 w 4504472"/>
              <a:gd name="connsiteY0-9292" fmla="*/ 1571942 h 3699191"/>
              <a:gd name="connsiteX1-9293" fmla="*/ 19771 w 4504472"/>
              <a:gd name="connsiteY1-9294" fmla="*/ 1297882 h 3699191"/>
              <a:gd name="connsiteX2-9295" fmla="*/ 31894 w 4504472"/>
              <a:gd name="connsiteY2-9296" fmla="*/ 990051 h 3699191"/>
              <a:gd name="connsiteX3-9297" fmla="*/ 108547 w 4504472"/>
              <a:gd name="connsiteY3-9298" fmla="*/ 775746 h 3699191"/>
              <a:gd name="connsiteX4-9299" fmla="*/ 229320 w 4504472"/>
              <a:gd name="connsiteY4-9300" fmla="*/ 554497 h 3699191"/>
              <a:gd name="connsiteX5-9301" fmla="*/ 385185 w 4504472"/>
              <a:gd name="connsiteY5-9302" fmla="*/ 418551 h 3699191"/>
              <a:gd name="connsiteX6-9303" fmla="*/ 437139 w 4504472"/>
              <a:gd name="connsiteY6-9304" fmla="*/ 418551 h 3699191"/>
              <a:gd name="connsiteX7-9305" fmla="*/ 613785 w 4504472"/>
              <a:gd name="connsiteY7-9306" fmla="*/ 834187 h 3699191"/>
              <a:gd name="connsiteX8-9307" fmla="*/ 696912 w 4504472"/>
              <a:gd name="connsiteY8-9308" fmla="*/ 938096 h 3699191"/>
              <a:gd name="connsiteX9-9309" fmla="*/ 800821 w 4504472"/>
              <a:gd name="connsiteY9-9310" fmla="*/ 969269 h 3699191"/>
              <a:gd name="connsiteX10-9311" fmla="*/ 728085 w 4504472"/>
              <a:gd name="connsiteY10-9312" fmla="*/ 803014 h 3699191"/>
              <a:gd name="connsiteX11-9313" fmla="*/ 687035 w 4504472"/>
              <a:gd name="connsiteY11-9314" fmla="*/ 532851 h 3699191"/>
              <a:gd name="connsiteX12-9315" fmla="*/ 693722 w 4504472"/>
              <a:gd name="connsiteY12-9316" fmla="*/ 399106 h 3699191"/>
              <a:gd name="connsiteX13-9317" fmla="*/ 827135 w 4504472"/>
              <a:gd name="connsiteY13-9318" fmla="*/ 234483 h 3699191"/>
              <a:gd name="connsiteX14-9319" fmla="*/ 1073660 w 4504472"/>
              <a:gd name="connsiteY14-9320" fmla="*/ 99107 h 3699191"/>
              <a:gd name="connsiteX15-9321" fmla="*/ 1335283 w 4504472"/>
              <a:gd name="connsiteY15-9322" fmla="*/ 15981 h 3699191"/>
              <a:gd name="connsiteX16-9323" fmla="*/ 1745824 w 4504472"/>
              <a:gd name="connsiteY16-9324" fmla="*/ 40465 h 3699191"/>
              <a:gd name="connsiteX17-9325" fmla="*/ 2097724 w 4504472"/>
              <a:gd name="connsiteY17-9326" fmla="*/ 116866 h 3699191"/>
              <a:gd name="connsiteX18-9327" fmla="*/ 2463367 w 4504472"/>
              <a:gd name="connsiteY18-9328" fmla="*/ 237893 h 3699191"/>
              <a:gd name="connsiteX19-9329" fmla="*/ 2785485 w 4504472"/>
              <a:gd name="connsiteY19-9330" fmla="*/ 366596 h 3699191"/>
              <a:gd name="connsiteX20-9331" fmla="*/ 3086821 w 4504472"/>
              <a:gd name="connsiteY20-9332" fmla="*/ 553633 h 3699191"/>
              <a:gd name="connsiteX21-9333" fmla="*/ 3388157 w 4504472"/>
              <a:gd name="connsiteY21-9334" fmla="*/ 792623 h 3699191"/>
              <a:gd name="connsiteX22-9335" fmla="*/ 3734576 w 4504472"/>
              <a:gd name="connsiteY22-9336" fmla="*/ 1136441 h 3699191"/>
              <a:gd name="connsiteX23-9337" fmla="*/ 3928485 w 4504472"/>
              <a:gd name="connsiteY23-9338" fmla="*/ 1355013 h 3699191"/>
              <a:gd name="connsiteX24-9339" fmla="*/ 4115521 w 4504472"/>
              <a:gd name="connsiteY24-9340" fmla="*/ 1625177 h 3699191"/>
              <a:gd name="connsiteX25-9341" fmla="*/ 4167528 w 4504472"/>
              <a:gd name="connsiteY25-9342" fmla="*/ 1743645 h 3699191"/>
              <a:gd name="connsiteX26-9343" fmla="*/ 4218100 w 4504472"/>
              <a:gd name="connsiteY26-9344" fmla="*/ 1870663 h 3699191"/>
              <a:gd name="connsiteX27-9345" fmla="*/ 4240212 w 4504472"/>
              <a:gd name="connsiteY27-9346" fmla="*/ 2361651 h 3699191"/>
              <a:gd name="connsiteX28-9347" fmla="*/ 4344121 w 4504472"/>
              <a:gd name="connsiteY28-9348" fmla="*/ 2798069 h 3699191"/>
              <a:gd name="connsiteX29-9349" fmla="*/ 4427248 w 4504472"/>
              <a:gd name="connsiteY29-9350" fmla="*/ 2922760 h 3699191"/>
              <a:gd name="connsiteX30-9351" fmla="*/ 4489594 w 4504472"/>
              <a:gd name="connsiteY30-9352" fmla="*/ 3068233 h 3699191"/>
              <a:gd name="connsiteX31-9353" fmla="*/ 4375294 w 4504472"/>
              <a:gd name="connsiteY31-9354" fmla="*/ 3151360 h 3699191"/>
              <a:gd name="connsiteX32-9355" fmla="*/ 4458421 w 4504472"/>
              <a:gd name="connsiteY32-9356" fmla="*/ 3203314 h 3699191"/>
              <a:gd name="connsiteX33-9357" fmla="*/ 4354512 w 4504472"/>
              <a:gd name="connsiteY33-9358" fmla="*/ 3255269 h 3699191"/>
              <a:gd name="connsiteX34-9359" fmla="*/ 3990830 w 4504472"/>
              <a:gd name="connsiteY34-9360" fmla="*/ 3359178 h 3699191"/>
              <a:gd name="connsiteX35-9361" fmla="*/ 3502457 w 4504472"/>
              <a:gd name="connsiteY35-9362" fmla="*/ 3487332 h 3699191"/>
              <a:gd name="connsiteX36-9363" fmla="*/ 3149167 w 4504472"/>
              <a:gd name="connsiteY36-9364" fmla="*/ 3556605 h 3699191"/>
              <a:gd name="connsiteX37-9365" fmla="*/ 2814895 w 4504472"/>
              <a:gd name="connsiteY37-9366" fmla="*/ 3615475 h 3699191"/>
              <a:gd name="connsiteX38-9367" fmla="*/ 2224376 w 4504472"/>
              <a:gd name="connsiteY38-9368" fmla="*/ 3685193 h 3699191"/>
              <a:gd name="connsiteX39-9369" fmla="*/ 1917410 w 4504472"/>
              <a:gd name="connsiteY39-9370" fmla="*/ 3641464 h 3699191"/>
              <a:gd name="connsiteX40-9371" fmla="*/ 1756785 w 4504472"/>
              <a:gd name="connsiteY40-9372" fmla="*/ 3535823 h 3699191"/>
              <a:gd name="connsiteX41-9373" fmla="*/ 2127827 w 4504472"/>
              <a:gd name="connsiteY41-9374" fmla="*/ 3374331 h 3699191"/>
              <a:gd name="connsiteX42-9375" fmla="*/ 2224376 w 4504472"/>
              <a:gd name="connsiteY42-9376" fmla="*/ 3276051 h 3699191"/>
              <a:gd name="connsiteX43-9377" fmla="*/ 1985385 w 4504472"/>
              <a:gd name="connsiteY43-9378" fmla="*/ 3172142 h 3699191"/>
              <a:gd name="connsiteX44-9379" fmla="*/ 1680152 w 4504472"/>
              <a:gd name="connsiteY44-9380" fmla="*/ 3076026 h 3699191"/>
              <a:gd name="connsiteX45-9381" fmla="*/ 1350673 w 4504472"/>
              <a:gd name="connsiteY45-9382" fmla="*/ 2950902 h 3699191"/>
              <a:gd name="connsiteX46-9383" fmla="*/ 799089 w 4504472"/>
              <a:gd name="connsiteY46-9384" fmla="*/ 2679872 h 3699191"/>
              <a:gd name="connsiteX47-9385" fmla="*/ 366567 w 4504472"/>
              <a:gd name="connsiteY47-9386" fmla="*/ 2263371 h 3699191"/>
              <a:gd name="connsiteX48-9387" fmla="*/ 156585 w 4504472"/>
              <a:gd name="connsiteY48-9388" fmla="*/ 1883669 h 3699191"/>
              <a:gd name="connsiteX49-9389" fmla="*/ 94239 w 4504472"/>
              <a:gd name="connsiteY49-9390" fmla="*/ 1727805 h 3699191"/>
              <a:gd name="connsiteX50-9391" fmla="*/ 321973 w 4504472"/>
              <a:gd name="connsiteY50-9392" fmla="*/ 1543799 h 3699191"/>
              <a:gd name="connsiteX51-9393" fmla="*/ 615517 w 4504472"/>
              <a:gd name="connsiteY51-9394" fmla="*/ 1468033 h 3699191"/>
              <a:gd name="connsiteX52-9395" fmla="*/ 676130 w 4504472"/>
              <a:gd name="connsiteY52-9396" fmla="*/ 1405687 h 3699191"/>
              <a:gd name="connsiteX53-9397" fmla="*/ 405967 w 4504472"/>
              <a:gd name="connsiteY53-9398" fmla="*/ 1376246 h 3699191"/>
              <a:gd name="connsiteX54-9399" fmla="*/ 217198 w 4504472"/>
              <a:gd name="connsiteY54-9400" fmla="*/ 1461539 h 3699191"/>
              <a:gd name="connsiteX55-9401" fmla="*/ 83848 w 4504472"/>
              <a:gd name="connsiteY55-9402" fmla="*/ 1571942 h 36991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441" y="connsiteY55-442"/>
              </a:cxn>
            </a:cxnLst>
            <a:rect l="l" t="t" r="r" b="b"/>
            <a:pathLst>
              <a:path w="4504472" h="3699191">
                <a:moveTo>
                  <a:pt x="83848" y="1571942"/>
                </a:moveTo>
                <a:cubicBezTo>
                  <a:pt x="62489" y="1480589"/>
                  <a:pt x="26864" y="1408288"/>
                  <a:pt x="19771" y="1297882"/>
                </a:cubicBezTo>
                <a:cubicBezTo>
                  <a:pt x="0" y="1200035"/>
                  <a:pt x="27853" y="1092661"/>
                  <a:pt x="31894" y="990051"/>
                </a:cubicBezTo>
                <a:lnTo>
                  <a:pt x="108547" y="775746"/>
                </a:lnTo>
                <a:cubicBezTo>
                  <a:pt x="139280" y="692472"/>
                  <a:pt x="198608" y="628255"/>
                  <a:pt x="229320" y="554497"/>
                </a:cubicBezTo>
                <a:cubicBezTo>
                  <a:pt x="267006" y="504429"/>
                  <a:pt x="337993" y="468629"/>
                  <a:pt x="385185" y="418551"/>
                </a:cubicBezTo>
                <a:lnTo>
                  <a:pt x="437139" y="418551"/>
                </a:lnTo>
                <a:lnTo>
                  <a:pt x="613785" y="834187"/>
                </a:lnTo>
                <a:cubicBezTo>
                  <a:pt x="699213" y="930294"/>
                  <a:pt x="635016" y="876479"/>
                  <a:pt x="696912" y="938096"/>
                </a:cubicBezTo>
                <a:cubicBezTo>
                  <a:pt x="774427" y="953256"/>
                  <a:pt x="766185" y="958878"/>
                  <a:pt x="800821" y="969269"/>
                </a:cubicBezTo>
                <a:lnTo>
                  <a:pt x="728085" y="803014"/>
                </a:lnTo>
                <a:lnTo>
                  <a:pt x="687035" y="532851"/>
                </a:lnTo>
                <a:lnTo>
                  <a:pt x="693722" y="399106"/>
                </a:lnTo>
                <a:cubicBezTo>
                  <a:pt x="733666" y="341214"/>
                  <a:pt x="769084" y="292375"/>
                  <a:pt x="827135" y="234483"/>
                </a:cubicBezTo>
                <a:cubicBezTo>
                  <a:pt x="902101" y="169839"/>
                  <a:pt x="962481" y="145644"/>
                  <a:pt x="1073660" y="99107"/>
                </a:cubicBezTo>
                <a:cubicBezTo>
                  <a:pt x="1153323" y="71398"/>
                  <a:pt x="1223933" y="21056"/>
                  <a:pt x="1335283" y="15981"/>
                </a:cubicBezTo>
                <a:cubicBezTo>
                  <a:pt x="1482692" y="0"/>
                  <a:pt x="1607468" y="20232"/>
                  <a:pt x="1745824" y="40465"/>
                </a:cubicBezTo>
                <a:cubicBezTo>
                  <a:pt x="1869587" y="54478"/>
                  <a:pt x="1987541" y="66639"/>
                  <a:pt x="2097724" y="116866"/>
                </a:cubicBezTo>
                <a:cubicBezTo>
                  <a:pt x="2225879" y="153629"/>
                  <a:pt x="2344265" y="187550"/>
                  <a:pt x="2463367" y="237893"/>
                </a:cubicBezTo>
                <a:lnTo>
                  <a:pt x="2785485" y="366596"/>
                </a:lnTo>
                <a:lnTo>
                  <a:pt x="3086821" y="553633"/>
                </a:lnTo>
                <a:lnTo>
                  <a:pt x="3388157" y="792623"/>
                </a:lnTo>
                <a:lnTo>
                  <a:pt x="3734576" y="1136441"/>
                </a:lnTo>
                <a:cubicBezTo>
                  <a:pt x="3813398" y="1216949"/>
                  <a:pt x="3858132" y="1277205"/>
                  <a:pt x="3928485" y="1355013"/>
                </a:cubicBezTo>
                <a:cubicBezTo>
                  <a:pt x="4000435" y="1443092"/>
                  <a:pt x="4049803" y="1537553"/>
                  <a:pt x="4115521" y="1625177"/>
                </a:cubicBezTo>
                <a:cubicBezTo>
                  <a:pt x="4145729" y="1664631"/>
                  <a:pt x="4150432" y="1702731"/>
                  <a:pt x="4167528" y="1743645"/>
                </a:cubicBezTo>
                <a:cubicBezTo>
                  <a:pt x="4184624" y="1784559"/>
                  <a:pt x="4208906" y="1866512"/>
                  <a:pt x="4218100" y="1870663"/>
                </a:cubicBezTo>
                <a:cubicBezTo>
                  <a:pt x="4291970" y="2152236"/>
                  <a:pt x="4239444" y="2202371"/>
                  <a:pt x="4240212" y="2361651"/>
                </a:cubicBezTo>
                <a:cubicBezTo>
                  <a:pt x="4260976" y="2493822"/>
                  <a:pt x="4309485" y="2652596"/>
                  <a:pt x="4344121" y="2798069"/>
                </a:cubicBezTo>
                <a:lnTo>
                  <a:pt x="4427248" y="2922760"/>
                </a:lnTo>
                <a:lnTo>
                  <a:pt x="4489594" y="3068233"/>
                </a:lnTo>
                <a:lnTo>
                  <a:pt x="4375294" y="3151360"/>
                </a:lnTo>
                <a:cubicBezTo>
                  <a:pt x="4471840" y="3204996"/>
                  <a:pt x="4504472" y="3203314"/>
                  <a:pt x="4458421" y="3203314"/>
                </a:cubicBezTo>
                <a:lnTo>
                  <a:pt x="4354512" y="3255269"/>
                </a:lnTo>
                <a:lnTo>
                  <a:pt x="3990830" y="3359178"/>
                </a:lnTo>
                <a:lnTo>
                  <a:pt x="3502457" y="3487332"/>
                </a:lnTo>
                <a:lnTo>
                  <a:pt x="3149167" y="3556605"/>
                </a:lnTo>
                <a:lnTo>
                  <a:pt x="2814895" y="3615475"/>
                </a:lnTo>
                <a:lnTo>
                  <a:pt x="2224376" y="3685193"/>
                </a:lnTo>
                <a:cubicBezTo>
                  <a:pt x="2122054" y="3699191"/>
                  <a:pt x="2019732" y="3670328"/>
                  <a:pt x="1917410" y="3641464"/>
                </a:cubicBezTo>
                <a:lnTo>
                  <a:pt x="1756785" y="3535823"/>
                </a:lnTo>
                <a:lnTo>
                  <a:pt x="2127827" y="3374331"/>
                </a:lnTo>
                <a:cubicBezTo>
                  <a:pt x="2188585" y="3322521"/>
                  <a:pt x="2192193" y="3308811"/>
                  <a:pt x="2224376" y="3276051"/>
                </a:cubicBezTo>
                <a:lnTo>
                  <a:pt x="1985385" y="3172142"/>
                </a:lnTo>
                <a:lnTo>
                  <a:pt x="1680152" y="3076026"/>
                </a:lnTo>
                <a:cubicBezTo>
                  <a:pt x="1570326" y="3034318"/>
                  <a:pt x="1484323" y="3016414"/>
                  <a:pt x="1350673" y="2950902"/>
                </a:cubicBezTo>
                <a:cubicBezTo>
                  <a:pt x="1147775" y="2884364"/>
                  <a:pt x="982950" y="2770215"/>
                  <a:pt x="799089" y="2679872"/>
                </a:cubicBezTo>
                <a:cubicBezTo>
                  <a:pt x="615228" y="2552151"/>
                  <a:pt x="512328" y="2429192"/>
                  <a:pt x="366567" y="2263371"/>
                </a:cubicBezTo>
                <a:cubicBezTo>
                  <a:pt x="272760" y="2160616"/>
                  <a:pt x="226579" y="2010236"/>
                  <a:pt x="156585" y="1883669"/>
                </a:cubicBezTo>
                <a:lnTo>
                  <a:pt x="94239" y="1727805"/>
                </a:lnTo>
                <a:cubicBezTo>
                  <a:pt x="170150" y="1666470"/>
                  <a:pt x="212725" y="1590846"/>
                  <a:pt x="321973" y="1543799"/>
                </a:cubicBezTo>
                <a:cubicBezTo>
                  <a:pt x="426171" y="1499494"/>
                  <a:pt x="511319" y="1493288"/>
                  <a:pt x="615517" y="1468033"/>
                </a:cubicBezTo>
                <a:lnTo>
                  <a:pt x="676130" y="1405687"/>
                </a:lnTo>
                <a:lnTo>
                  <a:pt x="405967" y="1376246"/>
                </a:lnTo>
                <a:cubicBezTo>
                  <a:pt x="284748" y="1414063"/>
                  <a:pt x="275162" y="1432172"/>
                  <a:pt x="217198" y="1461539"/>
                </a:cubicBezTo>
                <a:lnTo>
                  <a:pt x="83848" y="157194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2700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200">
              <a:solidFill>
                <a:srgbClr val="0070C0"/>
              </a:solidFill>
            </a:endParaRPr>
          </a:p>
        </p:txBody>
      </p:sp>
      <p:sp>
        <p:nvSpPr>
          <p:cNvPr id="49" name="文本框 48"/>
          <p:cNvSpPr txBox="1"/>
          <p:nvPr/>
        </p:nvSpPr>
        <p:spPr>
          <a:xfrm>
            <a:off x="2808098" y="1905576"/>
            <a:ext cx="3570208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hangingPunct="0">
              <a:defRPr/>
            </a:pPr>
            <a:r>
              <a:rPr lang="zh-CN" altLang="en-US" sz="8800" kern="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研究篇</a:t>
            </a:r>
            <a:endParaRPr lang="zh-CN" altLang="en-US" sz="8800" kern="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25" name="Picture 6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20863" y="7548244"/>
            <a:ext cx="637495" cy="63670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6" name="Picture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6249" y="7680979"/>
            <a:ext cx="564591" cy="5638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7" name="Picture 6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93202" y="7188745"/>
            <a:ext cx="712794" cy="7119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36833" y="3072984"/>
            <a:ext cx="5407167" cy="3785017"/>
          </a:xfrm>
          <a:prstGeom prst="rect">
            <a:avLst/>
          </a:prstGeom>
        </p:spPr>
      </p:pic>
      <p:sp>
        <p:nvSpPr>
          <p:cNvPr id="4" name="矩形 3"/>
          <p:cNvSpPr/>
          <p:nvPr/>
        </p:nvSpPr>
        <p:spPr>
          <a:xfrm>
            <a:off x="1597573" y="595452"/>
            <a:ext cx="6417141" cy="3165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lnSpc>
                <a:spcPct val="200000"/>
              </a:lnSpc>
              <a:defRPr/>
            </a:pPr>
            <a:r>
              <a:rPr lang="zh-CN" altLang="en-US" sz="5400" b="1" kern="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什么是海洋牧场？</a:t>
            </a:r>
            <a:endParaRPr lang="en-US" altLang="zh-CN" sz="5400" b="1" kern="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200000"/>
              </a:lnSpc>
              <a:defRPr/>
            </a:pPr>
            <a:r>
              <a:rPr lang="zh-CN" altLang="en-US" sz="5400" b="1" kern="0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如何建设海洋牧场？</a:t>
            </a:r>
            <a:endParaRPr lang="zh-CN" altLang="en-US" sz="5400" b="1" kern="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4B9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/>
          <p:cNvSpPr/>
          <p:nvPr/>
        </p:nvSpPr>
        <p:spPr>
          <a:xfrm>
            <a:off x="3428777" y="899376"/>
            <a:ext cx="3647152" cy="34163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hangingPunct="0">
              <a:lnSpc>
                <a:spcPct val="200000"/>
              </a:lnSpc>
              <a:defRPr/>
            </a:pPr>
            <a:r>
              <a:rPr lang="zh-CN" altLang="en-US" sz="5400" b="1" kern="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查找资料</a:t>
            </a:r>
            <a:endParaRPr lang="en-US" altLang="zh-CN" sz="5400" b="1" kern="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eaLnBrk="0" hangingPunct="0">
              <a:lnSpc>
                <a:spcPct val="200000"/>
              </a:lnSpc>
              <a:defRPr/>
            </a:pPr>
            <a:r>
              <a:rPr lang="zh-CN" altLang="en-US" sz="5400" b="1" kern="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动手做实验</a:t>
            </a:r>
            <a:endParaRPr lang="en-US" altLang="zh-CN" sz="5400" b="1" kern="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Freeform: Shape 5"/>
          <p:cNvSpPr>
            <a:spLocks noChangeAspect="1"/>
          </p:cNvSpPr>
          <p:nvPr/>
        </p:nvSpPr>
        <p:spPr bwMode="auto">
          <a:xfrm>
            <a:off x="1911120" y="1260136"/>
            <a:ext cx="1202478" cy="972334"/>
          </a:xfrm>
          <a:custGeom>
            <a:avLst/>
            <a:gdLst>
              <a:gd name="connsiteX0" fmla="*/ 0 w 331788"/>
              <a:gd name="connsiteY0" fmla="*/ 255587 h 268287"/>
              <a:gd name="connsiteX1" fmla="*/ 331788 w 331788"/>
              <a:gd name="connsiteY1" fmla="*/ 255587 h 268287"/>
              <a:gd name="connsiteX2" fmla="*/ 331788 w 331788"/>
              <a:gd name="connsiteY2" fmla="*/ 268287 h 268287"/>
              <a:gd name="connsiteX3" fmla="*/ 0 w 331788"/>
              <a:gd name="connsiteY3" fmla="*/ 268287 h 268287"/>
              <a:gd name="connsiteX4" fmla="*/ 76201 w 331788"/>
              <a:gd name="connsiteY4" fmla="*/ 207962 h 268287"/>
              <a:gd name="connsiteX5" fmla="*/ 82551 w 331788"/>
              <a:gd name="connsiteY5" fmla="*/ 207962 h 268287"/>
              <a:gd name="connsiteX6" fmla="*/ 82551 w 331788"/>
              <a:gd name="connsiteY6" fmla="*/ 247650 h 268287"/>
              <a:gd name="connsiteX7" fmla="*/ 55563 w 331788"/>
              <a:gd name="connsiteY7" fmla="*/ 247650 h 268287"/>
              <a:gd name="connsiteX8" fmla="*/ 55563 w 331788"/>
              <a:gd name="connsiteY8" fmla="*/ 227012 h 268287"/>
              <a:gd name="connsiteX9" fmla="*/ 115888 w 331788"/>
              <a:gd name="connsiteY9" fmla="*/ 168275 h 268287"/>
              <a:gd name="connsiteX10" fmla="*/ 127168 w 331788"/>
              <a:gd name="connsiteY10" fmla="*/ 168275 h 268287"/>
              <a:gd name="connsiteX11" fmla="*/ 139701 w 331788"/>
              <a:gd name="connsiteY11" fmla="*/ 170835 h 268287"/>
              <a:gd name="connsiteX12" fmla="*/ 139701 w 331788"/>
              <a:gd name="connsiteY12" fmla="*/ 247650 h 268287"/>
              <a:gd name="connsiteX13" fmla="*/ 115888 w 331788"/>
              <a:gd name="connsiteY13" fmla="*/ 247650 h 268287"/>
              <a:gd name="connsiteX14" fmla="*/ 198438 w 331788"/>
              <a:gd name="connsiteY14" fmla="*/ 155575 h 268287"/>
              <a:gd name="connsiteX15" fmla="*/ 198438 w 331788"/>
              <a:gd name="connsiteY15" fmla="*/ 247650 h 268287"/>
              <a:gd name="connsiteX16" fmla="*/ 173038 w 331788"/>
              <a:gd name="connsiteY16" fmla="*/ 247650 h 268287"/>
              <a:gd name="connsiteX17" fmla="*/ 173038 w 331788"/>
              <a:gd name="connsiteY17" fmla="*/ 168363 h 268287"/>
              <a:gd name="connsiteX18" fmla="*/ 198438 w 331788"/>
              <a:gd name="connsiteY18" fmla="*/ 155575 h 268287"/>
              <a:gd name="connsiteX19" fmla="*/ 149226 w 331788"/>
              <a:gd name="connsiteY19" fmla="*/ 41376 h 268287"/>
              <a:gd name="connsiteX20" fmla="*/ 114947 w 331788"/>
              <a:gd name="connsiteY20" fmla="*/ 55968 h 268287"/>
              <a:gd name="connsiteX21" fmla="*/ 114947 w 331788"/>
              <a:gd name="connsiteY21" fmla="*/ 123418 h 268287"/>
              <a:gd name="connsiteX22" fmla="*/ 183504 w 331788"/>
              <a:gd name="connsiteY22" fmla="*/ 123418 h 268287"/>
              <a:gd name="connsiteX23" fmla="*/ 183504 w 331788"/>
              <a:gd name="connsiteY23" fmla="*/ 55968 h 268287"/>
              <a:gd name="connsiteX24" fmla="*/ 149226 w 331788"/>
              <a:gd name="connsiteY24" fmla="*/ 41376 h 268287"/>
              <a:gd name="connsiteX25" fmla="*/ 228600 w 331788"/>
              <a:gd name="connsiteY25" fmla="*/ 39687 h 268287"/>
              <a:gd name="connsiteX26" fmla="*/ 254000 w 331788"/>
              <a:gd name="connsiteY26" fmla="*/ 39687 h 268287"/>
              <a:gd name="connsiteX27" fmla="*/ 254000 w 331788"/>
              <a:gd name="connsiteY27" fmla="*/ 247650 h 268287"/>
              <a:gd name="connsiteX28" fmla="*/ 228600 w 331788"/>
              <a:gd name="connsiteY28" fmla="*/ 247650 h 268287"/>
              <a:gd name="connsiteX29" fmla="*/ 228600 w 331788"/>
              <a:gd name="connsiteY29" fmla="*/ 110730 h 268287"/>
              <a:gd name="connsiteX30" fmla="*/ 231140 w 331788"/>
              <a:gd name="connsiteY30" fmla="*/ 90063 h 268287"/>
              <a:gd name="connsiteX31" fmla="*/ 228600 w 331788"/>
              <a:gd name="connsiteY31" fmla="*/ 69396 h 268287"/>
              <a:gd name="connsiteX32" fmla="*/ 228600 w 331788"/>
              <a:gd name="connsiteY32" fmla="*/ 39687 h 268287"/>
              <a:gd name="connsiteX33" fmla="*/ 149707 w 331788"/>
              <a:gd name="connsiteY33" fmla="*/ 22312 h 268287"/>
              <a:gd name="connsiteX34" fmla="*/ 196764 w 331788"/>
              <a:gd name="connsiteY34" fmla="*/ 41623 h 268287"/>
              <a:gd name="connsiteX35" fmla="*/ 196764 w 331788"/>
              <a:gd name="connsiteY35" fmla="*/ 136893 h 268287"/>
              <a:gd name="connsiteX36" fmla="*/ 109096 w 331788"/>
              <a:gd name="connsiteY36" fmla="*/ 143330 h 268287"/>
              <a:gd name="connsiteX37" fmla="*/ 97492 w 331788"/>
              <a:gd name="connsiteY37" fmla="*/ 154917 h 268287"/>
              <a:gd name="connsiteX38" fmla="*/ 93625 w 331788"/>
              <a:gd name="connsiteY38" fmla="*/ 170366 h 268287"/>
              <a:gd name="connsiteX39" fmla="*/ 43344 w 331788"/>
              <a:gd name="connsiteY39" fmla="*/ 220576 h 268287"/>
              <a:gd name="connsiteX40" fmla="*/ 18848 w 331788"/>
              <a:gd name="connsiteY40" fmla="*/ 220576 h 268287"/>
              <a:gd name="connsiteX41" fmla="*/ 18848 w 331788"/>
              <a:gd name="connsiteY41" fmla="*/ 196115 h 268287"/>
              <a:gd name="connsiteX42" fmla="*/ 67840 w 331788"/>
              <a:gd name="connsiteY42" fmla="*/ 145905 h 268287"/>
              <a:gd name="connsiteX43" fmla="*/ 84600 w 331788"/>
              <a:gd name="connsiteY43" fmla="*/ 140755 h 268287"/>
              <a:gd name="connsiteX44" fmla="*/ 96203 w 331788"/>
              <a:gd name="connsiteY44" fmla="*/ 129168 h 268287"/>
              <a:gd name="connsiteX45" fmla="*/ 102649 w 331788"/>
              <a:gd name="connsiteY45" fmla="*/ 41623 h 268287"/>
              <a:gd name="connsiteX46" fmla="*/ 149707 w 331788"/>
              <a:gd name="connsiteY46" fmla="*/ 22312 h 268287"/>
              <a:gd name="connsiteX47" fmla="*/ 280988 w 331788"/>
              <a:gd name="connsiteY47" fmla="*/ 0 h 268287"/>
              <a:gd name="connsiteX48" fmla="*/ 306388 w 331788"/>
              <a:gd name="connsiteY48" fmla="*/ 0 h 268287"/>
              <a:gd name="connsiteX49" fmla="*/ 306388 w 331788"/>
              <a:gd name="connsiteY49" fmla="*/ 247650 h 268287"/>
              <a:gd name="connsiteX50" fmla="*/ 280988 w 331788"/>
              <a:gd name="connsiteY50" fmla="*/ 247650 h 268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31788" h="268287">
                <a:moveTo>
                  <a:pt x="0" y="255587"/>
                </a:moveTo>
                <a:lnTo>
                  <a:pt x="331788" y="255587"/>
                </a:lnTo>
                <a:lnTo>
                  <a:pt x="331788" y="268287"/>
                </a:lnTo>
                <a:lnTo>
                  <a:pt x="0" y="268287"/>
                </a:lnTo>
                <a:close/>
                <a:moveTo>
                  <a:pt x="76201" y="207962"/>
                </a:moveTo>
                <a:lnTo>
                  <a:pt x="82551" y="207962"/>
                </a:lnTo>
                <a:lnTo>
                  <a:pt x="82551" y="247650"/>
                </a:lnTo>
                <a:lnTo>
                  <a:pt x="55563" y="247650"/>
                </a:lnTo>
                <a:lnTo>
                  <a:pt x="55563" y="227012"/>
                </a:lnTo>
                <a:close/>
                <a:moveTo>
                  <a:pt x="115888" y="168275"/>
                </a:moveTo>
                <a:cubicBezTo>
                  <a:pt x="115888" y="168275"/>
                  <a:pt x="115888" y="168275"/>
                  <a:pt x="127168" y="168275"/>
                </a:cubicBezTo>
                <a:cubicBezTo>
                  <a:pt x="130928" y="169555"/>
                  <a:pt x="135941" y="170835"/>
                  <a:pt x="139701" y="170835"/>
                </a:cubicBezTo>
                <a:cubicBezTo>
                  <a:pt x="139701" y="170835"/>
                  <a:pt x="139701" y="170835"/>
                  <a:pt x="139701" y="247650"/>
                </a:cubicBezTo>
                <a:cubicBezTo>
                  <a:pt x="139701" y="247650"/>
                  <a:pt x="139701" y="247650"/>
                  <a:pt x="115888" y="247650"/>
                </a:cubicBezTo>
                <a:close/>
                <a:moveTo>
                  <a:pt x="198438" y="155575"/>
                </a:moveTo>
                <a:cubicBezTo>
                  <a:pt x="198438" y="155575"/>
                  <a:pt x="198438" y="155575"/>
                  <a:pt x="198438" y="247650"/>
                </a:cubicBezTo>
                <a:cubicBezTo>
                  <a:pt x="198438" y="247650"/>
                  <a:pt x="198438" y="247650"/>
                  <a:pt x="173038" y="247650"/>
                </a:cubicBezTo>
                <a:lnTo>
                  <a:pt x="173038" y="168363"/>
                </a:lnTo>
                <a:cubicBezTo>
                  <a:pt x="181928" y="165805"/>
                  <a:pt x="190818" y="161969"/>
                  <a:pt x="198438" y="155575"/>
                </a:cubicBezTo>
                <a:close/>
                <a:moveTo>
                  <a:pt x="149226" y="41376"/>
                </a:moveTo>
                <a:cubicBezTo>
                  <a:pt x="136937" y="41376"/>
                  <a:pt x="124649" y="46240"/>
                  <a:pt x="114947" y="55968"/>
                </a:cubicBezTo>
                <a:cubicBezTo>
                  <a:pt x="96838" y="74128"/>
                  <a:pt x="96838" y="105259"/>
                  <a:pt x="114947" y="123418"/>
                </a:cubicBezTo>
                <a:cubicBezTo>
                  <a:pt x="134350" y="142875"/>
                  <a:pt x="164101" y="142875"/>
                  <a:pt x="183504" y="123418"/>
                </a:cubicBezTo>
                <a:cubicBezTo>
                  <a:pt x="201613" y="105259"/>
                  <a:pt x="201613" y="74128"/>
                  <a:pt x="183504" y="55968"/>
                </a:cubicBezTo>
                <a:cubicBezTo>
                  <a:pt x="173803" y="46240"/>
                  <a:pt x="161514" y="41376"/>
                  <a:pt x="149226" y="41376"/>
                </a:cubicBezTo>
                <a:close/>
                <a:moveTo>
                  <a:pt x="228600" y="39687"/>
                </a:moveTo>
                <a:cubicBezTo>
                  <a:pt x="228600" y="39687"/>
                  <a:pt x="228600" y="39687"/>
                  <a:pt x="254000" y="39687"/>
                </a:cubicBezTo>
                <a:lnTo>
                  <a:pt x="254000" y="247650"/>
                </a:lnTo>
                <a:cubicBezTo>
                  <a:pt x="254000" y="247650"/>
                  <a:pt x="254000" y="247650"/>
                  <a:pt x="228600" y="247650"/>
                </a:cubicBezTo>
                <a:cubicBezTo>
                  <a:pt x="228600" y="247650"/>
                  <a:pt x="228600" y="247650"/>
                  <a:pt x="228600" y="110730"/>
                </a:cubicBezTo>
                <a:cubicBezTo>
                  <a:pt x="231140" y="104272"/>
                  <a:pt x="231140" y="96521"/>
                  <a:pt x="231140" y="90063"/>
                </a:cubicBezTo>
                <a:cubicBezTo>
                  <a:pt x="231140" y="83604"/>
                  <a:pt x="231140" y="75854"/>
                  <a:pt x="228600" y="69396"/>
                </a:cubicBezTo>
                <a:cubicBezTo>
                  <a:pt x="228600" y="69396"/>
                  <a:pt x="228600" y="69396"/>
                  <a:pt x="228600" y="39687"/>
                </a:cubicBezTo>
                <a:close/>
                <a:moveTo>
                  <a:pt x="149707" y="22312"/>
                </a:moveTo>
                <a:cubicBezTo>
                  <a:pt x="166789" y="22312"/>
                  <a:pt x="183872" y="28749"/>
                  <a:pt x="196764" y="41623"/>
                </a:cubicBezTo>
                <a:cubicBezTo>
                  <a:pt x="223838" y="68659"/>
                  <a:pt x="223838" y="111144"/>
                  <a:pt x="196764" y="136893"/>
                </a:cubicBezTo>
                <a:cubicBezTo>
                  <a:pt x="173558" y="161354"/>
                  <a:pt x="136170" y="162641"/>
                  <a:pt x="109096" y="143330"/>
                </a:cubicBezTo>
                <a:cubicBezTo>
                  <a:pt x="109096" y="143330"/>
                  <a:pt x="109096" y="143330"/>
                  <a:pt x="97492" y="154917"/>
                </a:cubicBezTo>
                <a:cubicBezTo>
                  <a:pt x="98782" y="160067"/>
                  <a:pt x="97492" y="166504"/>
                  <a:pt x="93625" y="170366"/>
                </a:cubicBezTo>
                <a:cubicBezTo>
                  <a:pt x="93625" y="170366"/>
                  <a:pt x="93625" y="170366"/>
                  <a:pt x="43344" y="220576"/>
                </a:cubicBezTo>
                <a:cubicBezTo>
                  <a:pt x="35608" y="227013"/>
                  <a:pt x="25295" y="227013"/>
                  <a:pt x="18848" y="220576"/>
                </a:cubicBezTo>
                <a:cubicBezTo>
                  <a:pt x="11113" y="214139"/>
                  <a:pt x="11113" y="202552"/>
                  <a:pt x="18848" y="196115"/>
                </a:cubicBezTo>
                <a:cubicBezTo>
                  <a:pt x="18848" y="196115"/>
                  <a:pt x="18848" y="196115"/>
                  <a:pt x="67840" y="145905"/>
                </a:cubicBezTo>
                <a:cubicBezTo>
                  <a:pt x="72997" y="142043"/>
                  <a:pt x="78154" y="140755"/>
                  <a:pt x="84600" y="140755"/>
                </a:cubicBezTo>
                <a:cubicBezTo>
                  <a:pt x="84600" y="140755"/>
                  <a:pt x="84600" y="140755"/>
                  <a:pt x="96203" y="129168"/>
                </a:cubicBezTo>
                <a:cubicBezTo>
                  <a:pt x="75575" y="103420"/>
                  <a:pt x="78154" y="66084"/>
                  <a:pt x="102649" y="41623"/>
                </a:cubicBezTo>
                <a:cubicBezTo>
                  <a:pt x="115542" y="28749"/>
                  <a:pt x="132624" y="22312"/>
                  <a:pt x="149707" y="22312"/>
                </a:cubicBezTo>
                <a:close/>
                <a:moveTo>
                  <a:pt x="280988" y="0"/>
                </a:moveTo>
                <a:lnTo>
                  <a:pt x="306388" y="0"/>
                </a:lnTo>
                <a:lnTo>
                  <a:pt x="306388" y="247650"/>
                </a:lnTo>
                <a:lnTo>
                  <a:pt x="280988" y="24765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dirty="0">
              <a:latin typeface="字魂59号-创粗黑" panose="00000500000000000000" pitchFamily="2" charset="-122"/>
              <a:ea typeface="字魂59号-创粗黑" panose="00000500000000000000" pitchFamily="2" charset="-122"/>
              <a:sym typeface="字魂105号-简雅黑" panose="00000500000000000000" pitchFamily="2" charset="-122"/>
            </a:endParaRPr>
          </a:p>
        </p:txBody>
      </p:sp>
      <p:sp>
        <p:nvSpPr>
          <p:cNvPr id="13" name="Freeform: Shape 8"/>
          <p:cNvSpPr/>
          <p:nvPr/>
        </p:nvSpPr>
        <p:spPr bwMode="auto">
          <a:xfrm>
            <a:off x="1891133" y="2772934"/>
            <a:ext cx="1222465" cy="1243205"/>
          </a:xfrm>
          <a:custGeom>
            <a:avLst/>
            <a:gdLst>
              <a:gd name="connsiteX0" fmla="*/ 78191 w 326253"/>
              <a:gd name="connsiteY0" fmla="*/ 141987 h 331788"/>
              <a:gd name="connsiteX1" fmla="*/ 93695 w 326253"/>
              <a:gd name="connsiteY1" fmla="*/ 171683 h 331788"/>
              <a:gd name="connsiteX2" fmla="*/ 80775 w 326253"/>
              <a:gd name="connsiteY2" fmla="*/ 215583 h 331788"/>
              <a:gd name="connsiteX3" fmla="*/ 159586 w 326253"/>
              <a:gd name="connsiteY3" fmla="*/ 183304 h 331788"/>
              <a:gd name="connsiteX4" fmla="*/ 172506 w 326253"/>
              <a:gd name="connsiteY4" fmla="*/ 171683 h 331788"/>
              <a:gd name="connsiteX5" fmla="*/ 194470 w 326253"/>
              <a:gd name="connsiteY5" fmla="*/ 192342 h 331788"/>
              <a:gd name="connsiteX6" fmla="*/ 181550 w 326253"/>
              <a:gd name="connsiteY6" fmla="*/ 285306 h 331788"/>
              <a:gd name="connsiteX7" fmla="*/ 181550 w 326253"/>
              <a:gd name="connsiteY7" fmla="*/ 286597 h 331788"/>
              <a:gd name="connsiteX8" fmla="*/ 194470 w 326253"/>
              <a:gd name="connsiteY8" fmla="*/ 304674 h 331788"/>
              <a:gd name="connsiteX9" fmla="*/ 195762 w 326253"/>
              <a:gd name="connsiteY9" fmla="*/ 304674 h 331788"/>
              <a:gd name="connsiteX10" fmla="*/ 209974 w 326253"/>
              <a:gd name="connsiteY10" fmla="*/ 286597 h 331788"/>
              <a:gd name="connsiteX11" fmla="*/ 209974 w 326253"/>
              <a:gd name="connsiteY11" fmla="*/ 285306 h 331788"/>
              <a:gd name="connsiteX12" fmla="*/ 197054 w 326253"/>
              <a:gd name="connsiteY12" fmla="*/ 192342 h 331788"/>
              <a:gd name="connsiteX13" fmla="*/ 217726 w 326253"/>
              <a:gd name="connsiteY13" fmla="*/ 171683 h 331788"/>
              <a:gd name="connsiteX14" fmla="*/ 230646 w 326253"/>
              <a:gd name="connsiteY14" fmla="*/ 183304 h 331788"/>
              <a:gd name="connsiteX15" fmla="*/ 261654 w 326253"/>
              <a:gd name="connsiteY15" fmla="*/ 196216 h 331788"/>
              <a:gd name="connsiteX16" fmla="*/ 308165 w 326253"/>
              <a:gd name="connsiteY16" fmla="*/ 255609 h 331788"/>
              <a:gd name="connsiteX17" fmla="*/ 324961 w 326253"/>
              <a:gd name="connsiteY17" fmla="*/ 295635 h 331788"/>
              <a:gd name="connsiteX18" fmla="*/ 326253 w 326253"/>
              <a:gd name="connsiteY18" fmla="*/ 304674 h 331788"/>
              <a:gd name="connsiteX19" fmla="*/ 321085 w 326253"/>
              <a:gd name="connsiteY19" fmla="*/ 331788 h 331788"/>
              <a:gd name="connsiteX20" fmla="*/ 271990 w 326253"/>
              <a:gd name="connsiteY20" fmla="*/ 331788 h 331788"/>
              <a:gd name="connsiteX21" fmla="*/ 279742 w 326253"/>
              <a:gd name="connsiteY21" fmla="*/ 304674 h 331788"/>
              <a:gd name="connsiteX22" fmla="*/ 268114 w 326253"/>
              <a:gd name="connsiteY22" fmla="*/ 278850 h 331788"/>
              <a:gd name="connsiteX23" fmla="*/ 268114 w 326253"/>
              <a:gd name="connsiteY23" fmla="*/ 331788 h 331788"/>
              <a:gd name="connsiteX24" fmla="*/ 122119 w 326253"/>
              <a:gd name="connsiteY24" fmla="*/ 331788 h 331788"/>
              <a:gd name="connsiteX25" fmla="*/ 122119 w 326253"/>
              <a:gd name="connsiteY25" fmla="*/ 250445 h 331788"/>
              <a:gd name="connsiteX26" fmla="*/ 56227 w 326253"/>
              <a:gd name="connsiteY26" fmla="*/ 267230 h 331788"/>
              <a:gd name="connsiteX27" fmla="*/ 35555 w 326253"/>
              <a:gd name="connsiteY27" fmla="*/ 256900 h 331788"/>
              <a:gd name="connsiteX28" fmla="*/ 38139 w 326253"/>
              <a:gd name="connsiteY28" fmla="*/ 193633 h 331788"/>
              <a:gd name="connsiteX29" fmla="*/ 49767 w 326253"/>
              <a:gd name="connsiteY29" fmla="*/ 156189 h 331788"/>
              <a:gd name="connsiteX30" fmla="*/ 78191 w 326253"/>
              <a:gd name="connsiteY30" fmla="*/ 141987 h 331788"/>
              <a:gd name="connsiteX31" fmla="*/ 99575 w 326253"/>
              <a:gd name="connsiteY31" fmla="*/ 82184 h 331788"/>
              <a:gd name="connsiteX32" fmla="*/ 116954 w 326253"/>
              <a:gd name="connsiteY32" fmla="*/ 90732 h 331788"/>
              <a:gd name="connsiteX33" fmla="*/ 116954 w 326253"/>
              <a:gd name="connsiteY33" fmla="*/ 95617 h 331788"/>
              <a:gd name="connsiteX34" fmla="*/ 114281 w 326253"/>
              <a:gd name="connsiteY34" fmla="*/ 96838 h 331788"/>
              <a:gd name="connsiteX35" fmla="*/ 112944 w 326253"/>
              <a:gd name="connsiteY35" fmla="*/ 96838 h 331788"/>
              <a:gd name="connsiteX36" fmla="*/ 95565 w 326253"/>
              <a:gd name="connsiteY36" fmla="*/ 87069 h 331788"/>
              <a:gd name="connsiteX37" fmla="*/ 94228 w 326253"/>
              <a:gd name="connsiteY37" fmla="*/ 83405 h 331788"/>
              <a:gd name="connsiteX38" fmla="*/ 99575 w 326253"/>
              <a:gd name="connsiteY38" fmla="*/ 82184 h 331788"/>
              <a:gd name="connsiteX39" fmla="*/ 24452 w 326253"/>
              <a:gd name="connsiteY39" fmla="*/ 82184 h 331788"/>
              <a:gd name="connsiteX40" fmla="*/ 29391 w 326253"/>
              <a:gd name="connsiteY40" fmla="*/ 83405 h 331788"/>
              <a:gd name="connsiteX41" fmla="*/ 28157 w 326253"/>
              <a:gd name="connsiteY41" fmla="*/ 87069 h 331788"/>
              <a:gd name="connsiteX42" fmla="*/ 12105 w 326253"/>
              <a:gd name="connsiteY42" fmla="*/ 96838 h 331788"/>
              <a:gd name="connsiteX43" fmla="*/ 10870 w 326253"/>
              <a:gd name="connsiteY43" fmla="*/ 96838 h 331788"/>
              <a:gd name="connsiteX44" fmla="*/ 7166 w 326253"/>
              <a:gd name="connsiteY44" fmla="*/ 95617 h 331788"/>
              <a:gd name="connsiteX45" fmla="*/ 8400 w 326253"/>
              <a:gd name="connsiteY45" fmla="*/ 90732 h 331788"/>
              <a:gd name="connsiteX46" fmla="*/ 24452 w 326253"/>
              <a:gd name="connsiteY46" fmla="*/ 82184 h 331788"/>
              <a:gd name="connsiteX47" fmla="*/ 59100 w 326253"/>
              <a:gd name="connsiteY47" fmla="*/ 61913 h 331788"/>
              <a:gd name="connsiteX48" fmla="*/ 57739 w 326253"/>
              <a:gd name="connsiteY48" fmla="*/ 63274 h 331788"/>
              <a:gd name="connsiteX49" fmla="*/ 56378 w 326253"/>
              <a:gd name="connsiteY49" fmla="*/ 64635 h 331788"/>
              <a:gd name="connsiteX50" fmla="*/ 61821 w 326253"/>
              <a:gd name="connsiteY50" fmla="*/ 90488 h 331788"/>
              <a:gd name="connsiteX51" fmla="*/ 65903 w 326253"/>
              <a:gd name="connsiteY51" fmla="*/ 64635 h 331788"/>
              <a:gd name="connsiteX52" fmla="*/ 65903 w 326253"/>
              <a:gd name="connsiteY52" fmla="*/ 63274 h 331788"/>
              <a:gd name="connsiteX53" fmla="*/ 64543 w 326253"/>
              <a:gd name="connsiteY53" fmla="*/ 61913 h 331788"/>
              <a:gd name="connsiteX54" fmla="*/ 63182 w 326253"/>
              <a:gd name="connsiteY54" fmla="*/ 63274 h 331788"/>
              <a:gd name="connsiteX55" fmla="*/ 61821 w 326253"/>
              <a:gd name="connsiteY55" fmla="*/ 63274 h 331788"/>
              <a:gd name="connsiteX56" fmla="*/ 60460 w 326253"/>
              <a:gd name="connsiteY56" fmla="*/ 63274 h 331788"/>
              <a:gd name="connsiteX57" fmla="*/ 59100 w 326253"/>
              <a:gd name="connsiteY57" fmla="*/ 61913 h 331788"/>
              <a:gd name="connsiteX58" fmla="*/ 121089 w 326253"/>
              <a:gd name="connsiteY58" fmla="*/ 49213 h 331788"/>
              <a:gd name="connsiteX59" fmla="*/ 124944 w 326253"/>
              <a:gd name="connsiteY59" fmla="*/ 53381 h 331788"/>
              <a:gd name="connsiteX60" fmla="*/ 122374 w 326253"/>
              <a:gd name="connsiteY60" fmla="*/ 57548 h 331788"/>
              <a:gd name="connsiteX61" fmla="*/ 104382 w 326253"/>
              <a:gd name="connsiteY61" fmla="*/ 60326 h 331788"/>
              <a:gd name="connsiteX62" fmla="*/ 103097 w 326253"/>
              <a:gd name="connsiteY62" fmla="*/ 60326 h 331788"/>
              <a:gd name="connsiteX63" fmla="*/ 100526 w 326253"/>
              <a:gd name="connsiteY63" fmla="*/ 57548 h 331788"/>
              <a:gd name="connsiteX64" fmla="*/ 103097 w 326253"/>
              <a:gd name="connsiteY64" fmla="*/ 53381 h 331788"/>
              <a:gd name="connsiteX65" fmla="*/ 121089 w 326253"/>
              <a:gd name="connsiteY65" fmla="*/ 49213 h 331788"/>
              <a:gd name="connsiteX66" fmla="*/ 4308 w 326253"/>
              <a:gd name="connsiteY66" fmla="*/ 49213 h 331788"/>
              <a:gd name="connsiteX67" fmla="*/ 22088 w 326253"/>
              <a:gd name="connsiteY67" fmla="*/ 53381 h 331788"/>
              <a:gd name="connsiteX68" fmla="*/ 24628 w 326253"/>
              <a:gd name="connsiteY68" fmla="*/ 57548 h 331788"/>
              <a:gd name="connsiteX69" fmla="*/ 22088 w 326253"/>
              <a:gd name="connsiteY69" fmla="*/ 60326 h 331788"/>
              <a:gd name="connsiteX70" fmla="*/ 20818 w 326253"/>
              <a:gd name="connsiteY70" fmla="*/ 60326 h 331788"/>
              <a:gd name="connsiteX71" fmla="*/ 3038 w 326253"/>
              <a:gd name="connsiteY71" fmla="*/ 57548 h 331788"/>
              <a:gd name="connsiteX72" fmla="*/ 498 w 326253"/>
              <a:gd name="connsiteY72" fmla="*/ 53381 h 331788"/>
              <a:gd name="connsiteX73" fmla="*/ 4308 w 326253"/>
              <a:gd name="connsiteY73" fmla="*/ 49213 h 331788"/>
              <a:gd name="connsiteX74" fmla="*/ 62728 w 326253"/>
              <a:gd name="connsiteY74" fmla="*/ 41275 h 331788"/>
              <a:gd name="connsiteX75" fmla="*/ 40503 w 326253"/>
              <a:gd name="connsiteY75" fmla="*/ 60552 h 331788"/>
              <a:gd name="connsiteX76" fmla="*/ 47040 w 326253"/>
              <a:gd name="connsiteY76" fmla="*/ 78544 h 331788"/>
              <a:gd name="connsiteX77" fmla="*/ 54884 w 326253"/>
              <a:gd name="connsiteY77" fmla="*/ 95250 h 331788"/>
              <a:gd name="connsiteX78" fmla="*/ 58806 w 326253"/>
              <a:gd name="connsiteY78" fmla="*/ 95250 h 331788"/>
              <a:gd name="connsiteX79" fmla="*/ 53577 w 326253"/>
              <a:gd name="connsiteY79" fmla="*/ 65692 h 331788"/>
              <a:gd name="connsiteX80" fmla="*/ 54884 w 326253"/>
              <a:gd name="connsiteY80" fmla="*/ 60552 h 331788"/>
              <a:gd name="connsiteX81" fmla="*/ 60114 w 326253"/>
              <a:gd name="connsiteY81" fmla="*/ 59267 h 331788"/>
              <a:gd name="connsiteX82" fmla="*/ 62728 w 326253"/>
              <a:gd name="connsiteY82" fmla="*/ 59267 h 331788"/>
              <a:gd name="connsiteX83" fmla="*/ 65343 w 326253"/>
              <a:gd name="connsiteY83" fmla="*/ 59267 h 331788"/>
              <a:gd name="connsiteX84" fmla="*/ 70572 w 326253"/>
              <a:gd name="connsiteY84" fmla="*/ 60552 h 331788"/>
              <a:gd name="connsiteX85" fmla="*/ 71880 w 326253"/>
              <a:gd name="connsiteY85" fmla="*/ 65692 h 331788"/>
              <a:gd name="connsiteX86" fmla="*/ 66650 w 326253"/>
              <a:gd name="connsiteY86" fmla="*/ 95250 h 331788"/>
              <a:gd name="connsiteX87" fmla="*/ 69265 w 326253"/>
              <a:gd name="connsiteY87" fmla="*/ 95250 h 331788"/>
              <a:gd name="connsiteX88" fmla="*/ 77109 w 326253"/>
              <a:gd name="connsiteY88" fmla="*/ 78544 h 331788"/>
              <a:gd name="connsiteX89" fmla="*/ 84953 w 326253"/>
              <a:gd name="connsiteY89" fmla="*/ 60552 h 331788"/>
              <a:gd name="connsiteX90" fmla="*/ 62728 w 326253"/>
              <a:gd name="connsiteY90" fmla="*/ 41275 h 331788"/>
              <a:gd name="connsiteX91" fmla="*/ 62728 w 326253"/>
              <a:gd name="connsiteY91" fmla="*/ 33338 h 331788"/>
              <a:gd name="connsiteX92" fmla="*/ 91303 w 326253"/>
              <a:gd name="connsiteY92" fmla="*/ 60395 h 331788"/>
              <a:gd name="connsiteX93" fmla="*/ 83510 w 326253"/>
              <a:gd name="connsiteY93" fmla="*/ 82298 h 331788"/>
              <a:gd name="connsiteX94" fmla="*/ 77016 w 326253"/>
              <a:gd name="connsiteY94" fmla="*/ 99047 h 331788"/>
              <a:gd name="connsiteX95" fmla="*/ 75717 w 326253"/>
              <a:gd name="connsiteY95" fmla="*/ 111931 h 331788"/>
              <a:gd name="connsiteX96" fmla="*/ 73119 w 326253"/>
              <a:gd name="connsiteY96" fmla="*/ 115796 h 331788"/>
              <a:gd name="connsiteX97" fmla="*/ 70521 w 326253"/>
              <a:gd name="connsiteY97" fmla="*/ 115796 h 331788"/>
              <a:gd name="connsiteX98" fmla="*/ 62728 w 326253"/>
              <a:gd name="connsiteY98" fmla="*/ 122238 h 331788"/>
              <a:gd name="connsiteX99" fmla="*/ 54935 w 326253"/>
              <a:gd name="connsiteY99" fmla="*/ 115796 h 331788"/>
              <a:gd name="connsiteX100" fmla="*/ 52337 w 326253"/>
              <a:gd name="connsiteY100" fmla="*/ 115796 h 331788"/>
              <a:gd name="connsiteX101" fmla="*/ 48441 w 326253"/>
              <a:gd name="connsiteY101" fmla="*/ 111931 h 331788"/>
              <a:gd name="connsiteX102" fmla="*/ 48441 w 326253"/>
              <a:gd name="connsiteY102" fmla="*/ 99047 h 331788"/>
              <a:gd name="connsiteX103" fmla="*/ 41946 w 326253"/>
              <a:gd name="connsiteY103" fmla="*/ 82298 h 331788"/>
              <a:gd name="connsiteX104" fmla="*/ 34153 w 326253"/>
              <a:gd name="connsiteY104" fmla="*/ 60395 h 331788"/>
              <a:gd name="connsiteX105" fmla="*/ 62728 w 326253"/>
              <a:gd name="connsiteY105" fmla="*/ 33338 h 331788"/>
              <a:gd name="connsiteX106" fmla="*/ 195140 w 326253"/>
              <a:gd name="connsiteY106" fmla="*/ 26988 h 331788"/>
              <a:gd name="connsiteX107" fmla="*/ 254816 w 326253"/>
              <a:gd name="connsiteY107" fmla="*/ 86198 h 331788"/>
              <a:gd name="connsiteX108" fmla="*/ 195140 w 326253"/>
              <a:gd name="connsiteY108" fmla="*/ 169863 h 331788"/>
              <a:gd name="connsiteX109" fmla="*/ 134166 w 326253"/>
              <a:gd name="connsiteY109" fmla="*/ 86198 h 331788"/>
              <a:gd name="connsiteX110" fmla="*/ 195140 w 326253"/>
              <a:gd name="connsiteY110" fmla="*/ 26988 h 331788"/>
              <a:gd name="connsiteX111" fmla="*/ 103011 w 326253"/>
              <a:gd name="connsiteY111" fmla="*/ 14288 h 331788"/>
              <a:gd name="connsiteX112" fmla="*/ 104301 w 326253"/>
              <a:gd name="connsiteY112" fmla="*/ 19448 h 331788"/>
              <a:gd name="connsiteX113" fmla="*/ 91403 w 326253"/>
              <a:gd name="connsiteY113" fmla="*/ 33636 h 331788"/>
              <a:gd name="connsiteX114" fmla="*/ 88823 w 326253"/>
              <a:gd name="connsiteY114" fmla="*/ 34926 h 331788"/>
              <a:gd name="connsiteX115" fmla="*/ 87533 w 326253"/>
              <a:gd name="connsiteY115" fmla="*/ 34926 h 331788"/>
              <a:gd name="connsiteX116" fmla="*/ 86243 w 326253"/>
              <a:gd name="connsiteY116" fmla="*/ 29767 h 331788"/>
              <a:gd name="connsiteX117" fmla="*/ 99142 w 326253"/>
              <a:gd name="connsiteY117" fmla="*/ 15578 h 331788"/>
              <a:gd name="connsiteX118" fmla="*/ 103011 w 326253"/>
              <a:gd name="connsiteY118" fmla="*/ 14288 h 331788"/>
              <a:gd name="connsiteX119" fmla="*/ 21136 w 326253"/>
              <a:gd name="connsiteY119" fmla="*/ 14288 h 331788"/>
              <a:gd name="connsiteX120" fmla="*/ 26216 w 326253"/>
              <a:gd name="connsiteY120" fmla="*/ 15578 h 331788"/>
              <a:gd name="connsiteX121" fmla="*/ 37646 w 326253"/>
              <a:gd name="connsiteY121" fmla="*/ 29767 h 331788"/>
              <a:gd name="connsiteX122" fmla="*/ 37646 w 326253"/>
              <a:gd name="connsiteY122" fmla="*/ 34926 h 331788"/>
              <a:gd name="connsiteX123" fmla="*/ 35106 w 326253"/>
              <a:gd name="connsiteY123" fmla="*/ 34926 h 331788"/>
              <a:gd name="connsiteX124" fmla="*/ 32566 w 326253"/>
              <a:gd name="connsiteY124" fmla="*/ 33636 h 331788"/>
              <a:gd name="connsiteX125" fmla="*/ 21136 w 326253"/>
              <a:gd name="connsiteY125" fmla="*/ 19448 h 331788"/>
              <a:gd name="connsiteX126" fmla="*/ 19866 w 326253"/>
              <a:gd name="connsiteY126" fmla="*/ 16868 h 331788"/>
              <a:gd name="connsiteX127" fmla="*/ 21136 w 326253"/>
              <a:gd name="connsiteY127" fmla="*/ 14288 h 331788"/>
              <a:gd name="connsiteX128" fmla="*/ 61935 w 326253"/>
              <a:gd name="connsiteY128" fmla="*/ 0 h 331788"/>
              <a:gd name="connsiteX129" fmla="*/ 65904 w 326253"/>
              <a:gd name="connsiteY129" fmla="*/ 4048 h 331788"/>
              <a:gd name="connsiteX130" fmla="*/ 65904 w 326253"/>
              <a:gd name="connsiteY130" fmla="*/ 22940 h 331788"/>
              <a:gd name="connsiteX131" fmla="*/ 61935 w 326253"/>
              <a:gd name="connsiteY131" fmla="*/ 26988 h 331788"/>
              <a:gd name="connsiteX132" fmla="*/ 59289 w 326253"/>
              <a:gd name="connsiteY132" fmla="*/ 25639 h 331788"/>
              <a:gd name="connsiteX133" fmla="*/ 57966 w 326253"/>
              <a:gd name="connsiteY133" fmla="*/ 22940 h 331788"/>
              <a:gd name="connsiteX134" fmla="*/ 57966 w 326253"/>
              <a:gd name="connsiteY134" fmla="*/ 4048 h 331788"/>
              <a:gd name="connsiteX135" fmla="*/ 61935 w 326253"/>
              <a:gd name="connsiteY135" fmla="*/ 0 h 331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</a:cxnLst>
            <a:rect l="l" t="t" r="r" b="b"/>
            <a:pathLst>
              <a:path w="326253" h="331788">
                <a:moveTo>
                  <a:pt x="78191" y="141987"/>
                </a:moveTo>
                <a:cubicBezTo>
                  <a:pt x="91111" y="145860"/>
                  <a:pt x="97571" y="158772"/>
                  <a:pt x="93695" y="171683"/>
                </a:cubicBezTo>
                <a:cubicBezTo>
                  <a:pt x="88527" y="187177"/>
                  <a:pt x="83359" y="202671"/>
                  <a:pt x="80775" y="215583"/>
                </a:cubicBezTo>
                <a:cubicBezTo>
                  <a:pt x="101447" y="209127"/>
                  <a:pt x="159586" y="183304"/>
                  <a:pt x="159586" y="183304"/>
                </a:cubicBezTo>
                <a:cubicBezTo>
                  <a:pt x="159586" y="183304"/>
                  <a:pt x="159586" y="183304"/>
                  <a:pt x="172506" y="171683"/>
                </a:cubicBezTo>
                <a:cubicBezTo>
                  <a:pt x="172506" y="171683"/>
                  <a:pt x="172506" y="171683"/>
                  <a:pt x="194470" y="192342"/>
                </a:cubicBezTo>
                <a:cubicBezTo>
                  <a:pt x="194470" y="192342"/>
                  <a:pt x="194470" y="192342"/>
                  <a:pt x="181550" y="285306"/>
                </a:cubicBezTo>
                <a:cubicBezTo>
                  <a:pt x="181550" y="285306"/>
                  <a:pt x="181550" y="285306"/>
                  <a:pt x="181550" y="286597"/>
                </a:cubicBezTo>
                <a:cubicBezTo>
                  <a:pt x="181550" y="286597"/>
                  <a:pt x="181550" y="286597"/>
                  <a:pt x="194470" y="304674"/>
                </a:cubicBezTo>
                <a:cubicBezTo>
                  <a:pt x="194470" y="304674"/>
                  <a:pt x="194470" y="304674"/>
                  <a:pt x="195762" y="304674"/>
                </a:cubicBezTo>
                <a:cubicBezTo>
                  <a:pt x="195762" y="304674"/>
                  <a:pt x="195762" y="304674"/>
                  <a:pt x="209974" y="286597"/>
                </a:cubicBezTo>
                <a:cubicBezTo>
                  <a:pt x="209974" y="285306"/>
                  <a:pt x="209974" y="285306"/>
                  <a:pt x="209974" y="285306"/>
                </a:cubicBezTo>
                <a:cubicBezTo>
                  <a:pt x="209974" y="285306"/>
                  <a:pt x="209974" y="285306"/>
                  <a:pt x="197054" y="192342"/>
                </a:cubicBezTo>
                <a:cubicBezTo>
                  <a:pt x="197054" y="192342"/>
                  <a:pt x="197054" y="192342"/>
                  <a:pt x="217726" y="171683"/>
                </a:cubicBezTo>
                <a:cubicBezTo>
                  <a:pt x="217726" y="171683"/>
                  <a:pt x="217726" y="171683"/>
                  <a:pt x="230646" y="183304"/>
                </a:cubicBezTo>
                <a:cubicBezTo>
                  <a:pt x="230646" y="183304"/>
                  <a:pt x="261654" y="196216"/>
                  <a:pt x="261654" y="196216"/>
                </a:cubicBezTo>
                <a:cubicBezTo>
                  <a:pt x="278450" y="205254"/>
                  <a:pt x="293953" y="223330"/>
                  <a:pt x="308165" y="255609"/>
                </a:cubicBezTo>
                <a:cubicBezTo>
                  <a:pt x="318501" y="276268"/>
                  <a:pt x="324961" y="294344"/>
                  <a:pt x="324961" y="295635"/>
                </a:cubicBezTo>
                <a:cubicBezTo>
                  <a:pt x="326253" y="298218"/>
                  <a:pt x="326253" y="300800"/>
                  <a:pt x="326253" y="304674"/>
                </a:cubicBezTo>
                <a:cubicBezTo>
                  <a:pt x="326253" y="305965"/>
                  <a:pt x="324961" y="316294"/>
                  <a:pt x="321085" y="331788"/>
                </a:cubicBezTo>
                <a:cubicBezTo>
                  <a:pt x="321085" y="331788"/>
                  <a:pt x="321085" y="331788"/>
                  <a:pt x="271990" y="331788"/>
                </a:cubicBezTo>
                <a:cubicBezTo>
                  <a:pt x="275866" y="318876"/>
                  <a:pt x="278450" y="309838"/>
                  <a:pt x="279742" y="304674"/>
                </a:cubicBezTo>
                <a:cubicBezTo>
                  <a:pt x="277158" y="299509"/>
                  <a:pt x="273282" y="289180"/>
                  <a:pt x="268114" y="278850"/>
                </a:cubicBezTo>
                <a:cubicBezTo>
                  <a:pt x="268114" y="278850"/>
                  <a:pt x="268114" y="278850"/>
                  <a:pt x="268114" y="331788"/>
                </a:cubicBezTo>
                <a:cubicBezTo>
                  <a:pt x="268114" y="331788"/>
                  <a:pt x="268114" y="331788"/>
                  <a:pt x="122119" y="331788"/>
                </a:cubicBezTo>
                <a:cubicBezTo>
                  <a:pt x="122119" y="331788"/>
                  <a:pt x="122119" y="331788"/>
                  <a:pt x="122119" y="250445"/>
                </a:cubicBezTo>
                <a:cubicBezTo>
                  <a:pt x="94987" y="260774"/>
                  <a:pt x="70439" y="267230"/>
                  <a:pt x="56227" y="267230"/>
                </a:cubicBezTo>
                <a:cubicBezTo>
                  <a:pt x="48475" y="267230"/>
                  <a:pt x="40723" y="263356"/>
                  <a:pt x="35555" y="256900"/>
                </a:cubicBezTo>
                <a:cubicBezTo>
                  <a:pt x="27803" y="245280"/>
                  <a:pt x="27803" y="229786"/>
                  <a:pt x="38139" y="193633"/>
                </a:cubicBezTo>
                <a:cubicBezTo>
                  <a:pt x="43307" y="175557"/>
                  <a:pt x="48475" y="157481"/>
                  <a:pt x="49767" y="156189"/>
                </a:cubicBezTo>
                <a:cubicBezTo>
                  <a:pt x="53643" y="144569"/>
                  <a:pt x="66563" y="138113"/>
                  <a:pt x="78191" y="141987"/>
                </a:cubicBezTo>
                <a:close/>
                <a:moveTo>
                  <a:pt x="99575" y="82184"/>
                </a:moveTo>
                <a:lnTo>
                  <a:pt x="116954" y="90732"/>
                </a:lnTo>
                <a:cubicBezTo>
                  <a:pt x="118291" y="91954"/>
                  <a:pt x="118291" y="93175"/>
                  <a:pt x="116954" y="95617"/>
                </a:cubicBezTo>
                <a:cubicBezTo>
                  <a:pt x="116954" y="96838"/>
                  <a:pt x="115618" y="96838"/>
                  <a:pt x="114281" y="96838"/>
                </a:cubicBezTo>
                <a:cubicBezTo>
                  <a:pt x="114281" y="96838"/>
                  <a:pt x="112944" y="96838"/>
                  <a:pt x="112944" y="96838"/>
                </a:cubicBezTo>
                <a:cubicBezTo>
                  <a:pt x="112944" y="96838"/>
                  <a:pt x="112944" y="96838"/>
                  <a:pt x="95565" y="87069"/>
                </a:cubicBezTo>
                <a:cubicBezTo>
                  <a:pt x="94228" y="87069"/>
                  <a:pt x="92891" y="84627"/>
                  <a:pt x="94228" y="83405"/>
                </a:cubicBezTo>
                <a:cubicBezTo>
                  <a:pt x="95565" y="80963"/>
                  <a:pt x="96902" y="80963"/>
                  <a:pt x="99575" y="82184"/>
                </a:cubicBezTo>
                <a:close/>
                <a:moveTo>
                  <a:pt x="24452" y="82184"/>
                </a:moveTo>
                <a:cubicBezTo>
                  <a:pt x="25687" y="80963"/>
                  <a:pt x="28157" y="80963"/>
                  <a:pt x="29391" y="83405"/>
                </a:cubicBezTo>
                <a:cubicBezTo>
                  <a:pt x="29391" y="84627"/>
                  <a:pt x="29391" y="87069"/>
                  <a:pt x="28157" y="87069"/>
                </a:cubicBezTo>
                <a:cubicBezTo>
                  <a:pt x="28157" y="87069"/>
                  <a:pt x="28157" y="87069"/>
                  <a:pt x="12105" y="96838"/>
                </a:cubicBezTo>
                <a:cubicBezTo>
                  <a:pt x="12105" y="96838"/>
                  <a:pt x="10870" y="96838"/>
                  <a:pt x="10870" y="96838"/>
                </a:cubicBezTo>
                <a:cubicBezTo>
                  <a:pt x="9635" y="96838"/>
                  <a:pt x="8400" y="96838"/>
                  <a:pt x="7166" y="95617"/>
                </a:cubicBezTo>
                <a:cubicBezTo>
                  <a:pt x="7166" y="93175"/>
                  <a:pt x="7166" y="91954"/>
                  <a:pt x="8400" y="90732"/>
                </a:cubicBezTo>
                <a:cubicBezTo>
                  <a:pt x="8400" y="90732"/>
                  <a:pt x="8400" y="90732"/>
                  <a:pt x="24452" y="82184"/>
                </a:cubicBezTo>
                <a:close/>
                <a:moveTo>
                  <a:pt x="59100" y="61913"/>
                </a:moveTo>
                <a:cubicBezTo>
                  <a:pt x="59100" y="61913"/>
                  <a:pt x="57739" y="61913"/>
                  <a:pt x="57739" y="63274"/>
                </a:cubicBezTo>
                <a:cubicBezTo>
                  <a:pt x="57739" y="63274"/>
                  <a:pt x="56378" y="63274"/>
                  <a:pt x="56378" y="64635"/>
                </a:cubicBezTo>
                <a:cubicBezTo>
                  <a:pt x="56378" y="64635"/>
                  <a:pt x="56378" y="64635"/>
                  <a:pt x="61821" y="90488"/>
                </a:cubicBezTo>
                <a:lnTo>
                  <a:pt x="65903" y="64635"/>
                </a:lnTo>
                <a:cubicBezTo>
                  <a:pt x="65903" y="63274"/>
                  <a:pt x="65903" y="63274"/>
                  <a:pt x="65903" y="63274"/>
                </a:cubicBezTo>
                <a:cubicBezTo>
                  <a:pt x="65903" y="61913"/>
                  <a:pt x="64543" y="61913"/>
                  <a:pt x="64543" y="61913"/>
                </a:cubicBezTo>
                <a:cubicBezTo>
                  <a:pt x="64543" y="61913"/>
                  <a:pt x="63182" y="61913"/>
                  <a:pt x="63182" y="63274"/>
                </a:cubicBezTo>
                <a:cubicBezTo>
                  <a:pt x="63182" y="63274"/>
                  <a:pt x="61821" y="63274"/>
                  <a:pt x="61821" y="63274"/>
                </a:cubicBezTo>
                <a:cubicBezTo>
                  <a:pt x="60460" y="63274"/>
                  <a:pt x="60460" y="63274"/>
                  <a:pt x="60460" y="63274"/>
                </a:cubicBezTo>
                <a:cubicBezTo>
                  <a:pt x="59100" y="61913"/>
                  <a:pt x="59100" y="61913"/>
                  <a:pt x="59100" y="61913"/>
                </a:cubicBezTo>
                <a:close/>
                <a:moveTo>
                  <a:pt x="121089" y="49213"/>
                </a:moveTo>
                <a:cubicBezTo>
                  <a:pt x="123659" y="49213"/>
                  <a:pt x="124944" y="50602"/>
                  <a:pt x="124944" y="53381"/>
                </a:cubicBezTo>
                <a:cubicBezTo>
                  <a:pt x="126229" y="54770"/>
                  <a:pt x="124944" y="56159"/>
                  <a:pt x="122374" y="57548"/>
                </a:cubicBezTo>
                <a:cubicBezTo>
                  <a:pt x="122374" y="57548"/>
                  <a:pt x="122374" y="57548"/>
                  <a:pt x="104382" y="60326"/>
                </a:cubicBezTo>
                <a:cubicBezTo>
                  <a:pt x="103097" y="60326"/>
                  <a:pt x="103097" y="60326"/>
                  <a:pt x="103097" y="60326"/>
                </a:cubicBezTo>
                <a:cubicBezTo>
                  <a:pt x="101812" y="60326"/>
                  <a:pt x="100526" y="58937"/>
                  <a:pt x="100526" y="57548"/>
                </a:cubicBezTo>
                <a:cubicBezTo>
                  <a:pt x="99241" y="56159"/>
                  <a:pt x="100526" y="53381"/>
                  <a:pt x="103097" y="53381"/>
                </a:cubicBezTo>
                <a:cubicBezTo>
                  <a:pt x="103097" y="53381"/>
                  <a:pt x="103097" y="53381"/>
                  <a:pt x="121089" y="49213"/>
                </a:cubicBezTo>
                <a:close/>
                <a:moveTo>
                  <a:pt x="4308" y="49213"/>
                </a:moveTo>
                <a:cubicBezTo>
                  <a:pt x="4308" y="49213"/>
                  <a:pt x="4308" y="49213"/>
                  <a:pt x="22088" y="53381"/>
                </a:cubicBezTo>
                <a:cubicBezTo>
                  <a:pt x="24628" y="53381"/>
                  <a:pt x="24628" y="56159"/>
                  <a:pt x="24628" y="57548"/>
                </a:cubicBezTo>
                <a:cubicBezTo>
                  <a:pt x="24628" y="58937"/>
                  <a:pt x="23358" y="60326"/>
                  <a:pt x="22088" y="60326"/>
                </a:cubicBezTo>
                <a:cubicBezTo>
                  <a:pt x="20818" y="60326"/>
                  <a:pt x="20818" y="60326"/>
                  <a:pt x="20818" y="60326"/>
                </a:cubicBezTo>
                <a:cubicBezTo>
                  <a:pt x="20818" y="60326"/>
                  <a:pt x="20818" y="60326"/>
                  <a:pt x="3038" y="57548"/>
                </a:cubicBezTo>
                <a:cubicBezTo>
                  <a:pt x="498" y="56159"/>
                  <a:pt x="-772" y="54770"/>
                  <a:pt x="498" y="53381"/>
                </a:cubicBezTo>
                <a:cubicBezTo>
                  <a:pt x="498" y="50602"/>
                  <a:pt x="1768" y="49213"/>
                  <a:pt x="4308" y="49213"/>
                </a:cubicBezTo>
                <a:close/>
                <a:moveTo>
                  <a:pt x="62728" y="41275"/>
                </a:moveTo>
                <a:cubicBezTo>
                  <a:pt x="50962" y="41275"/>
                  <a:pt x="40503" y="50271"/>
                  <a:pt x="40503" y="60552"/>
                </a:cubicBezTo>
                <a:cubicBezTo>
                  <a:pt x="40503" y="69548"/>
                  <a:pt x="44425" y="73403"/>
                  <a:pt x="47040" y="78544"/>
                </a:cubicBezTo>
                <a:cubicBezTo>
                  <a:pt x="50962" y="83684"/>
                  <a:pt x="54884" y="88825"/>
                  <a:pt x="54884" y="95250"/>
                </a:cubicBezTo>
                <a:cubicBezTo>
                  <a:pt x="54884" y="95250"/>
                  <a:pt x="54884" y="95250"/>
                  <a:pt x="58806" y="95250"/>
                </a:cubicBezTo>
                <a:cubicBezTo>
                  <a:pt x="58806" y="95250"/>
                  <a:pt x="58806" y="95250"/>
                  <a:pt x="53577" y="65692"/>
                </a:cubicBezTo>
                <a:cubicBezTo>
                  <a:pt x="53577" y="64407"/>
                  <a:pt x="53577" y="61837"/>
                  <a:pt x="54884" y="60552"/>
                </a:cubicBezTo>
                <a:cubicBezTo>
                  <a:pt x="56191" y="59267"/>
                  <a:pt x="58806" y="59267"/>
                  <a:pt x="60114" y="59267"/>
                </a:cubicBezTo>
                <a:cubicBezTo>
                  <a:pt x="61421" y="59267"/>
                  <a:pt x="61421" y="59267"/>
                  <a:pt x="62728" y="59267"/>
                </a:cubicBezTo>
                <a:cubicBezTo>
                  <a:pt x="64036" y="59267"/>
                  <a:pt x="64036" y="59267"/>
                  <a:pt x="65343" y="59267"/>
                </a:cubicBezTo>
                <a:cubicBezTo>
                  <a:pt x="66650" y="59267"/>
                  <a:pt x="69265" y="59267"/>
                  <a:pt x="70572" y="60552"/>
                </a:cubicBezTo>
                <a:cubicBezTo>
                  <a:pt x="70572" y="61837"/>
                  <a:pt x="71880" y="64407"/>
                  <a:pt x="71880" y="65692"/>
                </a:cubicBezTo>
                <a:cubicBezTo>
                  <a:pt x="71880" y="65692"/>
                  <a:pt x="71880" y="65692"/>
                  <a:pt x="66650" y="95250"/>
                </a:cubicBezTo>
                <a:cubicBezTo>
                  <a:pt x="66650" y="95250"/>
                  <a:pt x="66650" y="95250"/>
                  <a:pt x="69265" y="95250"/>
                </a:cubicBezTo>
                <a:cubicBezTo>
                  <a:pt x="70572" y="88825"/>
                  <a:pt x="74494" y="83684"/>
                  <a:pt x="77109" y="78544"/>
                </a:cubicBezTo>
                <a:cubicBezTo>
                  <a:pt x="81031" y="73403"/>
                  <a:pt x="84953" y="69548"/>
                  <a:pt x="84953" y="60552"/>
                </a:cubicBezTo>
                <a:cubicBezTo>
                  <a:pt x="84953" y="50271"/>
                  <a:pt x="74494" y="41275"/>
                  <a:pt x="62728" y="41275"/>
                </a:cubicBezTo>
                <a:close/>
                <a:moveTo>
                  <a:pt x="62728" y="33338"/>
                </a:moveTo>
                <a:cubicBezTo>
                  <a:pt x="78315" y="33338"/>
                  <a:pt x="91303" y="46222"/>
                  <a:pt x="91303" y="60395"/>
                </a:cubicBezTo>
                <a:cubicBezTo>
                  <a:pt x="91303" y="70702"/>
                  <a:pt x="87407" y="77144"/>
                  <a:pt x="83510" y="82298"/>
                </a:cubicBezTo>
                <a:cubicBezTo>
                  <a:pt x="79613" y="87451"/>
                  <a:pt x="77016" y="92605"/>
                  <a:pt x="77016" y="99047"/>
                </a:cubicBezTo>
                <a:cubicBezTo>
                  <a:pt x="77016" y="99047"/>
                  <a:pt x="77016" y="99047"/>
                  <a:pt x="75717" y="111931"/>
                </a:cubicBezTo>
                <a:cubicBezTo>
                  <a:pt x="75717" y="114508"/>
                  <a:pt x="74418" y="115796"/>
                  <a:pt x="73119" y="115796"/>
                </a:cubicBezTo>
                <a:cubicBezTo>
                  <a:pt x="73119" y="115796"/>
                  <a:pt x="73119" y="115796"/>
                  <a:pt x="70521" y="115796"/>
                </a:cubicBezTo>
                <a:cubicBezTo>
                  <a:pt x="69223" y="119661"/>
                  <a:pt x="66625" y="122238"/>
                  <a:pt x="62728" y="122238"/>
                </a:cubicBezTo>
                <a:cubicBezTo>
                  <a:pt x="58832" y="122238"/>
                  <a:pt x="54935" y="119661"/>
                  <a:pt x="54935" y="115796"/>
                </a:cubicBezTo>
                <a:cubicBezTo>
                  <a:pt x="54935" y="115796"/>
                  <a:pt x="54935" y="115796"/>
                  <a:pt x="52337" y="115796"/>
                </a:cubicBezTo>
                <a:cubicBezTo>
                  <a:pt x="51038" y="115796"/>
                  <a:pt x="48441" y="114508"/>
                  <a:pt x="48441" y="111931"/>
                </a:cubicBezTo>
                <a:cubicBezTo>
                  <a:pt x="48441" y="111931"/>
                  <a:pt x="48441" y="111931"/>
                  <a:pt x="48441" y="99047"/>
                </a:cubicBezTo>
                <a:cubicBezTo>
                  <a:pt x="48441" y="92605"/>
                  <a:pt x="44544" y="87451"/>
                  <a:pt x="41946" y="82298"/>
                </a:cubicBezTo>
                <a:cubicBezTo>
                  <a:pt x="38050" y="77144"/>
                  <a:pt x="34153" y="70702"/>
                  <a:pt x="34153" y="60395"/>
                </a:cubicBezTo>
                <a:cubicBezTo>
                  <a:pt x="34153" y="46222"/>
                  <a:pt x="47142" y="33338"/>
                  <a:pt x="62728" y="33338"/>
                </a:cubicBezTo>
                <a:close/>
                <a:moveTo>
                  <a:pt x="195140" y="26988"/>
                </a:moveTo>
                <a:cubicBezTo>
                  <a:pt x="237951" y="26988"/>
                  <a:pt x="254816" y="48870"/>
                  <a:pt x="254816" y="86198"/>
                </a:cubicBezTo>
                <a:cubicBezTo>
                  <a:pt x="253519" y="138971"/>
                  <a:pt x="228870" y="169863"/>
                  <a:pt x="195140" y="169863"/>
                </a:cubicBezTo>
                <a:cubicBezTo>
                  <a:pt x="160112" y="169863"/>
                  <a:pt x="135464" y="138971"/>
                  <a:pt x="134166" y="86198"/>
                </a:cubicBezTo>
                <a:cubicBezTo>
                  <a:pt x="134166" y="48870"/>
                  <a:pt x="152329" y="26988"/>
                  <a:pt x="195140" y="26988"/>
                </a:cubicBezTo>
                <a:close/>
                <a:moveTo>
                  <a:pt x="103011" y="14288"/>
                </a:moveTo>
                <a:cubicBezTo>
                  <a:pt x="105591" y="15578"/>
                  <a:pt x="105591" y="18158"/>
                  <a:pt x="104301" y="19448"/>
                </a:cubicBezTo>
                <a:cubicBezTo>
                  <a:pt x="104301" y="19448"/>
                  <a:pt x="104301" y="19448"/>
                  <a:pt x="91403" y="33636"/>
                </a:cubicBezTo>
                <a:cubicBezTo>
                  <a:pt x="91403" y="34926"/>
                  <a:pt x="90113" y="34926"/>
                  <a:pt x="88823" y="34926"/>
                </a:cubicBezTo>
                <a:cubicBezTo>
                  <a:pt x="88823" y="34926"/>
                  <a:pt x="87533" y="34926"/>
                  <a:pt x="87533" y="34926"/>
                </a:cubicBezTo>
                <a:cubicBezTo>
                  <a:pt x="86243" y="33636"/>
                  <a:pt x="84953" y="31057"/>
                  <a:pt x="86243" y="29767"/>
                </a:cubicBezTo>
                <a:cubicBezTo>
                  <a:pt x="86243" y="29767"/>
                  <a:pt x="86243" y="29767"/>
                  <a:pt x="99142" y="15578"/>
                </a:cubicBezTo>
                <a:cubicBezTo>
                  <a:pt x="100432" y="14288"/>
                  <a:pt x="101722" y="14288"/>
                  <a:pt x="103011" y="14288"/>
                </a:cubicBezTo>
                <a:close/>
                <a:moveTo>
                  <a:pt x="21136" y="14288"/>
                </a:moveTo>
                <a:cubicBezTo>
                  <a:pt x="22406" y="14288"/>
                  <a:pt x="24946" y="14288"/>
                  <a:pt x="26216" y="15578"/>
                </a:cubicBezTo>
                <a:cubicBezTo>
                  <a:pt x="26216" y="15578"/>
                  <a:pt x="26216" y="15578"/>
                  <a:pt x="37646" y="29767"/>
                </a:cubicBezTo>
                <a:cubicBezTo>
                  <a:pt x="38916" y="31057"/>
                  <a:pt x="38916" y="33636"/>
                  <a:pt x="37646" y="34926"/>
                </a:cubicBezTo>
                <a:cubicBezTo>
                  <a:pt x="37646" y="34926"/>
                  <a:pt x="36376" y="34926"/>
                  <a:pt x="35106" y="34926"/>
                </a:cubicBezTo>
                <a:cubicBezTo>
                  <a:pt x="35106" y="34926"/>
                  <a:pt x="33836" y="34926"/>
                  <a:pt x="32566" y="33636"/>
                </a:cubicBezTo>
                <a:lnTo>
                  <a:pt x="21136" y="19448"/>
                </a:lnTo>
                <a:cubicBezTo>
                  <a:pt x="21136" y="19448"/>
                  <a:pt x="19866" y="18158"/>
                  <a:pt x="19866" y="16868"/>
                </a:cubicBezTo>
                <a:cubicBezTo>
                  <a:pt x="19866" y="16868"/>
                  <a:pt x="21136" y="15578"/>
                  <a:pt x="21136" y="14288"/>
                </a:cubicBezTo>
                <a:close/>
                <a:moveTo>
                  <a:pt x="61935" y="0"/>
                </a:moveTo>
                <a:cubicBezTo>
                  <a:pt x="63258" y="0"/>
                  <a:pt x="65904" y="1349"/>
                  <a:pt x="65904" y="4048"/>
                </a:cubicBezTo>
                <a:cubicBezTo>
                  <a:pt x="65904" y="4048"/>
                  <a:pt x="65904" y="4048"/>
                  <a:pt x="65904" y="22940"/>
                </a:cubicBezTo>
                <a:cubicBezTo>
                  <a:pt x="65904" y="25639"/>
                  <a:pt x="63258" y="26988"/>
                  <a:pt x="61935" y="26988"/>
                </a:cubicBezTo>
                <a:cubicBezTo>
                  <a:pt x="60612" y="26988"/>
                  <a:pt x="60612" y="26988"/>
                  <a:pt x="59289" y="25639"/>
                </a:cubicBezTo>
                <a:cubicBezTo>
                  <a:pt x="59289" y="25639"/>
                  <a:pt x="57966" y="24289"/>
                  <a:pt x="57966" y="22940"/>
                </a:cubicBezTo>
                <a:cubicBezTo>
                  <a:pt x="57966" y="22940"/>
                  <a:pt x="57966" y="22940"/>
                  <a:pt x="57966" y="4048"/>
                </a:cubicBezTo>
                <a:cubicBezTo>
                  <a:pt x="57966" y="1349"/>
                  <a:pt x="59289" y="0"/>
                  <a:pt x="61935" y="0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dirty="0">
              <a:latin typeface="字魂59号-创粗黑" panose="00000500000000000000" pitchFamily="2" charset="-122"/>
              <a:ea typeface="字魂59号-创粗黑" panose="00000500000000000000" pitchFamily="2" charset="-122"/>
              <a:sym typeface="字魂105号-简雅黑" panose="00000500000000000000" pitchFamily="2" charset="-122"/>
            </a:endParaRPr>
          </a:p>
        </p:txBody>
      </p:sp>
      <p:pic>
        <p:nvPicPr>
          <p:cNvPr id="15" name="图片 14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2222" r="74"/>
          <a:stretch>
            <a:fillRect/>
          </a:stretch>
        </p:blipFill>
        <p:spPr>
          <a:xfrm>
            <a:off x="4646951" y="4257778"/>
            <a:ext cx="4497049" cy="260022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/>
          <p:cNvSpPr txBox="1"/>
          <p:nvPr/>
        </p:nvSpPr>
        <p:spPr>
          <a:xfrm>
            <a:off x="283451" y="5036312"/>
            <a:ext cx="3008207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10000"/>
              </a:lnSpc>
            </a:pPr>
            <a:r>
              <a:rPr kumimoji="1" lang="zh-CN" altLang="en-US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中国科学院海洋研究所 林承刚 教授</a:t>
            </a:r>
            <a:endParaRPr kumimoji="1" lang="zh-CN" altLang="en-US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3067897" y="742496"/>
            <a:ext cx="3008207" cy="59625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10000"/>
              </a:lnSpc>
            </a:pPr>
            <a:r>
              <a:rPr kumimoji="1" lang="zh-CN" altLang="en-US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电话连线</a:t>
            </a:r>
            <a:endParaRPr kumimoji="1" lang="zh-CN" altLang="en-US" sz="32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pic>
        <p:nvPicPr>
          <p:cNvPr id="2" name="教授">
            <a:hlinkClick r:id="" action="ppaction://media"/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3"/>
          <a:stretch>
            <a:fillRect/>
          </a:stretch>
        </p:blipFill>
        <p:spPr>
          <a:xfrm>
            <a:off x="33618" y="-177800"/>
            <a:ext cx="9076764" cy="72898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945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p="http://schemas.openxmlformats.org/presentationml/2006/main">
  <p:tag name="ISPRING_FIRST_PUBLISH" val="1"/>
  <p:tag name="ISPRING_PRESENTATION_TITLE" val="简约风旅行日志模板"/>
</p:tagLst>
</file>

<file path=ppt/theme/theme1.xml><?xml version="1.0" encoding="utf-8"?>
<a:theme xmlns:a="http://schemas.openxmlformats.org/drawingml/2006/main" name="千库网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千库网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千库网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千库网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4_千库网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5_千库网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0</TotalTime>
  <Words>706</Words>
  <Application>WPS 演示</Application>
  <PresentationFormat>全屏显示(4:3)</PresentationFormat>
  <Paragraphs>109</Paragraphs>
  <Slides>37</Slides>
  <Notes>14</Notes>
  <HiddenSlides>0</HiddenSlides>
  <MMClips>9</MMClips>
  <ScaleCrop>false</ScaleCrop>
  <HeadingPairs>
    <vt:vector size="6" baseType="variant">
      <vt:variant>
        <vt:lpstr>已用的字体</vt:lpstr>
      </vt:variant>
      <vt:variant>
        <vt:i4>17</vt:i4>
      </vt:variant>
      <vt:variant>
        <vt:lpstr>主题</vt:lpstr>
      </vt:variant>
      <vt:variant>
        <vt:i4>7</vt:i4>
      </vt:variant>
      <vt:variant>
        <vt:lpstr>幻灯片标题</vt:lpstr>
      </vt:variant>
      <vt:variant>
        <vt:i4>37</vt:i4>
      </vt:variant>
    </vt:vector>
  </HeadingPairs>
  <TitlesOfParts>
    <vt:vector size="61" baseType="lpstr">
      <vt:lpstr>Arial</vt:lpstr>
      <vt:lpstr>宋体</vt:lpstr>
      <vt:lpstr>Wingdings</vt:lpstr>
      <vt:lpstr>微软雅黑</vt:lpstr>
      <vt:lpstr>字魂59号-创粗黑</vt:lpstr>
      <vt:lpstr>字魂105号-简雅黑</vt:lpstr>
      <vt:lpstr>Arial Unicode MS</vt:lpstr>
      <vt:lpstr>等线</vt:lpstr>
      <vt:lpstr>华文彩云</vt:lpstr>
      <vt:lpstr>华文楷体</vt:lpstr>
      <vt:lpstr>楷体</vt:lpstr>
      <vt:lpstr>Gill Sans</vt:lpstr>
      <vt:lpstr>Gill Sans MT</vt:lpstr>
      <vt:lpstr>Calibri Light</vt:lpstr>
      <vt:lpstr>Calibri</vt:lpstr>
      <vt:lpstr>等线 Light</vt:lpstr>
      <vt:lpstr>黑体</vt:lpstr>
      <vt:lpstr>千库网</vt:lpstr>
      <vt:lpstr>1_千库网</vt:lpstr>
      <vt:lpstr>2_千库网</vt:lpstr>
      <vt:lpstr>3_千库网</vt:lpstr>
      <vt:lpstr>4_千库网</vt:lpstr>
      <vt:lpstr>5_千库网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简约风旅行日志模板</dc:title>
  <dc:creator>Administrator</dc:creator>
  <cp:lastModifiedBy>田田</cp:lastModifiedBy>
  <cp:revision>444</cp:revision>
  <dcterms:created xsi:type="dcterms:W3CDTF">2017-05-21T05:34:00Z</dcterms:created>
  <dcterms:modified xsi:type="dcterms:W3CDTF">2021-12-27T08:10:12Z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C4A27E75D68141259C3B238EAEBB9299</vt:lpwstr>
  </property>
  <property fmtid="{D5CDD505-2E9C-101B-9397-08002B2CF9AE}" pid="3" name="KSOProductBuildVer">
    <vt:lpwstr>2052-11.1.0.11194</vt:lpwstr>
  </property>
</Properties>
</file>