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ink/ink1.xml" ContentType="application/inkml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11"/>
  </p:handoutMasterIdLst>
  <p:sldIdLst>
    <p:sldId id="362" r:id="rId3"/>
    <p:sldId id="363" r:id="rId5"/>
    <p:sldId id="372" r:id="rId6"/>
    <p:sldId id="391" r:id="rId7"/>
    <p:sldId id="370" r:id="rId8"/>
    <p:sldId id="388" r:id="rId9"/>
    <p:sldId id="389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E00"/>
    <a:srgbClr val="DF2123"/>
    <a:srgbClr val="4256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47"/>
    <p:restoredTop sz="96271"/>
  </p:normalViewPr>
  <p:slideViewPr>
    <p:cSldViewPr snapToGrid="0" snapToObjects="1">
      <p:cViewPr varScale="1">
        <p:scale>
          <a:sx n="112" d="100"/>
          <a:sy n="112" d="100"/>
        </p:scale>
        <p:origin x="64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250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B3C7D-7ED1-A34F-BCFC-1C01389AE58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ED8CE-3D9F-CA47-A17E-9AD879C3B1C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2-01-11T14:20:40"/>
    </inkml:context>
    <inkml:brush xml:id="br0">
      <inkml:brushProperty name="width" value="0.05292" units="cm"/>
      <inkml:brushProperty name="height" value="0.05292" units="cm"/>
      <inkml:brushProperty name="color" value="#f80600"/>
      <inkml:brushProperty name="ignorePressure" value="0"/>
    </inkml:brush>
  </inkml:definitions>
  <inkml:trace contextRef="#ctx0" brushRef="#br0">10001.3 4118.12,'0'0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CF2CF-5EF1-D24F-8F8B-C67282AA038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70782-008B-5B48-B01C-A994AC4AA04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更多精美模板请访问卡卡办公网：</a:t>
            </a:r>
            <a:r>
              <a:rPr lang="en-US" altLang="zh-CN" smtClean="0"/>
              <a:t>https://www.kakappt.com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zh-CN" altLang="en-US" smtClean="0"/>
              <a:t>更多精美模板请访问卡卡办公网：</a:t>
            </a:r>
            <a:r>
              <a:rPr lang="en-US" altLang="zh-CN" smtClean="0"/>
              <a:t>https://www.kakappt.com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287"/>
            <a:ext cx="12227984" cy="68722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标题 2050"/>
          <p:cNvSpPr>
            <a:spLocks noGrp="1"/>
          </p:cNvSpPr>
          <p:nvPr>
            <p:ph type="ctrTitle"/>
          </p:nvPr>
        </p:nvSpPr>
        <p:spPr>
          <a:xfrm>
            <a:off x="624417" y="1557338"/>
            <a:ext cx="9211733" cy="10826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 algn="l">
              <a:defRPr kern="1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2" name="副标题 2051"/>
          <p:cNvSpPr>
            <a:spLocks noGrp="1"/>
          </p:cNvSpPr>
          <p:nvPr>
            <p:ph type="subTitle" idx="1"/>
          </p:nvPr>
        </p:nvSpPr>
        <p:spPr>
          <a:xfrm>
            <a:off x="624417" y="2782888"/>
            <a:ext cx="9218083" cy="17526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l">
              <a:buNone/>
              <a:defRPr kern="1200">
                <a:solidFill>
                  <a:schemeClr val="tx1"/>
                </a:solidFill>
              </a:defRPr>
            </a:lvl1pPr>
            <a:lvl2pPr marL="457200" lvl="1" indent="-457200" algn="ctr">
              <a:buNone/>
              <a:defRPr kern="1200">
                <a:solidFill>
                  <a:schemeClr val="tx1"/>
                </a:solidFill>
              </a:defRPr>
            </a:lvl2pPr>
            <a:lvl3pPr marL="914400" lvl="2" indent="-914400" algn="ctr">
              <a:buNone/>
              <a:defRPr kern="1200">
                <a:solidFill>
                  <a:schemeClr val="tx1"/>
                </a:solidFill>
              </a:defRPr>
            </a:lvl3pPr>
            <a:lvl4pPr marL="1371600" lvl="3" indent="-1371600" algn="ctr">
              <a:buNone/>
              <a:defRPr kern="1200">
                <a:solidFill>
                  <a:schemeClr val="tx1"/>
                </a:solidFill>
              </a:defRPr>
            </a:lvl4pPr>
            <a:lvl5pPr marL="1828800" lvl="4" indent="-1828800" algn="ctr">
              <a:buNone/>
              <a:defRPr kern="1200"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2053" name="日期占位符 2052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zh-CN" altLang="en-US" dirty="0"/>
          </a:p>
        </p:txBody>
      </p:sp>
      <p:sp>
        <p:nvSpPr>
          <p:cNvPr id="2054" name="页脚占位符 2053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zh-CN" altLang="en-US" dirty="0"/>
          </a:p>
        </p:txBody>
      </p:sp>
      <p:sp>
        <p:nvSpPr>
          <p:cNvPr id="2055" name="灯片编号占位符 2054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transition spd="slow"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transition spd="slow"/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70573" cy="59372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transition spd="slow"/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transition spd="slow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transition spd="slow"/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76672" cy="4953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174750"/>
            <a:ext cx="5376672" cy="4953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transition spd="slow"/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transition spd="slow"/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transition spd="slow"/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transition spd="slow"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transition spd="slow"/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  <p:transition spd="slow"/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标题 1026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8" name="文本占位符 1027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9" name="日期占位符 1028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/>
          </a:p>
        </p:txBody>
      </p:sp>
      <p:sp>
        <p:nvSpPr>
          <p:cNvPr id="1030" name="页脚占位符 1029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/>
          </a:p>
        </p:txBody>
      </p:sp>
      <p:sp>
        <p:nvSpPr>
          <p:cNvPr id="1031" name="灯片编号占位符 1030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/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3600" b="0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openxmlformats.org/officeDocument/2006/relationships/image" Target="../media/image4.png"/><Relationship Id="rId16" Type="http://schemas.openxmlformats.org/officeDocument/2006/relationships/notesSlide" Target="../notesSlides/notesSlide4.xml"/><Relationship Id="rId15" Type="http://schemas.openxmlformats.org/officeDocument/2006/relationships/slideLayout" Target="../slideLayouts/slideLayout12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customXml" Target="../ink/ink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220980" y="1262380"/>
            <a:ext cx="117506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lnSpc>
                <a:spcPct val="100000"/>
              </a:lnSpc>
            </a:pPr>
            <a:r>
              <a:rPr kumimoji="1" lang="zh-CN" altLang="en-US" sz="3200" dirty="0">
                <a:solidFill>
                  <a:srgbClr val="002060"/>
                </a:solidFill>
                <a:latin typeface="+mj-ea"/>
                <a:ea typeface="+mj-ea"/>
              </a:rPr>
              <a:t>《全省教育系统法治宣传教育第八个五年规划（</a:t>
            </a:r>
            <a:r>
              <a:rPr kumimoji="1" lang="en-US" altLang="zh-CN" sz="3200" dirty="0">
                <a:solidFill>
                  <a:srgbClr val="002060"/>
                </a:solidFill>
                <a:latin typeface="+mj-ea"/>
                <a:ea typeface="+mj-ea"/>
              </a:rPr>
              <a:t>2021—2025</a:t>
            </a:r>
            <a:r>
              <a:rPr kumimoji="1" lang="zh-CN" altLang="en-US" sz="3200" dirty="0">
                <a:solidFill>
                  <a:srgbClr val="002060"/>
                </a:solidFill>
                <a:latin typeface="+mj-ea"/>
                <a:ea typeface="+mj-ea"/>
              </a:rPr>
              <a:t>年）》</a:t>
            </a:r>
            <a:endParaRPr kumimoji="1" lang="zh-CN" altLang="en-US" sz="3200" dirty="0">
              <a:solidFill>
                <a:srgbClr val="002060"/>
              </a:solidFill>
              <a:latin typeface="+mj-ea"/>
              <a:ea typeface="+mj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686040" y="2869565"/>
            <a:ext cx="2888615" cy="15684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Left"/>
              <a:lightRig rig="threePt" dir="t"/>
            </a:scene3d>
          </a:bodyPr>
          <a:p>
            <a:r>
              <a:rPr lang="zh-CN" altLang="en-US" sz="960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解读</a:t>
            </a:r>
            <a:endParaRPr lang="zh-CN" altLang="en-US" sz="9600">
              <a:ln>
                <a:solidFill>
                  <a:sysClr val="windowText" lastClr="000000"/>
                </a:solidFill>
              </a:ln>
              <a:solidFill>
                <a:srgbClr val="00B0F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981075" y="2500630"/>
            <a:ext cx="6134735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609600" algn="just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200" checksum="4158780845"/>
                </a:ext>
              </a:extLst>
            </a:pPr>
            <a:r>
              <a:rPr lang="zh-CN" sz="2400" b="0">
                <a:ea typeface="宋体" panose="02010600030101010101" pitchFamily="2" charset="-122"/>
              </a:rPr>
              <a:t>2021年1</a:t>
            </a:r>
            <a:r>
              <a:rPr lang="en-US" altLang="zh-CN" sz="2400" b="0">
                <a:ea typeface="宋体" panose="02010600030101010101" pitchFamily="2" charset="-122"/>
              </a:rPr>
              <a:t>2</a:t>
            </a:r>
            <a:r>
              <a:rPr lang="zh-CN" sz="2400" b="0">
                <a:ea typeface="宋体" panose="02010600030101010101" pitchFamily="2" charset="-122"/>
              </a:rPr>
              <a:t>月</a:t>
            </a:r>
            <a:r>
              <a:rPr lang="en-US" altLang="zh-CN" sz="2400" b="0">
                <a:ea typeface="宋体" panose="02010600030101010101" pitchFamily="2" charset="-122"/>
              </a:rPr>
              <a:t>31</a:t>
            </a:r>
            <a:r>
              <a:rPr lang="zh-CN" sz="2400" b="0">
                <a:ea typeface="宋体" panose="02010600030101010101" pitchFamily="2" charset="-122"/>
              </a:rPr>
              <a:t>日，山东省教育厅正式印发《全省教育系统法治宣传教育第八个五年规划（2021-2025年）》（以下简称《规划》），现解读如下。</a:t>
            </a:r>
            <a:endParaRPr lang="zh-CN" altLang="en-US" sz="24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 rot="18900000">
            <a:off x="6285774" y="-3523201"/>
            <a:ext cx="13904403" cy="13904403"/>
          </a:xfrm>
          <a:prstGeom prst="roundRect">
            <a:avLst>
              <a:gd name="adj" fmla="val 12421"/>
            </a:avLst>
          </a:prstGeom>
          <a:solidFill>
            <a:schemeClr val="bg1"/>
          </a:solidFill>
          <a:ln>
            <a:noFill/>
          </a:ln>
          <a:effectLst>
            <a:outerShdw blurRad="50800" dist="50800" dir="10800000" algn="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/>
              <a:t>关于加强教育行政执法工作的意见</a:t>
            </a:r>
            <a:endParaRPr kumimoji="1" lang="zh-CN" altLang="en-US"/>
          </a:p>
        </p:txBody>
      </p:sp>
      <p:sp>
        <p:nvSpPr>
          <p:cNvPr id="5" name="圆角矩形 4"/>
          <p:cNvSpPr/>
          <p:nvPr/>
        </p:nvSpPr>
        <p:spPr>
          <a:xfrm rot="18900000">
            <a:off x="2062414" y="6551687"/>
            <a:ext cx="4091789" cy="409178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214671" y="1131659"/>
            <a:ext cx="1706880" cy="10058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6000" dirty="0">
                <a:solidFill>
                  <a:srgbClr val="002060"/>
                </a:solidFill>
                <a:latin typeface="+mj-ea"/>
                <a:ea typeface="+mj-ea"/>
              </a:rPr>
              <a:t>背景</a:t>
            </a:r>
            <a:endParaRPr kumimoji="1" lang="zh-CN" altLang="en-US" sz="6000" dirty="0">
              <a:solidFill>
                <a:srgbClr val="002060"/>
              </a:solidFill>
              <a:latin typeface="+mj-ea"/>
              <a:ea typeface="+mj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052172" y="2275648"/>
            <a:ext cx="1918335" cy="10147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6000" dirty="0">
                <a:solidFill>
                  <a:srgbClr val="002060"/>
                </a:solidFill>
                <a:latin typeface="+mj-lt"/>
              </a:rPr>
              <a:t>依 据</a:t>
            </a:r>
            <a:endParaRPr kumimoji="1" lang="zh-CN" altLang="en-US" sz="60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9" name="圆角矩形 8"/>
          <p:cNvSpPr/>
          <p:nvPr/>
        </p:nvSpPr>
        <p:spPr>
          <a:xfrm rot="18900000">
            <a:off x="12193445" y="-1820030"/>
            <a:ext cx="7189115" cy="7189115"/>
          </a:xfrm>
          <a:prstGeom prst="roundRect">
            <a:avLst/>
          </a:prstGeom>
          <a:solidFill>
            <a:schemeClr val="accent5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5978525" y="652145"/>
            <a:ext cx="504571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 fontAlgn="auto">
              <a:lnSpc>
                <a:spcPct val="200000"/>
              </a:lnSpc>
              <a:buFont typeface="+mj-lt"/>
              <a:buNone/>
              <a:extLst>
                <a:ext uri="{35155182-B16C-46BC-9424-99874614C6A1}">
                  <wpsdc:indentchars xmlns:wpsdc="http://www.wps.cn/officeDocument/2017/drawingmlCustomData" val="200" checksum="3837665281"/>
                </a:ext>
              </a:extLst>
            </a:pPr>
            <a:r>
              <a:rPr kumimoji="1" lang="en-US" altLang="zh-CN" sz="1400" dirty="0">
                <a:solidFill>
                  <a:srgbClr val="00206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习近平总书记在中央全面依法治国工作会议上强调，普法工作要在针对性和实效性上下功夫，特别是要加强青少年法治教育，不断提升全体公民法治意识和法治素养。</a:t>
            </a:r>
            <a:endParaRPr kumimoji="1" lang="en-US" altLang="zh-CN" sz="1400" dirty="0">
              <a:solidFill>
                <a:srgbClr val="00206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pPr indent="355600" algn="just" fontAlgn="auto">
              <a:lnSpc>
                <a:spcPct val="200000"/>
              </a:lnSpc>
              <a:buFont typeface="+mj-lt"/>
              <a:buNone/>
              <a:extLst>
                <a:ext uri="{35155182-B16C-46BC-9424-99874614C6A1}">
                  <wpsdc:indentchars xmlns:wpsdc="http://www.wps.cn/officeDocument/2017/drawingmlCustomData" val="200" checksum="3837665281"/>
                </a:ext>
              </a:extLst>
            </a:pPr>
            <a:r>
              <a:rPr kumimoji="1" lang="en-US" altLang="zh-CN" sz="1400" dirty="0">
                <a:solidFill>
                  <a:srgbClr val="00206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为深入学习宣传贯彻习近平法治思想，认真落实《中央宣传部、司法部关于开展法治宣传教育的第八个五年规划（2021-2025年）》《全国教育系统开展法治宣传教育的第八个五年规划（2021-2025年）》《青少年法治教育大纲》《省委宣传部、省司法厅关于在全省开展法治宣传教育的第八个五年规划（2021－2025年）》等文件精神，切实做好全省教育系统第八个五年法治宣传教育工作，我厅集中精干力量并吸收高校法学专家参与，在充分调研论证，广泛征求意见的基础上，研究制定了《规划》。</a:t>
            </a:r>
            <a:endParaRPr kumimoji="1" lang="en-US" altLang="zh-CN" sz="1400" dirty="0">
              <a:solidFill>
                <a:srgbClr val="00206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394960" y="190563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zh-CN" altLang="en-US" sz="2400" dirty="0">
                <a:solidFill>
                  <a:srgbClr val="002060"/>
                </a:solidFill>
                <a:latin typeface="华康俪金黑W8" panose="020B0809000000000000" charset="-122"/>
                <a:ea typeface="华康俪金黑W8" panose="020B0809000000000000" charset="-122"/>
              </a:rPr>
              <a:t>主要内容</a:t>
            </a:r>
            <a:endParaRPr kumimoji="1" lang="zh-CN" altLang="en-US" sz="2400" dirty="0">
              <a:solidFill>
                <a:srgbClr val="002060"/>
              </a:solidFill>
              <a:latin typeface="+mj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07288" y="1905329"/>
            <a:ext cx="4696271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06400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200" checksum="1740828767"/>
                </a:ext>
              </a:extLst>
            </a:pPr>
            <a:r>
              <a:rPr kumimoji="1"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lt"/>
              </a:rPr>
              <a:t>                       </a:t>
            </a:r>
            <a:r>
              <a:rPr kumimoji="1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lt"/>
              </a:rPr>
              <a:t>《规划》立足我省实际，继续发扬我省教育系统法治宣传教育的优良传统，积极推广有益经验，努力探索创新特色，形成了涵盖“总体要求”“以青少年学生为重点，从小养成尊法守法习惯”“以教育系统行政管理人员为关键，运用法治思维推动教育改革发展”“以学校领导干部和教师为基础，提升依法治教能力和水平”以及“组织保障”五个部分的《规划》方案。</a:t>
            </a:r>
            <a:endParaRPr kumimoji="1" sz="1600" dirty="0">
              <a:solidFill>
                <a:schemeClr val="tx1">
                  <a:lumMod val="65000"/>
                  <a:lumOff val="35000"/>
                </a:schemeClr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  <a:sym typeface="+mn-lt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99634" y="1554652"/>
            <a:ext cx="3214687" cy="4214813"/>
          </a:xfrm>
          <a:prstGeom prst="rect">
            <a:avLst/>
          </a:prstGeom>
          <a:blipFill>
            <a:blip r:embed="rId1" cstate="screen"/>
            <a:stretch>
              <a:fillRect/>
            </a:stretch>
          </a:blipFill>
          <a:ln>
            <a:noFill/>
          </a:ln>
          <a:effectLst>
            <a:outerShdw blurRad="101600" dist="762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7390" y="740410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zh-CN" altLang="en-US" sz="2400" dirty="0">
                <a:solidFill>
                  <a:srgbClr val="002060"/>
                </a:solidFill>
                <a:latin typeface="华康俪金黑W8" panose="020B0809000000000000" charset="-122"/>
                <a:ea typeface="华康俪金黑W8" panose="020B0809000000000000" charset="-122"/>
                <a:sym typeface="+mn-ea"/>
              </a:rPr>
              <a:t>主要特色和创新点</a:t>
            </a:r>
            <a:endParaRPr kumimoji="1" lang="en-US" altLang="zh-CN" sz="2400" dirty="0">
              <a:solidFill>
                <a:srgbClr val="002060"/>
              </a:solidFill>
              <a:latin typeface="+mj-ea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1" p14:bwMode="auto">
            <p14:nvContentPartPr>
              <p14:cNvPr id="10" name="墨迹 9"/>
              <p14:cNvContentPartPr/>
              <p14:nvPr/>
            </p14:nvContentPartPr>
            <p14:xfrm>
              <a:off x="6351270" y="2615565"/>
              <a:ext cx="635" cy="635"/>
            </p14:xfrm>
          </p:contentPart>
        </mc:Choice>
        <mc:Fallback xmlns="">
          <p:pic>
            <p:nvPicPr>
              <p:cNvPr id="10" name="墨迹 9"/>
            </p:nvPicPr>
            <p:blipFill>
              <a:blip r:embed="rId2"/>
            </p:blipFill>
            <p:spPr>
              <a:xfrm>
                <a:off x="6351270" y="2615565"/>
                <a:ext cx="635" cy="635"/>
              </a:xfrm>
              <a:prstGeom prst="rect"/>
            </p:spPr>
          </p:pic>
        </mc:Fallback>
      </mc:AlternateContent>
      <p:sp>
        <p:nvSpPr>
          <p:cNvPr id="48" name="任意多边形 32"/>
          <p:cNvSpPr/>
          <p:nvPr>
            <p:custDataLst>
              <p:tags r:id="rId3"/>
            </p:custDataLst>
          </p:nvPr>
        </p:nvSpPr>
        <p:spPr bwMode="auto">
          <a:xfrm>
            <a:off x="1821290" y="4154778"/>
            <a:ext cx="1927061" cy="1271859"/>
          </a:xfrm>
          <a:custGeom>
            <a:avLst/>
            <a:gdLst>
              <a:gd name="T0" fmla="*/ 1587500 w 21600"/>
              <a:gd name="T1" fmla="*/ 1047750 h 21600"/>
              <a:gd name="T2" fmla="*/ 1587500 w 21600"/>
              <a:gd name="T3" fmla="*/ 1047750 h 21600"/>
              <a:gd name="T4" fmla="*/ 1587500 w 21600"/>
              <a:gd name="T5" fmla="*/ 1047750 h 21600"/>
              <a:gd name="T6" fmla="*/ 1587500 w 21600"/>
              <a:gd name="T7" fmla="*/ 10477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12216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1F74AD">
              <a:lumMod val="75000"/>
            </a:srgbClr>
          </a:solidFill>
          <a:ln>
            <a:noFill/>
          </a:ln>
          <a:effectLst/>
        </p:spPr>
        <p:txBody>
          <a:bodyPr wrap="square" lIns="90000" tIns="46800" rIns="90000" bIns="46800" anchor="ctr">
            <a:normAutofit/>
          </a:bodyPr>
          <a:p>
            <a:pPr algn="ctr">
              <a:lnSpc>
                <a:spcPct val="120000"/>
              </a:lnSpc>
            </a:pPr>
            <a:endParaRPr sz="16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9" name="任意多边形 33"/>
          <p:cNvSpPr/>
          <p:nvPr>
            <p:custDataLst>
              <p:tags r:id="rId4"/>
            </p:custDataLst>
          </p:nvPr>
        </p:nvSpPr>
        <p:spPr bwMode="auto">
          <a:xfrm flipH="1">
            <a:off x="1825143" y="3611347"/>
            <a:ext cx="2757624" cy="1820104"/>
          </a:xfrm>
          <a:custGeom>
            <a:avLst/>
            <a:gdLst>
              <a:gd name="T0" fmla="*/ 2271713 w 21600"/>
              <a:gd name="T1" fmla="*/ 1499394 h 21600"/>
              <a:gd name="T2" fmla="*/ 2271713 w 21600"/>
              <a:gd name="T3" fmla="*/ 1499394 h 21600"/>
              <a:gd name="T4" fmla="*/ 2271713 w 21600"/>
              <a:gd name="T5" fmla="*/ 1499394 h 21600"/>
              <a:gd name="T6" fmla="*/ 2271713 w 21600"/>
              <a:gd name="T7" fmla="*/ 1499394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12216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1F74AD"/>
          </a:solidFill>
          <a:ln>
            <a:noFill/>
          </a:ln>
          <a:effectLst/>
        </p:spPr>
        <p:txBody>
          <a:bodyPr wrap="square" lIns="90000" tIns="46800" rIns="90000" bIns="46800" anchor="ctr">
            <a:noAutofit/>
          </a:bodyPr>
          <a:p>
            <a:pPr algn="ctr">
              <a:lnSpc>
                <a:spcPct val="120000"/>
              </a:lnSpc>
            </a:pPr>
            <a:endParaRPr sz="16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0" name="任意多边形 34"/>
          <p:cNvSpPr/>
          <p:nvPr>
            <p:custDataLst>
              <p:tags r:id="rId5"/>
            </p:custDataLst>
          </p:nvPr>
        </p:nvSpPr>
        <p:spPr bwMode="auto">
          <a:xfrm>
            <a:off x="2012803" y="2069444"/>
            <a:ext cx="2382303" cy="142958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wrap="square" lIns="90000" tIns="46800" rIns="90000" bIns="46800" anchor="ctr">
            <a:normAutofit/>
          </a:bodyPr>
          <a:p>
            <a:pPr algn="l">
              <a:lnSpc>
                <a:spcPct val="120000"/>
              </a:lnSpc>
              <a:buClr>
                <a:srgbClr val="FFFFFF"/>
              </a:buClr>
              <a:buSzPct val="27000"/>
              <a:defRPr/>
            </a:pPr>
            <a:r>
              <a:rPr kumimoji="1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坚持全面普法与重点普法相结合</a:t>
            </a:r>
            <a:endParaRPr kumimoji="1" sz="2400" dirty="0">
              <a:solidFill>
                <a:schemeClr val="tx1">
                  <a:lumMod val="65000"/>
                  <a:lumOff val="35000"/>
                </a:schemeClr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  <a:sym typeface="+mn-ea"/>
            </a:endParaRPr>
          </a:p>
        </p:txBody>
      </p:sp>
      <p:sp>
        <p:nvSpPr>
          <p:cNvPr id="51" name="任意多边形 35"/>
          <p:cNvSpPr/>
          <p:nvPr>
            <p:custDataLst>
              <p:tags r:id="rId6"/>
            </p:custDataLst>
          </p:nvPr>
        </p:nvSpPr>
        <p:spPr bwMode="auto">
          <a:xfrm>
            <a:off x="2012804" y="4751567"/>
            <a:ext cx="2382301" cy="5773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wrap="square" lIns="90000" tIns="46800" rIns="90000" bIns="46800" anchor="ctr">
            <a:normAutofit/>
          </a:bodyPr>
          <a:p>
            <a:pPr defTabSz="583565">
              <a:lnSpc>
                <a:spcPct val="120000"/>
              </a:lnSpc>
              <a:defRPr/>
            </a:pPr>
            <a:r>
              <a:rPr lang="en-US" altLang="zh-CN" sz="2000" b="1" spc="30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01</a:t>
            </a:r>
            <a:endParaRPr lang="en-US" altLang="zh-CN" sz="2000" b="1" spc="30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4" name="任意多边形 26"/>
          <p:cNvSpPr/>
          <p:nvPr>
            <p:custDataLst>
              <p:tags r:id="rId7"/>
            </p:custDataLst>
          </p:nvPr>
        </p:nvSpPr>
        <p:spPr bwMode="auto">
          <a:xfrm>
            <a:off x="4671409" y="4154778"/>
            <a:ext cx="1927061" cy="1271859"/>
          </a:xfrm>
          <a:custGeom>
            <a:avLst/>
            <a:gdLst>
              <a:gd name="T0" fmla="*/ 1587500 w 21600"/>
              <a:gd name="T1" fmla="*/ 1047750 h 21600"/>
              <a:gd name="T2" fmla="*/ 1587500 w 21600"/>
              <a:gd name="T3" fmla="*/ 1047750 h 21600"/>
              <a:gd name="T4" fmla="*/ 1587500 w 21600"/>
              <a:gd name="T5" fmla="*/ 1047750 h 21600"/>
              <a:gd name="T6" fmla="*/ 1587500 w 21600"/>
              <a:gd name="T7" fmla="*/ 10477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12216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3498DB">
              <a:lumMod val="75000"/>
            </a:srgbClr>
          </a:solidFill>
          <a:ln>
            <a:noFill/>
          </a:ln>
          <a:effectLst/>
        </p:spPr>
        <p:txBody>
          <a:bodyPr wrap="square" lIns="90000" tIns="46800" rIns="90000" bIns="46800" anchor="ctr">
            <a:normAutofit/>
          </a:bodyPr>
          <a:p>
            <a:pPr algn="ctr">
              <a:lnSpc>
                <a:spcPct val="120000"/>
              </a:lnSpc>
            </a:pPr>
            <a:endParaRPr sz="16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5" name="任意多边形 27"/>
          <p:cNvSpPr/>
          <p:nvPr>
            <p:custDataLst>
              <p:tags r:id="rId8"/>
            </p:custDataLst>
          </p:nvPr>
        </p:nvSpPr>
        <p:spPr bwMode="auto">
          <a:xfrm flipH="1">
            <a:off x="4675264" y="3611347"/>
            <a:ext cx="2757624" cy="1820104"/>
          </a:xfrm>
          <a:custGeom>
            <a:avLst/>
            <a:gdLst>
              <a:gd name="T0" fmla="*/ 2271713 w 21600"/>
              <a:gd name="T1" fmla="*/ 1499394 h 21600"/>
              <a:gd name="T2" fmla="*/ 2271713 w 21600"/>
              <a:gd name="T3" fmla="*/ 1499394 h 21600"/>
              <a:gd name="T4" fmla="*/ 2271713 w 21600"/>
              <a:gd name="T5" fmla="*/ 1499394 h 21600"/>
              <a:gd name="T6" fmla="*/ 2271713 w 21600"/>
              <a:gd name="T7" fmla="*/ 1499394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12216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3498DB"/>
          </a:solidFill>
          <a:ln>
            <a:noFill/>
          </a:ln>
          <a:effectLst/>
        </p:spPr>
        <p:txBody>
          <a:bodyPr wrap="square" lIns="90000" tIns="46800" rIns="90000" bIns="46800" anchor="ctr">
            <a:noAutofit/>
          </a:bodyPr>
          <a:p>
            <a:pPr algn="ctr">
              <a:lnSpc>
                <a:spcPct val="120000"/>
              </a:lnSpc>
            </a:pPr>
            <a:endParaRPr sz="16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6" name="任意多边形 28"/>
          <p:cNvSpPr/>
          <p:nvPr>
            <p:custDataLst>
              <p:tags r:id="rId9"/>
            </p:custDataLst>
          </p:nvPr>
        </p:nvSpPr>
        <p:spPr bwMode="auto">
          <a:xfrm>
            <a:off x="4862925" y="2292964"/>
            <a:ext cx="2382302" cy="142958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wrap="square" lIns="90000" tIns="46800" rIns="90000" bIns="46800" anchor="ctr">
            <a:normAutofit/>
          </a:bodyPr>
          <a:p>
            <a:pPr algn="l">
              <a:lnSpc>
                <a:spcPct val="120000"/>
              </a:lnSpc>
              <a:buClr>
                <a:srgbClr val="FFFFFF"/>
              </a:buClr>
              <a:buSzPct val="27000"/>
              <a:defRPr/>
            </a:pPr>
            <a:r>
              <a:rPr kumimoji="1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坚持现代法治教育和传统文化教育相结合</a:t>
            </a:r>
            <a:endParaRPr kumimoji="1" sz="2400" dirty="0">
              <a:solidFill>
                <a:schemeClr val="tx1">
                  <a:lumMod val="65000"/>
                  <a:lumOff val="35000"/>
                </a:schemeClr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  <a:sym typeface="Arial" panose="020B0604020202020204" pitchFamily="34" charset="0"/>
            </a:endParaRPr>
          </a:p>
        </p:txBody>
      </p:sp>
      <p:sp>
        <p:nvSpPr>
          <p:cNvPr id="57" name="任意多边形 29"/>
          <p:cNvSpPr/>
          <p:nvPr>
            <p:custDataLst>
              <p:tags r:id="rId10"/>
            </p:custDataLst>
          </p:nvPr>
        </p:nvSpPr>
        <p:spPr bwMode="auto">
          <a:xfrm>
            <a:off x="4862925" y="4751567"/>
            <a:ext cx="2382301" cy="5773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wrap="square" lIns="90000" tIns="46800" rIns="90000" bIns="46800" anchor="ctr">
            <a:normAutofit/>
          </a:bodyPr>
          <a:p>
            <a:pPr defTabSz="583565">
              <a:lnSpc>
                <a:spcPct val="120000"/>
              </a:lnSpc>
              <a:defRPr/>
            </a:pPr>
            <a:r>
              <a:rPr lang="en-US" altLang="zh-CN" sz="2000" b="1" spc="30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02</a:t>
            </a:r>
            <a:endParaRPr lang="en-US" altLang="zh-CN" sz="2000" b="1" spc="30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0" name="任意多边形 20"/>
          <p:cNvSpPr/>
          <p:nvPr>
            <p:custDataLst>
              <p:tags r:id="rId11"/>
            </p:custDataLst>
          </p:nvPr>
        </p:nvSpPr>
        <p:spPr bwMode="auto">
          <a:xfrm>
            <a:off x="7521529" y="4152851"/>
            <a:ext cx="1927061" cy="1271859"/>
          </a:xfrm>
          <a:custGeom>
            <a:avLst/>
            <a:gdLst>
              <a:gd name="T0" fmla="*/ 1587500 w 21600"/>
              <a:gd name="T1" fmla="*/ 1047750 h 21600"/>
              <a:gd name="T2" fmla="*/ 1587500 w 21600"/>
              <a:gd name="T3" fmla="*/ 1047750 h 21600"/>
              <a:gd name="T4" fmla="*/ 1587500 w 21600"/>
              <a:gd name="T5" fmla="*/ 1047750 h 21600"/>
              <a:gd name="T6" fmla="*/ 1587500 w 21600"/>
              <a:gd name="T7" fmla="*/ 10477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12216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1AA3AA">
              <a:lumMod val="75000"/>
            </a:srgbClr>
          </a:solidFill>
          <a:ln>
            <a:noFill/>
          </a:ln>
          <a:effectLst/>
        </p:spPr>
        <p:txBody>
          <a:bodyPr wrap="square" lIns="90000" tIns="46800" rIns="90000" bIns="46800" anchor="ctr">
            <a:normAutofit/>
          </a:bodyPr>
          <a:p>
            <a:pPr algn="ctr">
              <a:lnSpc>
                <a:spcPct val="120000"/>
              </a:lnSpc>
            </a:pPr>
            <a:endParaRPr sz="16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" name="任意多边形 21"/>
          <p:cNvSpPr/>
          <p:nvPr>
            <p:custDataLst>
              <p:tags r:id="rId12"/>
            </p:custDataLst>
          </p:nvPr>
        </p:nvSpPr>
        <p:spPr bwMode="auto">
          <a:xfrm flipH="1">
            <a:off x="7525384" y="3613276"/>
            <a:ext cx="2757623" cy="1820104"/>
          </a:xfrm>
          <a:custGeom>
            <a:avLst/>
            <a:gdLst>
              <a:gd name="T0" fmla="*/ 2271713 w 21600"/>
              <a:gd name="T1" fmla="*/ 1499394 h 21600"/>
              <a:gd name="T2" fmla="*/ 2271713 w 21600"/>
              <a:gd name="T3" fmla="*/ 1499394 h 21600"/>
              <a:gd name="T4" fmla="*/ 2271713 w 21600"/>
              <a:gd name="T5" fmla="*/ 1499394 h 21600"/>
              <a:gd name="T6" fmla="*/ 2271713 w 21600"/>
              <a:gd name="T7" fmla="*/ 1499394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12216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1AA3AA"/>
          </a:solidFill>
          <a:ln>
            <a:noFill/>
          </a:ln>
          <a:effectLst/>
        </p:spPr>
        <p:txBody>
          <a:bodyPr wrap="square" lIns="90000" tIns="46800" rIns="90000" bIns="46800" anchor="ctr">
            <a:noAutofit/>
          </a:bodyPr>
          <a:p>
            <a:pPr algn="ctr">
              <a:lnSpc>
                <a:spcPct val="120000"/>
              </a:lnSpc>
            </a:pPr>
            <a:endParaRPr sz="16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2" name="任意多边形 22"/>
          <p:cNvSpPr/>
          <p:nvPr>
            <p:custDataLst>
              <p:tags r:id="rId13"/>
            </p:custDataLst>
          </p:nvPr>
        </p:nvSpPr>
        <p:spPr bwMode="auto">
          <a:xfrm>
            <a:off x="7713047" y="2067517"/>
            <a:ext cx="2382302" cy="142958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wrap="square" lIns="90000" tIns="46800" rIns="90000" bIns="46800" anchor="ctr">
            <a:normAutofit/>
          </a:bodyPr>
          <a:p>
            <a:pPr algn="l">
              <a:lnSpc>
                <a:spcPct val="120000"/>
              </a:lnSpc>
              <a:buClr>
                <a:srgbClr val="FFFFFF"/>
              </a:buClr>
              <a:buSzPct val="27000"/>
              <a:defRPr/>
            </a:pPr>
            <a:r>
              <a:rPr kumimoji="1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坚持法治教育和人才培养相结合</a:t>
            </a:r>
            <a:endParaRPr kumimoji="1" sz="2400" dirty="0">
              <a:solidFill>
                <a:schemeClr val="tx1">
                  <a:lumMod val="65000"/>
                  <a:lumOff val="35000"/>
                </a:schemeClr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  <a:sym typeface="+mn-ea"/>
            </a:endParaRPr>
          </a:p>
        </p:txBody>
      </p:sp>
      <p:sp>
        <p:nvSpPr>
          <p:cNvPr id="63" name="任意多边形 23"/>
          <p:cNvSpPr/>
          <p:nvPr>
            <p:custDataLst>
              <p:tags r:id="rId14"/>
            </p:custDataLst>
          </p:nvPr>
        </p:nvSpPr>
        <p:spPr bwMode="auto">
          <a:xfrm>
            <a:off x="7713045" y="4751567"/>
            <a:ext cx="2382301" cy="5773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wrap="square" lIns="90000" tIns="46800" rIns="90000" bIns="46800" anchor="ctr">
            <a:normAutofit/>
          </a:bodyPr>
          <a:p>
            <a:pPr defTabSz="583565">
              <a:lnSpc>
                <a:spcPct val="120000"/>
              </a:lnSpc>
              <a:defRPr/>
            </a:pPr>
            <a:r>
              <a:rPr lang="en-US" altLang="zh-CN" sz="2000" b="1" spc="30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03</a:t>
            </a:r>
            <a:endParaRPr lang="en-US" altLang="zh-CN" sz="2000" b="1" spc="30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2300" y="735965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zh-CN" altLang="en-US" sz="2400" dirty="0">
                <a:solidFill>
                  <a:srgbClr val="002060"/>
                </a:solidFill>
                <a:latin typeface="华康俪金黑W8" panose="020B0809000000000000" charset="-122"/>
                <a:ea typeface="华康俪金黑W8" panose="020B0809000000000000" charset="-122"/>
                <a:sym typeface="+mn-ea"/>
              </a:rPr>
              <a:t>主要特色和创新点</a:t>
            </a:r>
            <a:endParaRPr kumimoji="1" lang="en-US" altLang="zh-CN" sz="2400" dirty="0">
              <a:solidFill>
                <a:srgbClr val="00206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8864" y="2803022"/>
            <a:ext cx="39426" cy="118277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565"/>
            <a:endParaRPr lang="zh-CN" altLang="en-US" sz="2400">
              <a:solidFill>
                <a:srgbClr val="080808"/>
              </a:solidFill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451917" y="2788417"/>
            <a:ext cx="39426" cy="118277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565"/>
            <a:endParaRPr lang="zh-CN" altLang="en-US" sz="2400">
              <a:solidFill>
                <a:srgbClr val="080808"/>
              </a:solidFill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537970" y="2822575"/>
            <a:ext cx="3156585" cy="111379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01600" dist="762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565"/>
            <a:r>
              <a:rPr lang="zh-CN" altLang="en-US" sz="2400">
                <a:solidFill>
                  <a:srgbClr val="FFFFFF"/>
                </a:solidFill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rPr>
              <a:t>（一）</a:t>
            </a:r>
            <a:r>
              <a:rPr lang="zh-CN" altLang="en-US" sz="2400">
                <a:solidFill>
                  <a:srgbClr val="FFFFFF"/>
                </a:solidFill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+mn-ea"/>
              </a:rPr>
              <a:t>坚持全面普法与重点普法相结合</a:t>
            </a:r>
            <a:endParaRPr lang="zh-CN" altLang="en-US" sz="2400">
              <a:solidFill>
                <a:srgbClr val="FFFFFF"/>
              </a:solidFill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+mn-ea"/>
            </a:endParaRPr>
          </a:p>
        </p:txBody>
      </p:sp>
      <p:sp>
        <p:nvSpPr>
          <p:cNvPr id="12" name="Freeform 1120"/>
          <p:cNvSpPr>
            <a:spLocks noEditPoints="1"/>
          </p:cNvSpPr>
          <p:nvPr/>
        </p:nvSpPr>
        <p:spPr bwMode="auto">
          <a:xfrm>
            <a:off x="7105540" y="3760875"/>
            <a:ext cx="626806" cy="496179"/>
          </a:xfrm>
          <a:custGeom>
            <a:avLst/>
            <a:gdLst>
              <a:gd name="T0" fmla="*/ 2455 w 3573"/>
              <a:gd name="T1" fmla="*/ 579 h 2827"/>
              <a:gd name="T2" fmla="*/ 2600 w 3573"/>
              <a:gd name="T3" fmla="*/ 760 h 2827"/>
              <a:gd name="T4" fmla="*/ 2739 w 3573"/>
              <a:gd name="T5" fmla="*/ 1081 h 2827"/>
              <a:gd name="T6" fmla="*/ 2787 w 3573"/>
              <a:gd name="T7" fmla="*/ 1432 h 2827"/>
              <a:gd name="T8" fmla="*/ 2745 w 3573"/>
              <a:gd name="T9" fmla="*/ 1761 h 2827"/>
              <a:gd name="T10" fmla="*/ 2621 w 3573"/>
              <a:gd name="T11" fmla="*/ 2067 h 2827"/>
              <a:gd name="T12" fmla="*/ 2489 w 3573"/>
              <a:gd name="T13" fmla="*/ 2244 h 2827"/>
              <a:gd name="T14" fmla="*/ 2399 w 3573"/>
              <a:gd name="T15" fmla="*/ 2271 h 2827"/>
              <a:gd name="T16" fmla="*/ 2304 w 3573"/>
              <a:gd name="T17" fmla="*/ 2241 h 2827"/>
              <a:gd name="T18" fmla="*/ 2230 w 3573"/>
              <a:gd name="T19" fmla="*/ 2155 h 2827"/>
              <a:gd name="T20" fmla="*/ 2221 w 3573"/>
              <a:gd name="T21" fmla="*/ 2044 h 2827"/>
              <a:gd name="T22" fmla="*/ 2327 w 3573"/>
              <a:gd name="T23" fmla="*/ 1864 h 2827"/>
              <a:gd name="T24" fmla="*/ 2421 w 3573"/>
              <a:gd name="T25" fmla="*/ 1582 h 2827"/>
              <a:gd name="T26" fmla="*/ 2422 w 3573"/>
              <a:gd name="T27" fmla="*/ 1289 h 2827"/>
              <a:gd name="T28" fmla="*/ 2338 w 3573"/>
              <a:gd name="T29" fmla="*/ 1020 h 2827"/>
              <a:gd name="T30" fmla="*/ 2205 w 3573"/>
              <a:gd name="T31" fmla="*/ 815 h 2827"/>
              <a:gd name="T32" fmla="*/ 2191 w 3573"/>
              <a:gd name="T33" fmla="*/ 701 h 2827"/>
              <a:gd name="T34" fmla="*/ 2255 w 3573"/>
              <a:gd name="T35" fmla="*/ 602 h 2827"/>
              <a:gd name="T36" fmla="*/ 2350 w 3573"/>
              <a:gd name="T37" fmla="*/ 557 h 2827"/>
              <a:gd name="T38" fmla="*/ 1694 w 3573"/>
              <a:gd name="T39" fmla="*/ 195 h 2827"/>
              <a:gd name="T40" fmla="*/ 1776 w 3573"/>
              <a:gd name="T41" fmla="*/ 282 h 2827"/>
              <a:gd name="T42" fmla="*/ 1785 w 3573"/>
              <a:gd name="T43" fmla="*/ 2553 h 2827"/>
              <a:gd name="T44" fmla="*/ 1720 w 3573"/>
              <a:gd name="T45" fmla="*/ 2653 h 2827"/>
              <a:gd name="T46" fmla="*/ 1625 w 3573"/>
              <a:gd name="T47" fmla="*/ 2685 h 2827"/>
              <a:gd name="T48" fmla="*/ 1522 w 3573"/>
              <a:gd name="T49" fmla="*/ 2647 h 2827"/>
              <a:gd name="T50" fmla="*/ 99 w 3573"/>
              <a:gd name="T51" fmla="*/ 1903 h 2827"/>
              <a:gd name="T52" fmla="*/ 13 w 3573"/>
              <a:gd name="T53" fmla="*/ 1817 h 2827"/>
              <a:gd name="T54" fmla="*/ 3 w 3573"/>
              <a:gd name="T55" fmla="*/ 1078 h 2827"/>
              <a:gd name="T56" fmla="*/ 72 w 3573"/>
              <a:gd name="T57" fmla="*/ 976 h 2827"/>
              <a:gd name="T58" fmla="*/ 635 w 3573"/>
              <a:gd name="T59" fmla="*/ 949 h 2827"/>
              <a:gd name="T60" fmla="*/ 1605 w 3573"/>
              <a:gd name="T61" fmla="*/ 181 h 2827"/>
              <a:gd name="T62" fmla="*/ 2983 w 3573"/>
              <a:gd name="T63" fmla="*/ 11 h 2827"/>
              <a:gd name="T64" fmla="*/ 3118 w 3573"/>
              <a:gd name="T65" fmla="*/ 138 h 2827"/>
              <a:gd name="T66" fmla="*/ 3350 w 3573"/>
              <a:gd name="T67" fmla="*/ 499 h 2827"/>
              <a:gd name="T68" fmla="*/ 3503 w 3573"/>
              <a:gd name="T69" fmla="*/ 899 h 2827"/>
              <a:gd name="T70" fmla="*/ 3569 w 3573"/>
              <a:gd name="T71" fmla="*/ 1324 h 2827"/>
              <a:gd name="T72" fmla="*/ 3545 w 3573"/>
              <a:gd name="T73" fmla="*/ 1768 h 2827"/>
              <a:gd name="T74" fmla="*/ 3427 w 3573"/>
              <a:gd name="T75" fmla="*/ 2196 h 2827"/>
              <a:gd name="T76" fmla="*/ 3218 w 3573"/>
              <a:gd name="T77" fmla="*/ 2590 h 2827"/>
              <a:gd name="T78" fmla="*/ 3040 w 3573"/>
              <a:gd name="T79" fmla="*/ 2804 h 2827"/>
              <a:gd name="T80" fmla="*/ 2957 w 3573"/>
              <a:gd name="T81" fmla="*/ 2827 h 2827"/>
              <a:gd name="T82" fmla="*/ 2863 w 3573"/>
              <a:gd name="T83" fmla="*/ 2797 h 2827"/>
              <a:gd name="T84" fmla="*/ 2787 w 3573"/>
              <a:gd name="T85" fmla="*/ 2709 h 2827"/>
              <a:gd name="T86" fmla="*/ 2783 w 3573"/>
              <a:gd name="T87" fmla="*/ 2594 h 2827"/>
              <a:gd name="T88" fmla="*/ 2933 w 3573"/>
              <a:gd name="T89" fmla="*/ 2378 h 2827"/>
              <a:gd name="T90" fmla="*/ 3113 w 3573"/>
              <a:gd name="T91" fmla="*/ 2022 h 2827"/>
              <a:gd name="T92" fmla="*/ 3206 w 3573"/>
              <a:gd name="T93" fmla="*/ 1633 h 2827"/>
              <a:gd name="T94" fmla="*/ 3207 w 3573"/>
              <a:gd name="T95" fmla="*/ 1239 h 2827"/>
              <a:gd name="T96" fmla="*/ 3122 w 3573"/>
              <a:gd name="T97" fmla="*/ 866 h 2827"/>
              <a:gd name="T98" fmla="*/ 2957 w 3573"/>
              <a:gd name="T99" fmla="*/ 522 h 2827"/>
              <a:gd name="T100" fmla="*/ 2767 w 3573"/>
              <a:gd name="T101" fmla="*/ 269 h 2827"/>
              <a:gd name="T102" fmla="*/ 2744 w 3573"/>
              <a:gd name="T103" fmla="*/ 165 h 2827"/>
              <a:gd name="T104" fmla="*/ 2791 w 3573"/>
              <a:gd name="T105" fmla="*/ 70 h 2827"/>
              <a:gd name="T106" fmla="*/ 2878 w 3573"/>
              <a:gd name="T107" fmla="*/ 8 h 28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573" h="2827">
                <a:moveTo>
                  <a:pt x="2378" y="555"/>
                </a:moveTo>
                <a:lnTo>
                  <a:pt x="2404" y="559"/>
                </a:lnTo>
                <a:lnTo>
                  <a:pt x="2431" y="567"/>
                </a:lnTo>
                <a:lnTo>
                  <a:pt x="2455" y="579"/>
                </a:lnTo>
                <a:lnTo>
                  <a:pt x="2476" y="595"/>
                </a:lnTo>
                <a:lnTo>
                  <a:pt x="2495" y="614"/>
                </a:lnTo>
                <a:lnTo>
                  <a:pt x="2551" y="686"/>
                </a:lnTo>
                <a:lnTo>
                  <a:pt x="2600" y="760"/>
                </a:lnTo>
                <a:lnTo>
                  <a:pt x="2643" y="837"/>
                </a:lnTo>
                <a:lnTo>
                  <a:pt x="2680" y="916"/>
                </a:lnTo>
                <a:lnTo>
                  <a:pt x="2713" y="998"/>
                </a:lnTo>
                <a:lnTo>
                  <a:pt x="2739" y="1081"/>
                </a:lnTo>
                <a:lnTo>
                  <a:pt x="2761" y="1166"/>
                </a:lnTo>
                <a:lnTo>
                  <a:pt x="2775" y="1253"/>
                </a:lnTo>
                <a:lnTo>
                  <a:pt x="2784" y="1342"/>
                </a:lnTo>
                <a:lnTo>
                  <a:pt x="2787" y="1432"/>
                </a:lnTo>
                <a:lnTo>
                  <a:pt x="2785" y="1516"/>
                </a:lnTo>
                <a:lnTo>
                  <a:pt x="2776" y="1598"/>
                </a:lnTo>
                <a:lnTo>
                  <a:pt x="2763" y="1681"/>
                </a:lnTo>
                <a:lnTo>
                  <a:pt x="2745" y="1761"/>
                </a:lnTo>
                <a:lnTo>
                  <a:pt x="2722" y="1840"/>
                </a:lnTo>
                <a:lnTo>
                  <a:pt x="2693" y="1918"/>
                </a:lnTo>
                <a:lnTo>
                  <a:pt x="2660" y="1993"/>
                </a:lnTo>
                <a:lnTo>
                  <a:pt x="2621" y="2067"/>
                </a:lnTo>
                <a:lnTo>
                  <a:pt x="2578" y="2137"/>
                </a:lnTo>
                <a:lnTo>
                  <a:pt x="2529" y="2206"/>
                </a:lnTo>
                <a:lnTo>
                  <a:pt x="2510" y="2226"/>
                </a:lnTo>
                <a:lnTo>
                  <a:pt x="2489" y="2244"/>
                </a:lnTo>
                <a:lnTo>
                  <a:pt x="2464" y="2257"/>
                </a:lnTo>
                <a:lnTo>
                  <a:pt x="2438" y="2267"/>
                </a:lnTo>
                <a:lnTo>
                  <a:pt x="2411" y="2271"/>
                </a:lnTo>
                <a:lnTo>
                  <a:pt x="2399" y="2271"/>
                </a:lnTo>
                <a:lnTo>
                  <a:pt x="2374" y="2269"/>
                </a:lnTo>
                <a:lnTo>
                  <a:pt x="2349" y="2263"/>
                </a:lnTo>
                <a:lnTo>
                  <a:pt x="2326" y="2254"/>
                </a:lnTo>
                <a:lnTo>
                  <a:pt x="2304" y="2241"/>
                </a:lnTo>
                <a:lnTo>
                  <a:pt x="2284" y="2224"/>
                </a:lnTo>
                <a:lnTo>
                  <a:pt x="2263" y="2202"/>
                </a:lnTo>
                <a:lnTo>
                  <a:pt x="2244" y="2180"/>
                </a:lnTo>
                <a:lnTo>
                  <a:pt x="2230" y="2155"/>
                </a:lnTo>
                <a:lnTo>
                  <a:pt x="2220" y="2128"/>
                </a:lnTo>
                <a:lnTo>
                  <a:pt x="2216" y="2099"/>
                </a:lnTo>
                <a:lnTo>
                  <a:pt x="2216" y="2071"/>
                </a:lnTo>
                <a:lnTo>
                  <a:pt x="2221" y="2044"/>
                </a:lnTo>
                <a:lnTo>
                  <a:pt x="2232" y="2017"/>
                </a:lnTo>
                <a:lnTo>
                  <a:pt x="2247" y="1992"/>
                </a:lnTo>
                <a:lnTo>
                  <a:pt x="2290" y="1929"/>
                </a:lnTo>
                <a:lnTo>
                  <a:pt x="2327" y="1864"/>
                </a:lnTo>
                <a:lnTo>
                  <a:pt x="2360" y="1796"/>
                </a:lnTo>
                <a:lnTo>
                  <a:pt x="2386" y="1727"/>
                </a:lnTo>
                <a:lnTo>
                  <a:pt x="2407" y="1655"/>
                </a:lnTo>
                <a:lnTo>
                  <a:pt x="2421" y="1582"/>
                </a:lnTo>
                <a:lnTo>
                  <a:pt x="2429" y="1507"/>
                </a:lnTo>
                <a:lnTo>
                  <a:pt x="2433" y="1432"/>
                </a:lnTo>
                <a:lnTo>
                  <a:pt x="2431" y="1359"/>
                </a:lnTo>
                <a:lnTo>
                  <a:pt x="2422" y="1289"/>
                </a:lnTo>
                <a:lnTo>
                  <a:pt x="2409" y="1219"/>
                </a:lnTo>
                <a:lnTo>
                  <a:pt x="2390" y="1151"/>
                </a:lnTo>
                <a:lnTo>
                  <a:pt x="2366" y="1085"/>
                </a:lnTo>
                <a:lnTo>
                  <a:pt x="2338" y="1020"/>
                </a:lnTo>
                <a:lnTo>
                  <a:pt x="2304" y="957"/>
                </a:lnTo>
                <a:lnTo>
                  <a:pt x="2266" y="898"/>
                </a:lnTo>
                <a:lnTo>
                  <a:pt x="2222" y="840"/>
                </a:lnTo>
                <a:lnTo>
                  <a:pt x="2205" y="815"/>
                </a:lnTo>
                <a:lnTo>
                  <a:pt x="2194" y="788"/>
                </a:lnTo>
                <a:lnTo>
                  <a:pt x="2187" y="759"/>
                </a:lnTo>
                <a:lnTo>
                  <a:pt x="2186" y="730"/>
                </a:lnTo>
                <a:lnTo>
                  <a:pt x="2191" y="701"/>
                </a:lnTo>
                <a:lnTo>
                  <a:pt x="2199" y="674"/>
                </a:lnTo>
                <a:lnTo>
                  <a:pt x="2213" y="648"/>
                </a:lnTo>
                <a:lnTo>
                  <a:pt x="2233" y="624"/>
                </a:lnTo>
                <a:lnTo>
                  <a:pt x="2255" y="602"/>
                </a:lnTo>
                <a:lnTo>
                  <a:pt x="2276" y="585"/>
                </a:lnTo>
                <a:lnTo>
                  <a:pt x="2299" y="571"/>
                </a:lnTo>
                <a:lnTo>
                  <a:pt x="2324" y="562"/>
                </a:lnTo>
                <a:lnTo>
                  <a:pt x="2350" y="557"/>
                </a:lnTo>
                <a:lnTo>
                  <a:pt x="2378" y="555"/>
                </a:lnTo>
                <a:close/>
                <a:moveTo>
                  <a:pt x="1635" y="180"/>
                </a:moveTo>
                <a:lnTo>
                  <a:pt x="1665" y="184"/>
                </a:lnTo>
                <a:lnTo>
                  <a:pt x="1694" y="195"/>
                </a:lnTo>
                <a:lnTo>
                  <a:pt x="1720" y="210"/>
                </a:lnTo>
                <a:lnTo>
                  <a:pt x="1743" y="231"/>
                </a:lnTo>
                <a:lnTo>
                  <a:pt x="1762" y="255"/>
                </a:lnTo>
                <a:lnTo>
                  <a:pt x="1776" y="282"/>
                </a:lnTo>
                <a:lnTo>
                  <a:pt x="1785" y="310"/>
                </a:lnTo>
                <a:lnTo>
                  <a:pt x="1787" y="341"/>
                </a:lnTo>
                <a:lnTo>
                  <a:pt x="1787" y="2523"/>
                </a:lnTo>
                <a:lnTo>
                  <a:pt x="1785" y="2553"/>
                </a:lnTo>
                <a:lnTo>
                  <a:pt x="1776" y="2583"/>
                </a:lnTo>
                <a:lnTo>
                  <a:pt x="1762" y="2610"/>
                </a:lnTo>
                <a:lnTo>
                  <a:pt x="1743" y="2634"/>
                </a:lnTo>
                <a:lnTo>
                  <a:pt x="1720" y="2653"/>
                </a:lnTo>
                <a:lnTo>
                  <a:pt x="1694" y="2670"/>
                </a:lnTo>
                <a:lnTo>
                  <a:pt x="1671" y="2678"/>
                </a:lnTo>
                <a:lnTo>
                  <a:pt x="1648" y="2683"/>
                </a:lnTo>
                <a:lnTo>
                  <a:pt x="1625" y="2685"/>
                </a:lnTo>
                <a:lnTo>
                  <a:pt x="1597" y="2683"/>
                </a:lnTo>
                <a:lnTo>
                  <a:pt x="1571" y="2675"/>
                </a:lnTo>
                <a:lnTo>
                  <a:pt x="1545" y="2663"/>
                </a:lnTo>
                <a:lnTo>
                  <a:pt x="1522" y="2647"/>
                </a:lnTo>
                <a:lnTo>
                  <a:pt x="635" y="1916"/>
                </a:lnTo>
                <a:lnTo>
                  <a:pt x="163" y="1916"/>
                </a:lnTo>
                <a:lnTo>
                  <a:pt x="130" y="1912"/>
                </a:lnTo>
                <a:lnTo>
                  <a:pt x="99" y="1903"/>
                </a:lnTo>
                <a:lnTo>
                  <a:pt x="72" y="1887"/>
                </a:lnTo>
                <a:lnTo>
                  <a:pt x="48" y="1868"/>
                </a:lnTo>
                <a:lnTo>
                  <a:pt x="27" y="1844"/>
                </a:lnTo>
                <a:lnTo>
                  <a:pt x="13" y="1817"/>
                </a:lnTo>
                <a:lnTo>
                  <a:pt x="3" y="1786"/>
                </a:lnTo>
                <a:lnTo>
                  <a:pt x="0" y="1754"/>
                </a:lnTo>
                <a:lnTo>
                  <a:pt x="0" y="1111"/>
                </a:lnTo>
                <a:lnTo>
                  <a:pt x="3" y="1078"/>
                </a:lnTo>
                <a:lnTo>
                  <a:pt x="13" y="1048"/>
                </a:lnTo>
                <a:lnTo>
                  <a:pt x="27" y="1019"/>
                </a:lnTo>
                <a:lnTo>
                  <a:pt x="48" y="995"/>
                </a:lnTo>
                <a:lnTo>
                  <a:pt x="72" y="976"/>
                </a:lnTo>
                <a:lnTo>
                  <a:pt x="99" y="961"/>
                </a:lnTo>
                <a:lnTo>
                  <a:pt x="130" y="952"/>
                </a:lnTo>
                <a:lnTo>
                  <a:pt x="163" y="949"/>
                </a:lnTo>
                <a:lnTo>
                  <a:pt x="635" y="949"/>
                </a:lnTo>
                <a:lnTo>
                  <a:pt x="1522" y="216"/>
                </a:lnTo>
                <a:lnTo>
                  <a:pt x="1547" y="199"/>
                </a:lnTo>
                <a:lnTo>
                  <a:pt x="1575" y="187"/>
                </a:lnTo>
                <a:lnTo>
                  <a:pt x="1605" y="181"/>
                </a:lnTo>
                <a:lnTo>
                  <a:pt x="1635" y="180"/>
                </a:lnTo>
                <a:close/>
                <a:moveTo>
                  <a:pt x="2931" y="0"/>
                </a:moveTo>
                <a:lnTo>
                  <a:pt x="2957" y="4"/>
                </a:lnTo>
                <a:lnTo>
                  <a:pt x="2983" y="11"/>
                </a:lnTo>
                <a:lnTo>
                  <a:pt x="3007" y="22"/>
                </a:lnTo>
                <a:lnTo>
                  <a:pt x="3028" y="37"/>
                </a:lnTo>
                <a:lnTo>
                  <a:pt x="3048" y="55"/>
                </a:lnTo>
                <a:lnTo>
                  <a:pt x="3118" y="138"/>
                </a:lnTo>
                <a:lnTo>
                  <a:pt x="3183" y="224"/>
                </a:lnTo>
                <a:lnTo>
                  <a:pt x="3244" y="313"/>
                </a:lnTo>
                <a:lnTo>
                  <a:pt x="3300" y="406"/>
                </a:lnTo>
                <a:lnTo>
                  <a:pt x="3350" y="499"/>
                </a:lnTo>
                <a:lnTo>
                  <a:pt x="3396" y="597"/>
                </a:lnTo>
                <a:lnTo>
                  <a:pt x="3437" y="696"/>
                </a:lnTo>
                <a:lnTo>
                  <a:pt x="3472" y="797"/>
                </a:lnTo>
                <a:lnTo>
                  <a:pt x="3503" y="899"/>
                </a:lnTo>
                <a:lnTo>
                  <a:pt x="3528" y="1003"/>
                </a:lnTo>
                <a:lnTo>
                  <a:pt x="3548" y="1108"/>
                </a:lnTo>
                <a:lnTo>
                  <a:pt x="3562" y="1216"/>
                </a:lnTo>
                <a:lnTo>
                  <a:pt x="3569" y="1324"/>
                </a:lnTo>
                <a:lnTo>
                  <a:pt x="3573" y="1432"/>
                </a:lnTo>
                <a:lnTo>
                  <a:pt x="3569" y="1545"/>
                </a:lnTo>
                <a:lnTo>
                  <a:pt x="3561" y="1656"/>
                </a:lnTo>
                <a:lnTo>
                  <a:pt x="3545" y="1768"/>
                </a:lnTo>
                <a:lnTo>
                  <a:pt x="3524" y="1877"/>
                </a:lnTo>
                <a:lnTo>
                  <a:pt x="3497" y="1985"/>
                </a:lnTo>
                <a:lnTo>
                  <a:pt x="3465" y="2092"/>
                </a:lnTo>
                <a:lnTo>
                  <a:pt x="3427" y="2196"/>
                </a:lnTo>
                <a:lnTo>
                  <a:pt x="3382" y="2299"/>
                </a:lnTo>
                <a:lnTo>
                  <a:pt x="3333" y="2399"/>
                </a:lnTo>
                <a:lnTo>
                  <a:pt x="3278" y="2496"/>
                </a:lnTo>
                <a:lnTo>
                  <a:pt x="3218" y="2590"/>
                </a:lnTo>
                <a:lnTo>
                  <a:pt x="3153" y="2682"/>
                </a:lnTo>
                <a:lnTo>
                  <a:pt x="3082" y="2770"/>
                </a:lnTo>
                <a:lnTo>
                  <a:pt x="3062" y="2789"/>
                </a:lnTo>
                <a:lnTo>
                  <a:pt x="3040" y="2804"/>
                </a:lnTo>
                <a:lnTo>
                  <a:pt x="3017" y="2816"/>
                </a:lnTo>
                <a:lnTo>
                  <a:pt x="2991" y="2824"/>
                </a:lnTo>
                <a:lnTo>
                  <a:pt x="2965" y="2827"/>
                </a:lnTo>
                <a:lnTo>
                  <a:pt x="2957" y="2827"/>
                </a:lnTo>
                <a:lnTo>
                  <a:pt x="2932" y="2825"/>
                </a:lnTo>
                <a:lnTo>
                  <a:pt x="2907" y="2820"/>
                </a:lnTo>
                <a:lnTo>
                  <a:pt x="2884" y="2810"/>
                </a:lnTo>
                <a:lnTo>
                  <a:pt x="2863" y="2797"/>
                </a:lnTo>
                <a:lnTo>
                  <a:pt x="2843" y="2780"/>
                </a:lnTo>
                <a:lnTo>
                  <a:pt x="2822" y="2759"/>
                </a:lnTo>
                <a:lnTo>
                  <a:pt x="2801" y="2735"/>
                </a:lnTo>
                <a:lnTo>
                  <a:pt x="2787" y="2709"/>
                </a:lnTo>
                <a:lnTo>
                  <a:pt x="2779" y="2681"/>
                </a:lnTo>
                <a:lnTo>
                  <a:pt x="2774" y="2651"/>
                </a:lnTo>
                <a:lnTo>
                  <a:pt x="2775" y="2622"/>
                </a:lnTo>
                <a:lnTo>
                  <a:pt x="2783" y="2594"/>
                </a:lnTo>
                <a:lnTo>
                  <a:pt x="2795" y="2565"/>
                </a:lnTo>
                <a:lnTo>
                  <a:pt x="2812" y="2540"/>
                </a:lnTo>
                <a:lnTo>
                  <a:pt x="2876" y="2461"/>
                </a:lnTo>
                <a:lnTo>
                  <a:pt x="2933" y="2378"/>
                </a:lnTo>
                <a:lnTo>
                  <a:pt x="2986" y="2294"/>
                </a:lnTo>
                <a:lnTo>
                  <a:pt x="3034" y="2206"/>
                </a:lnTo>
                <a:lnTo>
                  <a:pt x="3076" y="2114"/>
                </a:lnTo>
                <a:lnTo>
                  <a:pt x="3113" y="2022"/>
                </a:lnTo>
                <a:lnTo>
                  <a:pt x="3145" y="1927"/>
                </a:lnTo>
                <a:lnTo>
                  <a:pt x="3171" y="1831"/>
                </a:lnTo>
                <a:lnTo>
                  <a:pt x="3191" y="1732"/>
                </a:lnTo>
                <a:lnTo>
                  <a:pt x="3206" y="1633"/>
                </a:lnTo>
                <a:lnTo>
                  <a:pt x="3215" y="1533"/>
                </a:lnTo>
                <a:lnTo>
                  <a:pt x="3218" y="1432"/>
                </a:lnTo>
                <a:lnTo>
                  <a:pt x="3215" y="1336"/>
                </a:lnTo>
                <a:lnTo>
                  <a:pt x="3207" y="1239"/>
                </a:lnTo>
                <a:lnTo>
                  <a:pt x="3194" y="1144"/>
                </a:lnTo>
                <a:lnTo>
                  <a:pt x="3175" y="1050"/>
                </a:lnTo>
                <a:lnTo>
                  <a:pt x="3152" y="957"/>
                </a:lnTo>
                <a:lnTo>
                  <a:pt x="3122" y="866"/>
                </a:lnTo>
                <a:lnTo>
                  <a:pt x="3088" y="777"/>
                </a:lnTo>
                <a:lnTo>
                  <a:pt x="3049" y="690"/>
                </a:lnTo>
                <a:lnTo>
                  <a:pt x="3005" y="604"/>
                </a:lnTo>
                <a:lnTo>
                  <a:pt x="2957" y="522"/>
                </a:lnTo>
                <a:lnTo>
                  <a:pt x="2904" y="442"/>
                </a:lnTo>
                <a:lnTo>
                  <a:pt x="2846" y="365"/>
                </a:lnTo>
                <a:lnTo>
                  <a:pt x="2784" y="290"/>
                </a:lnTo>
                <a:lnTo>
                  <a:pt x="2767" y="269"/>
                </a:lnTo>
                <a:lnTo>
                  <a:pt x="2755" y="244"/>
                </a:lnTo>
                <a:lnTo>
                  <a:pt x="2747" y="219"/>
                </a:lnTo>
                <a:lnTo>
                  <a:pt x="2743" y="191"/>
                </a:lnTo>
                <a:lnTo>
                  <a:pt x="2744" y="165"/>
                </a:lnTo>
                <a:lnTo>
                  <a:pt x="2749" y="139"/>
                </a:lnTo>
                <a:lnTo>
                  <a:pt x="2758" y="114"/>
                </a:lnTo>
                <a:lnTo>
                  <a:pt x="2772" y="90"/>
                </a:lnTo>
                <a:lnTo>
                  <a:pt x="2791" y="70"/>
                </a:lnTo>
                <a:lnTo>
                  <a:pt x="2811" y="48"/>
                </a:lnTo>
                <a:lnTo>
                  <a:pt x="2831" y="31"/>
                </a:lnTo>
                <a:lnTo>
                  <a:pt x="2854" y="18"/>
                </a:lnTo>
                <a:lnTo>
                  <a:pt x="2878" y="8"/>
                </a:lnTo>
                <a:lnTo>
                  <a:pt x="2904" y="2"/>
                </a:lnTo>
                <a:lnTo>
                  <a:pt x="2931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vert="horz" wrap="square" lIns="91416" tIns="45708" rIns="91416" bIns="45708" numCol="1" anchor="t" anchorCtr="0" compatLnSpc="1"/>
          <a:lstStyle/>
          <a:p>
            <a:endParaRPr lang="en-US" sz="1800"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20" name="Group 1036"/>
          <p:cNvGrpSpPr>
            <a:grpSpLocks noChangeAspect="1"/>
          </p:cNvGrpSpPr>
          <p:nvPr/>
        </p:nvGrpSpPr>
        <p:grpSpPr bwMode="auto">
          <a:xfrm>
            <a:off x="9878574" y="3763687"/>
            <a:ext cx="508996" cy="505898"/>
            <a:chOff x="9876" y="-1946"/>
            <a:chExt cx="822" cy="817"/>
          </a:xfrm>
          <a:solidFill>
            <a:schemeClr val="bg1"/>
          </a:solidFill>
        </p:grpSpPr>
        <p:sp>
          <p:nvSpPr>
            <p:cNvPr id="21" name="Freeform 1038"/>
            <p:cNvSpPr/>
            <p:nvPr/>
          </p:nvSpPr>
          <p:spPr bwMode="auto">
            <a:xfrm>
              <a:off x="10016" y="-1801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5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6 h 298"/>
                <a:gd name="T24" fmla="*/ 1396 w 1421"/>
                <a:gd name="T25" fmla="*/ 232 h 298"/>
                <a:gd name="T26" fmla="*/ 1378 w 1421"/>
                <a:gd name="T27" fmla="*/ 254 h 298"/>
                <a:gd name="T28" fmla="*/ 1356 w 1421"/>
                <a:gd name="T29" fmla="*/ 272 h 298"/>
                <a:gd name="T30" fmla="*/ 1330 w 1421"/>
                <a:gd name="T31" fmla="*/ 285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5 h 298"/>
                <a:gd name="T42" fmla="*/ 65 w 1421"/>
                <a:gd name="T43" fmla="*/ 272 h 298"/>
                <a:gd name="T44" fmla="*/ 44 w 1421"/>
                <a:gd name="T45" fmla="*/ 254 h 298"/>
                <a:gd name="T46" fmla="*/ 25 w 1421"/>
                <a:gd name="T47" fmla="*/ 232 h 298"/>
                <a:gd name="T48" fmla="*/ 11 w 1421"/>
                <a:gd name="T49" fmla="*/ 206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5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5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6"/>
                  </a:lnTo>
                  <a:lnTo>
                    <a:pt x="1396" y="232"/>
                  </a:lnTo>
                  <a:lnTo>
                    <a:pt x="1378" y="254"/>
                  </a:lnTo>
                  <a:lnTo>
                    <a:pt x="1356" y="272"/>
                  </a:lnTo>
                  <a:lnTo>
                    <a:pt x="1330" y="285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5"/>
                  </a:lnTo>
                  <a:lnTo>
                    <a:pt x="65" y="272"/>
                  </a:lnTo>
                  <a:lnTo>
                    <a:pt x="44" y="254"/>
                  </a:lnTo>
                  <a:lnTo>
                    <a:pt x="25" y="232"/>
                  </a:lnTo>
                  <a:lnTo>
                    <a:pt x="11" y="206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5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Freeform 1039"/>
            <p:cNvSpPr/>
            <p:nvPr/>
          </p:nvSpPr>
          <p:spPr bwMode="auto">
            <a:xfrm>
              <a:off x="10016" y="-1662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6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7 h 298"/>
                <a:gd name="T24" fmla="*/ 1396 w 1421"/>
                <a:gd name="T25" fmla="*/ 232 h 298"/>
                <a:gd name="T26" fmla="*/ 1378 w 1421"/>
                <a:gd name="T27" fmla="*/ 255 h 298"/>
                <a:gd name="T28" fmla="*/ 1356 w 1421"/>
                <a:gd name="T29" fmla="*/ 272 h 298"/>
                <a:gd name="T30" fmla="*/ 1330 w 1421"/>
                <a:gd name="T31" fmla="*/ 287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7 h 298"/>
                <a:gd name="T42" fmla="*/ 65 w 1421"/>
                <a:gd name="T43" fmla="*/ 272 h 298"/>
                <a:gd name="T44" fmla="*/ 44 w 1421"/>
                <a:gd name="T45" fmla="*/ 255 h 298"/>
                <a:gd name="T46" fmla="*/ 25 w 1421"/>
                <a:gd name="T47" fmla="*/ 232 h 298"/>
                <a:gd name="T48" fmla="*/ 11 w 1421"/>
                <a:gd name="T49" fmla="*/ 207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6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6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7"/>
                  </a:lnTo>
                  <a:lnTo>
                    <a:pt x="1396" y="232"/>
                  </a:lnTo>
                  <a:lnTo>
                    <a:pt x="1378" y="255"/>
                  </a:lnTo>
                  <a:lnTo>
                    <a:pt x="1356" y="272"/>
                  </a:lnTo>
                  <a:lnTo>
                    <a:pt x="1330" y="287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7"/>
                  </a:lnTo>
                  <a:lnTo>
                    <a:pt x="65" y="272"/>
                  </a:lnTo>
                  <a:lnTo>
                    <a:pt x="44" y="255"/>
                  </a:lnTo>
                  <a:lnTo>
                    <a:pt x="25" y="232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6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3" name="Freeform 1040"/>
            <p:cNvSpPr/>
            <p:nvPr/>
          </p:nvSpPr>
          <p:spPr bwMode="auto">
            <a:xfrm>
              <a:off x="10016" y="-1522"/>
              <a:ext cx="215" cy="74"/>
            </a:xfrm>
            <a:custGeom>
              <a:avLst/>
              <a:gdLst>
                <a:gd name="T0" fmla="*/ 149 w 860"/>
                <a:gd name="T1" fmla="*/ 0 h 297"/>
                <a:gd name="T2" fmla="*/ 711 w 860"/>
                <a:gd name="T3" fmla="*/ 0 h 297"/>
                <a:gd name="T4" fmla="*/ 741 w 860"/>
                <a:gd name="T5" fmla="*/ 3 h 297"/>
                <a:gd name="T6" fmla="*/ 769 w 860"/>
                <a:gd name="T7" fmla="*/ 11 h 297"/>
                <a:gd name="T8" fmla="*/ 795 w 860"/>
                <a:gd name="T9" fmla="*/ 26 h 297"/>
                <a:gd name="T10" fmla="*/ 817 w 860"/>
                <a:gd name="T11" fmla="*/ 43 h 297"/>
                <a:gd name="T12" fmla="*/ 835 w 860"/>
                <a:gd name="T13" fmla="*/ 66 h 297"/>
                <a:gd name="T14" fmla="*/ 849 w 860"/>
                <a:gd name="T15" fmla="*/ 90 h 297"/>
                <a:gd name="T16" fmla="*/ 857 w 860"/>
                <a:gd name="T17" fmla="*/ 118 h 297"/>
                <a:gd name="T18" fmla="*/ 860 w 860"/>
                <a:gd name="T19" fmla="*/ 149 h 297"/>
                <a:gd name="T20" fmla="*/ 857 w 860"/>
                <a:gd name="T21" fmla="*/ 179 h 297"/>
                <a:gd name="T22" fmla="*/ 849 w 860"/>
                <a:gd name="T23" fmla="*/ 207 h 297"/>
                <a:gd name="T24" fmla="*/ 835 w 860"/>
                <a:gd name="T25" fmla="*/ 231 h 297"/>
                <a:gd name="T26" fmla="*/ 817 w 860"/>
                <a:gd name="T27" fmla="*/ 254 h 297"/>
                <a:gd name="T28" fmla="*/ 795 w 860"/>
                <a:gd name="T29" fmla="*/ 271 h 297"/>
                <a:gd name="T30" fmla="*/ 769 w 860"/>
                <a:gd name="T31" fmla="*/ 286 h 297"/>
                <a:gd name="T32" fmla="*/ 741 w 860"/>
                <a:gd name="T33" fmla="*/ 294 h 297"/>
                <a:gd name="T34" fmla="*/ 711 w 860"/>
                <a:gd name="T35" fmla="*/ 297 h 297"/>
                <a:gd name="T36" fmla="*/ 149 w 860"/>
                <a:gd name="T37" fmla="*/ 297 h 297"/>
                <a:gd name="T38" fmla="*/ 119 w 860"/>
                <a:gd name="T39" fmla="*/ 294 h 297"/>
                <a:gd name="T40" fmla="*/ 91 w 860"/>
                <a:gd name="T41" fmla="*/ 286 h 297"/>
                <a:gd name="T42" fmla="*/ 65 w 860"/>
                <a:gd name="T43" fmla="*/ 271 h 297"/>
                <a:gd name="T44" fmla="*/ 44 w 860"/>
                <a:gd name="T45" fmla="*/ 254 h 297"/>
                <a:gd name="T46" fmla="*/ 25 w 860"/>
                <a:gd name="T47" fmla="*/ 231 h 297"/>
                <a:gd name="T48" fmla="*/ 11 w 860"/>
                <a:gd name="T49" fmla="*/ 207 h 297"/>
                <a:gd name="T50" fmla="*/ 3 w 860"/>
                <a:gd name="T51" fmla="*/ 179 h 297"/>
                <a:gd name="T52" fmla="*/ 0 w 860"/>
                <a:gd name="T53" fmla="*/ 149 h 297"/>
                <a:gd name="T54" fmla="*/ 3 w 860"/>
                <a:gd name="T55" fmla="*/ 118 h 297"/>
                <a:gd name="T56" fmla="*/ 11 w 860"/>
                <a:gd name="T57" fmla="*/ 90 h 297"/>
                <a:gd name="T58" fmla="*/ 25 w 860"/>
                <a:gd name="T59" fmla="*/ 66 h 297"/>
                <a:gd name="T60" fmla="*/ 44 w 860"/>
                <a:gd name="T61" fmla="*/ 43 h 297"/>
                <a:gd name="T62" fmla="*/ 65 w 860"/>
                <a:gd name="T63" fmla="*/ 26 h 297"/>
                <a:gd name="T64" fmla="*/ 91 w 860"/>
                <a:gd name="T65" fmla="*/ 11 h 297"/>
                <a:gd name="T66" fmla="*/ 119 w 860"/>
                <a:gd name="T67" fmla="*/ 3 h 297"/>
                <a:gd name="T68" fmla="*/ 149 w 860"/>
                <a:gd name="T69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297">
                  <a:moveTo>
                    <a:pt x="149" y="0"/>
                  </a:moveTo>
                  <a:lnTo>
                    <a:pt x="711" y="0"/>
                  </a:lnTo>
                  <a:lnTo>
                    <a:pt x="741" y="3"/>
                  </a:lnTo>
                  <a:lnTo>
                    <a:pt x="769" y="11"/>
                  </a:lnTo>
                  <a:lnTo>
                    <a:pt x="795" y="26"/>
                  </a:lnTo>
                  <a:lnTo>
                    <a:pt x="817" y="43"/>
                  </a:lnTo>
                  <a:lnTo>
                    <a:pt x="835" y="66"/>
                  </a:lnTo>
                  <a:lnTo>
                    <a:pt x="849" y="90"/>
                  </a:lnTo>
                  <a:lnTo>
                    <a:pt x="857" y="118"/>
                  </a:lnTo>
                  <a:lnTo>
                    <a:pt x="860" y="149"/>
                  </a:lnTo>
                  <a:lnTo>
                    <a:pt x="857" y="179"/>
                  </a:lnTo>
                  <a:lnTo>
                    <a:pt x="849" y="207"/>
                  </a:lnTo>
                  <a:lnTo>
                    <a:pt x="835" y="231"/>
                  </a:lnTo>
                  <a:lnTo>
                    <a:pt x="817" y="254"/>
                  </a:lnTo>
                  <a:lnTo>
                    <a:pt x="795" y="271"/>
                  </a:lnTo>
                  <a:lnTo>
                    <a:pt x="769" y="286"/>
                  </a:lnTo>
                  <a:lnTo>
                    <a:pt x="741" y="294"/>
                  </a:lnTo>
                  <a:lnTo>
                    <a:pt x="711" y="297"/>
                  </a:lnTo>
                  <a:lnTo>
                    <a:pt x="149" y="297"/>
                  </a:lnTo>
                  <a:lnTo>
                    <a:pt x="119" y="294"/>
                  </a:lnTo>
                  <a:lnTo>
                    <a:pt x="91" y="286"/>
                  </a:lnTo>
                  <a:lnTo>
                    <a:pt x="65" y="271"/>
                  </a:lnTo>
                  <a:lnTo>
                    <a:pt x="44" y="254"/>
                  </a:lnTo>
                  <a:lnTo>
                    <a:pt x="25" y="231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8"/>
                  </a:lnTo>
                  <a:lnTo>
                    <a:pt x="11" y="90"/>
                  </a:lnTo>
                  <a:lnTo>
                    <a:pt x="25" y="66"/>
                  </a:lnTo>
                  <a:lnTo>
                    <a:pt x="44" y="43"/>
                  </a:lnTo>
                  <a:lnTo>
                    <a:pt x="65" y="26"/>
                  </a:lnTo>
                  <a:lnTo>
                    <a:pt x="91" y="11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4" name="Freeform 1041"/>
            <p:cNvSpPr/>
            <p:nvPr/>
          </p:nvSpPr>
          <p:spPr bwMode="auto">
            <a:xfrm>
              <a:off x="9876" y="-1946"/>
              <a:ext cx="636" cy="817"/>
            </a:xfrm>
            <a:custGeom>
              <a:avLst/>
              <a:gdLst>
                <a:gd name="T0" fmla="*/ 150 w 2545"/>
                <a:gd name="T1" fmla="*/ 0 h 3271"/>
                <a:gd name="T2" fmla="*/ 2395 w 2545"/>
                <a:gd name="T3" fmla="*/ 0 h 3271"/>
                <a:gd name="T4" fmla="*/ 2425 w 2545"/>
                <a:gd name="T5" fmla="*/ 3 h 3271"/>
                <a:gd name="T6" fmla="*/ 2453 w 2545"/>
                <a:gd name="T7" fmla="*/ 11 h 3271"/>
                <a:gd name="T8" fmla="*/ 2479 w 2545"/>
                <a:gd name="T9" fmla="*/ 26 h 3271"/>
                <a:gd name="T10" fmla="*/ 2501 w 2545"/>
                <a:gd name="T11" fmla="*/ 43 h 3271"/>
                <a:gd name="T12" fmla="*/ 2520 w 2545"/>
                <a:gd name="T13" fmla="*/ 66 h 3271"/>
                <a:gd name="T14" fmla="*/ 2533 w 2545"/>
                <a:gd name="T15" fmla="*/ 90 h 3271"/>
                <a:gd name="T16" fmla="*/ 2542 w 2545"/>
                <a:gd name="T17" fmla="*/ 118 h 3271"/>
                <a:gd name="T18" fmla="*/ 2545 w 2545"/>
                <a:gd name="T19" fmla="*/ 148 h 3271"/>
                <a:gd name="T20" fmla="*/ 2545 w 2545"/>
                <a:gd name="T21" fmla="*/ 369 h 3271"/>
                <a:gd name="T22" fmla="*/ 2246 w 2545"/>
                <a:gd name="T23" fmla="*/ 885 h 3271"/>
                <a:gd name="T24" fmla="*/ 2246 w 2545"/>
                <a:gd name="T25" fmla="*/ 297 h 3271"/>
                <a:gd name="T26" fmla="*/ 300 w 2545"/>
                <a:gd name="T27" fmla="*/ 297 h 3271"/>
                <a:gd name="T28" fmla="*/ 300 w 2545"/>
                <a:gd name="T29" fmla="*/ 2973 h 3271"/>
                <a:gd name="T30" fmla="*/ 2246 w 2545"/>
                <a:gd name="T31" fmla="*/ 2973 h 3271"/>
                <a:gd name="T32" fmla="*/ 2246 w 2545"/>
                <a:gd name="T33" fmla="*/ 2603 h 3271"/>
                <a:gd name="T34" fmla="*/ 2403 w 2545"/>
                <a:gd name="T35" fmla="*/ 2500 h 3271"/>
                <a:gd name="T36" fmla="*/ 2430 w 2545"/>
                <a:gd name="T37" fmla="*/ 2478 h 3271"/>
                <a:gd name="T38" fmla="*/ 2454 w 2545"/>
                <a:gd name="T39" fmla="*/ 2453 h 3271"/>
                <a:gd name="T40" fmla="*/ 2474 w 2545"/>
                <a:gd name="T41" fmla="*/ 2425 h 3271"/>
                <a:gd name="T42" fmla="*/ 2545 w 2545"/>
                <a:gd name="T43" fmla="*/ 2302 h 3271"/>
                <a:gd name="T44" fmla="*/ 2545 w 2545"/>
                <a:gd name="T45" fmla="*/ 3122 h 3271"/>
                <a:gd name="T46" fmla="*/ 2542 w 2545"/>
                <a:gd name="T47" fmla="*/ 3151 h 3271"/>
                <a:gd name="T48" fmla="*/ 2533 w 2545"/>
                <a:gd name="T49" fmla="*/ 3179 h 3271"/>
                <a:gd name="T50" fmla="*/ 2520 w 2545"/>
                <a:gd name="T51" fmla="*/ 3205 h 3271"/>
                <a:gd name="T52" fmla="*/ 2501 w 2545"/>
                <a:gd name="T53" fmla="*/ 3226 h 3271"/>
                <a:gd name="T54" fmla="*/ 2479 w 2545"/>
                <a:gd name="T55" fmla="*/ 3245 h 3271"/>
                <a:gd name="T56" fmla="*/ 2453 w 2545"/>
                <a:gd name="T57" fmla="*/ 3258 h 3271"/>
                <a:gd name="T58" fmla="*/ 2425 w 2545"/>
                <a:gd name="T59" fmla="*/ 3268 h 3271"/>
                <a:gd name="T60" fmla="*/ 2395 w 2545"/>
                <a:gd name="T61" fmla="*/ 3271 h 3271"/>
                <a:gd name="T62" fmla="*/ 150 w 2545"/>
                <a:gd name="T63" fmla="*/ 3271 h 3271"/>
                <a:gd name="T64" fmla="*/ 120 w 2545"/>
                <a:gd name="T65" fmla="*/ 3268 h 3271"/>
                <a:gd name="T66" fmla="*/ 92 w 2545"/>
                <a:gd name="T67" fmla="*/ 3258 h 3271"/>
                <a:gd name="T68" fmla="*/ 66 w 2545"/>
                <a:gd name="T69" fmla="*/ 3245 h 3271"/>
                <a:gd name="T70" fmla="*/ 44 w 2545"/>
                <a:gd name="T71" fmla="*/ 3226 h 3271"/>
                <a:gd name="T72" fmla="*/ 26 w 2545"/>
                <a:gd name="T73" fmla="*/ 3205 h 3271"/>
                <a:gd name="T74" fmla="*/ 12 w 2545"/>
                <a:gd name="T75" fmla="*/ 3179 h 3271"/>
                <a:gd name="T76" fmla="*/ 3 w 2545"/>
                <a:gd name="T77" fmla="*/ 3151 h 3271"/>
                <a:gd name="T78" fmla="*/ 0 w 2545"/>
                <a:gd name="T79" fmla="*/ 3122 h 3271"/>
                <a:gd name="T80" fmla="*/ 0 w 2545"/>
                <a:gd name="T81" fmla="*/ 148 h 3271"/>
                <a:gd name="T82" fmla="*/ 3 w 2545"/>
                <a:gd name="T83" fmla="*/ 118 h 3271"/>
                <a:gd name="T84" fmla="*/ 12 w 2545"/>
                <a:gd name="T85" fmla="*/ 90 h 3271"/>
                <a:gd name="T86" fmla="*/ 26 w 2545"/>
                <a:gd name="T87" fmla="*/ 66 h 3271"/>
                <a:gd name="T88" fmla="*/ 44 w 2545"/>
                <a:gd name="T89" fmla="*/ 43 h 3271"/>
                <a:gd name="T90" fmla="*/ 66 w 2545"/>
                <a:gd name="T91" fmla="*/ 26 h 3271"/>
                <a:gd name="T92" fmla="*/ 92 w 2545"/>
                <a:gd name="T93" fmla="*/ 11 h 3271"/>
                <a:gd name="T94" fmla="*/ 120 w 2545"/>
                <a:gd name="T95" fmla="*/ 3 h 3271"/>
                <a:gd name="T96" fmla="*/ 150 w 2545"/>
                <a:gd name="T97" fmla="*/ 0 h 3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545" h="3271">
                  <a:moveTo>
                    <a:pt x="150" y="0"/>
                  </a:moveTo>
                  <a:lnTo>
                    <a:pt x="2395" y="0"/>
                  </a:lnTo>
                  <a:lnTo>
                    <a:pt x="2425" y="3"/>
                  </a:lnTo>
                  <a:lnTo>
                    <a:pt x="2453" y="11"/>
                  </a:lnTo>
                  <a:lnTo>
                    <a:pt x="2479" y="26"/>
                  </a:lnTo>
                  <a:lnTo>
                    <a:pt x="2501" y="43"/>
                  </a:lnTo>
                  <a:lnTo>
                    <a:pt x="2520" y="66"/>
                  </a:lnTo>
                  <a:lnTo>
                    <a:pt x="2533" y="90"/>
                  </a:lnTo>
                  <a:lnTo>
                    <a:pt x="2542" y="118"/>
                  </a:lnTo>
                  <a:lnTo>
                    <a:pt x="2545" y="148"/>
                  </a:lnTo>
                  <a:lnTo>
                    <a:pt x="2545" y="369"/>
                  </a:lnTo>
                  <a:lnTo>
                    <a:pt x="2246" y="885"/>
                  </a:lnTo>
                  <a:lnTo>
                    <a:pt x="2246" y="297"/>
                  </a:lnTo>
                  <a:lnTo>
                    <a:pt x="300" y="297"/>
                  </a:lnTo>
                  <a:lnTo>
                    <a:pt x="300" y="2973"/>
                  </a:lnTo>
                  <a:lnTo>
                    <a:pt x="2246" y="2973"/>
                  </a:lnTo>
                  <a:lnTo>
                    <a:pt x="2246" y="2603"/>
                  </a:lnTo>
                  <a:lnTo>
                    <a:pt x="2403" y="2500"/>
                  </a:lnTo>
                  <a:lnTo>
                    <a:pt x="2430" y="2478"/>
                  </a:lnTo>
                  <a:lnTo>
                    <a:pt x="2454" y="2453"/>
                  </a:lnTo>
                  <a:lnTo>
                    <a:pt x="2474" y="2425"/>
                  </a:lnTo>
                  <a:lnTo>
                    <a:pt x="2545" y="2302"/>
                  </a:lnTo>
                  <a:lnTo>
                    <a:pt x="2545" y="3122"/>
                  </a:lnTo>
                  <a:lnTo>
                    <a:pt x="2542" y="3151"/>
                  </a:lnTo>
                  <a:lnTo>
                    <a:pt x="2533" y="3179"/>
                  </a:lnTo>
                  <a:lnTo>
                    <a:pt x="2520" y="3205"/>
                  </a:lnTo>
                  <a:lnTo>
                    <a:pt x="2501" y="3226"/>
                  </a:lnTo>
                  <a:lnTo>
                    <a:pt x="2479" y="3245"/>
                  </a:lnTo>
                  <a:lnTo>
                    <a:pt x="2453" y="3258"/>
                  </a:lnTo>
                  <a:lnTo>
                    <a:pt x="2425" y="3268"/>
                  </a:lnTo>
                  <a:lnTo>
                    <a:pt x="2395" y="3271"/>
                  </a:lnTo>
                  <a:lnTo>
                    <a:pt x="150" y="3271"/>
                  </a:lnTo>
                  <a:lnTo>
                    <a:pt x="120" y="3268"/>
                  </a:lnTo>
                  <a:lnTo>
                    <a:pt x="92" y="3258"/>
                  </a:lnTo>
                  <a:lnTo>
                    <a:pt x="66" y="3245"/>
                  </a:lnTo>
                  <a:lnTo>
                    <a:pt x="44" y="3226"/>
                  </a:lnTo>
                  <a:lnTo>
                    <a:pt x="26" y="3205"/>
                  </a:lnTo>
                  <a:lnTo>
                    <a:pt x="12" y="3179"/>
                  </a:lnTo>
                  <a:lnTo>
                    <a:pt x="3" y="3151"/>
                  </a:lnTo>
                  <a:lnTo>
                    <a:pt x="0" y="3122"/>
                  </a:lnTo>
                  <a:lnTo>
                    <a:pt x="0" y="148"/>
                  </a:lnTo>
                  <a:lnTo>
                    <a:pt x="3" y="118"/>
                  </a:lnTo>
                  <a:lnTo>
                    <a:pt x="12" y="90"/>
                  </a:lnTo>
                  <a:lnTo>
                    <a:pt x="26" y="66"/>
                  </a:lnTo>
                  <a:lnTo>
                    <a:pt x="44" y="43"/>
                  </a:lnTo>
                  <a:lnTo>
                    <a:pt x="66" y="26"/>
                  </a:lnTo>
                  <a:lnTo>
                    <a:pt x="92" y="11"/>
                  </a:lnTo>
                  <a:lnTo>
                    <a:pt x="120" y="3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 dirty="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5" name="Freeform 1042"/>
            <p:cNvSpPr>
              <a:spLocks noEditPoints="1"/>
            </p:cNvSpPr>
            <p:nvPr/>
          </p:nvSpPr>
          <p:spPr bwMode="auto">
            <a:xfrm>
              <a:off x="10305" y="-1855"/>
              <a:ext cx="393" cy="586"/>
            </a:xfrm>
            <a:custGeom>
              <a:avLst/>
              <a:gdLst>
                <a:gd name="T0" fmla="*/ 130 w 1574"/>
                <a:gd name="T1" fmla="*/ 1973 h 2342"/>
                <a:gd name="T2" fmla="*/ 221 w 1574"/>
                <a:gd name="T3" fmla="*/ 2017 h 2342"/>
                <a:gd name="T4" fmla="*/ 305 w 1574"/>
                <a:gd name="T5" fmla="*/ 2073 h 2342"/>
                <a:gd name="T6" fmla="*/ 434 w 1574"/>
                <a:gd name="T7" fmla="*/ 1957 h 2342"/>
                <a:gd name="T8" fmla="*/ 385 w 1574"/>
                <a:gd name="T9" fmla="*/ 1912 h 2342"/>
                <a:gd name="T10" fmla="*/ 311 w 1574"/>
                <a:gd name="T11" fmla="*/ 1861 h 2342"/>
                <a:gd name="T12" fmla="*/ 242 w 1574"/>
                <a:gd name="T13" fmla="*/ 1827 h 2342"/>
                <a:gd name="T14" fmla="*/ 186 w 1574"/>
                <a:gd name="T15" fmla="*/ 1808 h 2342"/>
                <a:gd name="T16" fmla="*/ 140 w 1574"/>
                <a:gd name="T17" fmla="*/ 1799 h 2342"/>
                <a:gd name="T18" fmla="*/ 1106 w 1574"/>
                <a:gd name="T19" fmla="*/ 0 h 2342"/>
                <a:gd name="T20" fmla="*/ 1161 w 1574"/>
                <a:gd name="T21" fmla="*/ 7 h 2342"/>
                <a:gd name="T22" fmla="*/ 1227 w 1574"/>
                <a:gd name="T23" fmla="*/ 25 h 2342"/>
                <a:gd name="T24" fmla="*/ 1305 w 1574"/>
                <a:gd name="T25" fmla="*/ 56 h 2342"/>
                <a:gd name="T26" fmla="*/ 1391 w 1574"/>
                <a:gd name="T27" fmla="*/ 107 h 2342"/>
                <a:gd name="T28" fmla="*/ 1462 w 1574"/>
                <a:gd name="T29" fmla="*/ 161 h 2342"/>
                <a:gd name="T30" fmla="*/ 1512 w 1574"/>
                <a:gd name="T31" fmla="*/ 213 h 2342"/>
                <a:gd name="T32" fmla="*/ 1544 w 1574"/>
                <a:gd name="T33" fmla="*/ 258 h 2342"/>
                <a:gd name="T34" fmla="*/ 1562 w 1574"/>
                <a:gd name="T35" fmla="*/ 294 h 2342"/>
                <a:gd name="T36" fmla="*/ 1571 w 1574"/>
                <a:gd name="T37" fmla="*/ 316 h 2342"/>
                <a:gd name="T38" fmla="*/ 1574 w 1574"/>
                <a:gd name="T39" fmla="*/ 340 h 2342"/>
                <a:gd name="T40" fmla="*/ 1563 w 1574"/>
                <a:gd name="T41" fmla="*/ 375 h 2342"/>
                <a:gd name="T42" fmla="*/ 618 w 1574"/>
                <a:gd name="T43" fmla="*/ 1998 h 2342"/>
                <a:gd name="T44" fmla="*/ 115 w 1574"/>
                <a:gd name="T45" fmla="*/ 2330 h 2342"/>
                <a:gd name="T46" fmla="*/ 77 w 1574"/>
                <a:gd name="T47" fmla="*/ 2342 h 2342"/>
                <a:gd name="T48" fmla="*/ 36 w 1574"/>
                <a:gd name="T49" fmla="*/ 2332 h 2342"/>
                <a:gd name="T50" fmla="*/ 13 w 1574"/>
                <a:gd name="T51" fmla="*/ 2311 h 2342"/>
                <a:gd name="T52" fmla="*/ 0 w 1574"/>
                <a:gd name="T53" fmla="*/ 2280 h 2342"/>
                <a:gd name="T54" fmla="*/ 34 w 1574"/>
                <a:gd name="T55" fmla="*/ 1683 h 2342"/>
                <a:gd name="T56" fmla="*/ 45 w 1574"/>
                <a:gd name="T57" fmla="*/ 1651 h 2342"/>
                <a:gd name="T58" fmla="*/ 991 w 1574"/>
                <a:gd name="T59" fmla="*/ 27 h 2342"/>
                <a:gd name="T60" fmla="*/ 1023 w 1574"/>
                <a:gd name="T61" fmla="*/ 7 h 2342"/>
                <a:gd name="T62" fmla="*/ 1036 w 1574"/>
                <a:gd name="T63" fmla="*/ 4 h 2342"/>
                <a:gd name="T64" fmla="*/ 1064 w 1574"/>
                <a:gd name="T65" fmla="*/ 0 h 2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74" h="2342">
                  <a:moveTo>
                    <a:pt x="140" y="1799"/>
                  </a:moveTo>
                  <a:lnTo>
                    <a:pt x="130" y="1973"/>
                  </a:lnTo>
                  <a:lnTo>
                    <a:pt x="175" y="1993"/>
                  </a:lnTo>
                  <a:lnTo>
                    <a:pt x="221" y="2017"/>
                  </a:lnTo>
                  <a:lnTo>
                    <a:pt x="264" y="2043"/>
                  </a:lnTo>
                  <a:lnTo>
                    <a:pt x="305" y="2073"/>
                  </a:lnTo>
                  <a:lnTo>
                    <a:pt x="451" y="1976"/>
                  </a:lnTo>
                  <a:lnTo>
                    <a:pt x="434" y="1957"/>
                  </a:lnTo>
                  <a:lnTo>
                    <a:pt x="412" y="1935"/>
                  </a:lnTo>
                  <a:lnTo>
                    <a:pt x="385" y="1912"/>
                  </a:lnTo>
                  <a:lnTo>
                    <a:pt x="351" y="1887"/>
                  </a:lnTo>
                  <a:lnTo>
                    <a:pt x="311" y="1861"/>
                  </a:lnTo>
                  <a:lnTo>
                    <a:pt x="276" y="1843"/>
                  </a:lnTo>
                  <a:lnTo>
                    <a:pt x="242" y="1827"/>
                  </a:lnTo>
                  <a:lnTo>
                    <a:pt x="212" y="1816"/>
                  </a:lnTo>
                  <a:lnTo>
                    <a:pt x="186" y="1808"/>
                  </a:lnTo>
                  <a:lnTo>
                    <a:pt x="162" y="1803"/>
                  </a:lnTo>
                  <a:lnTo>
                    <a:pt x="140" y="1799"/>
                  </a:lnTo>
                  <a:close/>
                  <a:moveTo>
                    <a:pt x="1083" y="0"/>
                  </a:moveTo>
                  <a:lnTo>
                    <a:pt x="1106" y="0"/>
                  </a:lnTo>
                  <a:lnTo>
                    <a:pt x="1132" y="2"/>
                  </a:lnTo>
                  <a:lnTo>
                    <a:pt x="1161" y="7"/>
                  </a:lnTo>
                  <a:lnTo>
                    <a:pt x="1192" y="14"/>
                  </a:lnTo>
                  <a:lnTo>
                    <a:pt x="1227" y="25"/>
                  </a:lnTo>
                  <a:lnTo>
                    <a:pt x="1264" y="39"/>
                  </a:lnTo>
                  <a:lnTo>
                    <a:pt x="1305" y="56"/>
                  </a:lnTo>
                  <a:lnTo>
                    <a:pt x="1347" y="80"/>
                  </a:lnTo>
                  <a:lnTo>
                    <a:pt x="1391" y="107"/>
                  </a:lnTo>
                  <a:lnTo>
                    <a:pt x="1430" y="135"/>
                  </a:lnTo>
                  <a:lnTo>
                    <a:pt x="1462" y="161"/>
                  </a:lnTo>
                  <a:lnTo>
                    <a:pt x="1489" y="188"/>
                  </a:lnTo>
                  <a:lnTo>
                    <a:pt x="1512" y="213"/>
                  </a:lnTo>
                  <a:lnTo>
                    <a:pt x="1529" y="236"/>
                  </a:lnTo>
                  <a:lnTo>
                    <a:pt x="1544" y="258"/>
                  </a:lnTo>
                  <a:lnTo>
                    <a:pt x="1554" y="277"/>
                  </a:lnTo>
                  <a:lnTo>
                    <a:pt x="1562" y="294"/>
                  </a:lnTo>
                  <a:lnTo>
                    <a:pt x="1567" y="307"/>
                  </a:lnTo>
                  <a:lnTo>
                    <a:pt x="1571" y="316"/>
                  </a:lnTo>
                  <a:lnTo>
                    <a:pt x="1572" y="322"/>
                  </a:lnTo>
                  <a:lnTo>
                    <a:pt x="1574" y="340"/>
                  </a:lnTo>
                  <a:lnTo>
                    <a:pt x="1571" y="359"/>
                  </a:lnTo>
                  <a:lnTo>
                    <a:pt x="1563" y="375"/>
                  </a:lnTo>
                  <a:lnTo>
                    <a:pt x="628" y="1985"/>
                  </a:lnTo>
                  <a:lnTo>
                    <a:pt x="618" y="1998"/>
                  </a:lnTo>
                  <a:lnTo>
                    <a:pt x="605" y="2009"/>
                  </a:lnTo>
                  <a:lnTo>
                    <a:pt x="115" y="2330"/>
                  </a:lnTo>
                  <a:lnTo>
                    <a:pt x="97" y="2339"/>
                  </a:lnTo>
                  <a:lnTo>
                    <a:pt x="77" y="2342"/>
                  </a:lnTo>
                  <a:lnTo>
                    <a:pt x="56" y="2340"/>
                  </a:lnTo>
                  <a:lnTo>
                    <a:pt x="36" y="2332"/>
                  </a:lnTo>
                  <a:lnTo>
                    <a:pt x="23" y="2323"/>
                  </a:lnTo>
                  <a:lnTo>
                    <a:pt x="13" y="2311"/>
                  </a:lnTo>
                  <a:lnTo>
                    <a:pt x="5" y="2296"/>
                  </a:lnTo>
                  <a:lnTo>
                    <a:pt x="0" y="2280"/>
                  </a:lnTo>
                  <a:lnTo>
                    <a:pt x="0" y="2263"/>
                  </a:lnTo>
                  <a:lnTo>
                    <a:pt x="34" y="1683"/>
                  </a:lnTo>
                  <a:lnTo>
                    <a:pt x="38" y="1666"/>
                  </a:lnTo>
                  <a:lnTo>
                    <a:pt x="45" y="1651"/>
                  </a:lnTo>
                  <a:lnTo>
                    <a:pt x="981" y="41"/>
                  </a:lnTo>
                  <a:lnTo>
                    <a:pt x="991" y="27"/>
                  </a:lnTo>
                  <a:lnTo>
                    <a:pt x="1005" y="15"/>
                  </a:lnTo>
                  <a:lnTo>
                    <a:pt x="1023" y="7"/>
                  </a:lnTo>
                  <a:lnTo>
                    <a:pt x="1027" y="6"/>
                  </a:lnTo>
                  <a:lnTo>
                    <a:pt x="1036" y="4"/>
                  </a:lnTo>
                  <a:lnTo>
                    <a:pt x="1049" y="2"/>
                  </a:lnTo>
                  <a:lnTo>
                    <a:pt x="1064" y="0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6" name="Freeform 1043"/>
            <p:cNvSpPr/>
            <p:nvPr/>
          </p:nvSpPr>
          <p:spPr bwMode="auto">
            <a:xfrm>
              <a:off x="9995" y="-1385"/>
              <a:ext cx="286" cy="146"/>
            </a:xfrm>
            <a:custGeom>
              <a:avLst/>
              <a:gdLst>
                <a:gd name="T0" fmla="*/ 551 w 1143"/>
                <a:gd name="T1" fmla="*/ 5 h 585"/>
                <a:gd name="T2" fmla="*/ 577 w 1143"/>
                <a:gd name="T3" fmla="*/ 28 h 585"/>
                <a:gd name="T4" fmla="*/ 585 w 1143"/>
                <a:gd name="T5" fmla="*/ 110 h 585"/>
                <a:gd name="T6" fmla="*/ 554 w 1143"/>
                <a:gd name="T7" fmla="*/ 197 h 585"/>
                <a:gd name="T8" fmla="*/ 563 w 1143"/>
                <a:gd name="T9" fmla="*/ 239 h 585"/>
                <a:gd name="T10" fmla="*/ 581 w 1143"/>
                <a:gd name="T11" fmla="*/ 267 h 585"/>
                <a:gd name="T12" fmla="*/ 631 w 1143"/>
                <a:gd name="T13" fmla="*/ 275 h 585"/>
                <a:gd name="T14" fmla="*/ 674 w 1143"/>
                <a:gd name="T15" fmla="*/ 319 h 585"/>
                <a:gd name="T16" fmla="*/ 685 w 1143"/>
                <a:gd name="T17" fmla="*/ 353 h 585"/>
                <a:gd name="T18" fmla="*/ 838 w 1143"/>
                <a:gd name="T19" fmla="*/ 347 h 585"/>
                <a:gd name="T20" fmla="*/ 986 w 1143"/>
                <a:gd name="T21" fmla="*/ 362 h 585"/>
                <a:gd name="T22" fmla="*/ 1106 w 1143"/>
                <a:gd name="T23" fmla="*/ 369 h 585"/>
                <a:gd name="T24" fmla="*/ 1137 w 1143"/>
                <a:gd name="T25" fmla="*/ 396 h 585"/>
                <a:gd name="T26" fmla="*/ 1142 w 1143"/>
                <a:gd name="T27" fmla="*/ 436 h 585"/>
                <a:gd name="T28" fmla="*/ 1119 w 1143"/>
                <a:gd name="T29" fmla="*/ 470 h 585"/>
                <a:gd name="T30" fmla="*/ 1055 w 1143"/>
                <a:gd name="T31" fmla="*/ 477 h 585"/>
                <a:gd name="T32" fmla="*/ 946 w 1143"/>
                <a:gd name="T33" fmla="*/ 461 h 585"/>
                <a:gd name="T34" fmla="*/ 834 w 1143"/>
                <a:gd name="T35" fmla="*/ 447 h 585"/>
                <a:gd name="T36" fmla="*/ 730 w 1143"/>
                <a:gd name="T37" fmla="*/ 456 h 585"/>
                <a:gd name="T38" fmla="*/ 672 w 1143"/>
                <a:gd name="T39" fmla="*/ 481 h 585"/>
                <a:gd name="T40" fmla="*/ 630 w 1143"/>
                <a:gd name="T41" fmla="*/ 486 h 585"/>
                <a:gd name="T42" fmla="*/ 596 w 1143"/>
                <a:gd name="T43" fmla="*/ 472 h 585"/>
                <a:gd name="T44" fmla="*/ 571 w 1143"/>
                <a:gd name="T45" fmla="*/ 449 h 585"/>
                <a:gd name="T46" fmla="*/ 565 w 1143"/>
                <a:gd name="T47" fmla="*/ 403 h 585"/>
                <a:gd name="T48" fmla="*/ 531 w 1143"/>
                <a:gd name="T49" fmla="*/ 452 h 585"/>
                <a:gd name="T50" fmla="*/ 490 w 1143"/>
                <a:gd name="T51" fmla="*/ 465 h 585"/>
                <a:gd name="T52" fmla="*/ 450 w 1143"/>
                <a:gd name="T53" fmla="*/ 451 h 585"/>
                <a:gd name="T54" fmla="*/ 435 w 1143"/>
                <a:gd name="T55" fmla="*/ 414 h 585"/>
                <a:gd name="T56" fmla="*/ 445 w 1143"/>
                <a:gd name="T57" fmla="*/ 385 h 585"/>
                <a:gd name="T58" fmla="*/ 454 w 1143"/>
                <a:gd name="T59" fmla="*/ 365 h 585"/>
                <a:gd name="T60" fmla="*/ 417 w 1143"/>
                <a:gd name="T61" fmla="*/ 400 h 585"/>
                <a:gd name="T62" fmla="*/ 375 w 1143"/>
                <a:gd name="T63" fmla="*/ 423 h 585"/>
                <a:gd name="T64" fmla="*/ 331 w 1143"/>
                <a:gd name="T65" fmla="*/ 412 h 585"/>
                <a:gd name="T66" fmla="*/ 311 w 1143"/>
                <a:gd name="T67" fmla="*/ 375 h 585"/>
                <a:gd name="T68" fmla="*/ 360 w 1143"/>
                <a:gd name="T69" fmla="*/ 285 h 585"/>
                <a:gd name="T70" fmla="*/ 250 w 1143"/>
                <a:gd name="T71" fmla="*/ 388 h 585"/>
                <a:gd name="T72" fmla="*/ 95 w 1143"/>
                <a:gd name="T73" fmla="*/ 574 h 585"/>
                <a:gd name="T74" fmla="*/ 49 w 1143"/>
                <a:gd name="T75" fmla="*/ 584 h 585"/>
                <a:gd name="T76" fmla="*/ 9 w 1143"/>
                <a:gd name="T77" fmla="*/ 562 h 585"/>
                <a:gd name="T78" fmla="*/ 2 w 1143"/>
                <a:gd name="T79" fmla="*/ 521 h 585"/>
                <a:gd name="T80" fmla="*/ 137 w 1143"/>
                <a:gd name="T81" fmla="*/ 347 h 585"/>
                <a:gd name="T82" fmla="*/ 341 w 1143"/>
                <a:gd name="T83" fmla="*/ 122 h 585"/>
                <a:gd name="T84" fmla="*/ 395 w 1143"/>
                <a:gd name="T85" fmla="*/ 70 h 585"/>
                <a:gd name="T86" fmla="*/ 458 w 1143"/>
                <a:gd name="T87" fmla="*/ 20 h 585"/>
                <a:gd name="T88" fmla="*/ 528 w 1143"/>
                <a:gd name="T89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43" h="585">
                  <a:moveTo>
                    <a:pt x="528" y="0"/>
                  </a:moveTo>
                  <a:lnTo>
                    <a:pt x="539" y="2"/>
                  </a:lnTo>
                  <a:lnTo>
                    <a:pt x="551" y="5"/>
                  </a:lnTo>
                  <a:lnTo>
                    <a:pt x="561" y="10"/>
                  </a:lnTo>
                  <a:lnTo>
                    <a:pt x="571" y="18"/>
                  </a:lnTo>
                  <a:lnTo>
                    <a:pt x="577" y="28"/>
                  </a:lnTo>
                  <a:lnTo>
                    <a:pt x="585" y="53"/>
                  </a:lnTo>
                  <a:lnTo>
                    <a:pt x="587" y="81"/>
                  </a:lnTo>
                  <a:lnTo>
                    <a:pt x="585" y="110"/>
                  </a:lnTo>
                  <a:lnTo>
                    <a:pt x="578" y="139"/>
                  </a:lnTo>
                  <a:lnTo>
                    <a:pt x="567" y="168"/>
                  </a:lnTo>
                  <a:lnTo>
                    <a:pt x="554" y="197"/>
                  </a:lnTo>
                  <a:lnTo>
                    <a:pt x="537" y="227"/>
                  </a:lnTo>
                  <a:lnTo>
                    <a:pt x="551" y="232"/>
                  </a:lnTo>
                  <a:lnTo>
                    <a:pt x="563" y="239"/>
                  </a:lnTo>
                  <a:lnTo>
                    <a:pt x="573" y="252"/>
                  </a:lnTo>
                  <a:lnTo>
                    <a:pt x="577" y="260"/>
                  </a:lnTo>
                  <a:lnTo>
                    <a:pt x="581" y="267"/>
                  </a:lnTo>
                  <a:lnTo>
                    <a:pt x="597" y="266"/>
                  </a:lnTo>
                  <a:lnTo>
                    <a:pt x="614" y="269"/>
                  </a:lnTo>
                  <a:lnTo>
                    <a:pt x="631" y="275"/>
                  </a:lnTo>
                  <a:lnTo>
                    <a:pt x="646" y="286"/>
                  </a:lnTo>
                  <a:lnTo>
                    <a:pt x="661" y="300"/>
                  </a:lnTo>
                  <a:lnTo>
                    <a:pt x="674" y="319"/>
                  </a:lnTo>
                  <a:lnTo>
                    <a:pt x="681" y="334"/>
                  </a:lnTo>
                  <a:lnTo>
                    <a:pt x="684" y="345"/>
                  </a:lnTo>
                  <a:lnTo>
                    <a:pt x="685" y="353"/>
                  </a:lnTo>
                  <a:lnTo>
                    <a:pt x="738" y="347"/>
                  </a:lnTo>
                  <a:lnTo>
                    <a:pt x="789" y="346"/>
                  </a:lnTo>
                  <a:lnTo>
                    <a:pt x="838" y="347"/>
                  </a:lnTo>
                  <a:lnTo>
                    <a:pt x="887" y="351"/>
                  </a:lnTo>
                  <a:lnTo>
                    <a:pt x="936" y="356"/>
                  </a:lnTo>
                  <a:lnTo>
                    <a:pt x="986" y="362"/>
                  </a:lnTo>
                  <a:lnTo>
                    <a:pt x="1036" y="365"/>
                  </a:lnTo>
                  <a:lnTo>
                    <a:pt x="1089" y="367"/>
                  </a:lnTo>
                  <a:lnTo>
                    <a:pt x="1106" y="369"/>
                  </a:lnTo>
                  <a:lnTo>
                    <a:pt x="1119" y="375"/>
                  </a:lnTo>
                  <a:lnTo>
                    <a:pt x="1130" y="384"/>
                  </a:lnTo>
                  <a:lnTo>
                    <a:pt x="1137" y="396"/>
                  </a:lnTo>
                  <a:lnTo>
                    <a:pt x="1142" y="408"/>
                  </a:lnTo>
                  <a:lnTo>
                    <a:pt x="1143" y="422"/>
                  </a:lnTo>
                  <a:lnTo>
                    <a:pt x="1142" y="436"/>
                  </a:lnTo>
                  <a:lnTo>
                    <a:pt x="1137" y="449"/>
                  </a:lnTo>
                  <a:lnTo>
                    <a:pt x="1130" y="460"/>
                  </a:lnTo>
                  <a:lnTo>
                    <a:pt x="1119" y="470"/>
                  </a:lnTo>
                  <a:lnTo>
                    <a:pt x="1106" y="476"/>
                  </a:lnTo>
                  <a:lnTo>
                    <a:pt x="1089" y="478"/>
                  </a:lnTo>
                  <a:lnTo>
                    <a:pt x="1055" y="477"/>
                  </a:lnTo>
                  <a:lnTo>
                    <a:pt x="1020" y="473"/>
                  </a:lnTo>
                  <a:lnTo>
                    <a:pt x="983" y="467"/>
                  </a:lnTo>
                  <a:lnTo>
                    <a:pt x="946" y="461"/>
                  </a:lnTo>
                  <a:lnTo>
                    <a:pt x="909" y="455"/>
                  </a:lnTo>
                  <a:lnTo>
                    <a:pt x="872" y="450"/>
                  </a:lnTo>
                  <a:lnTo>
                    <a:pt x="834" y="447"/>
                  </a:lnTo>
                  <a:lnTo>
                    <a:pt x="798" y="446"/>
                  </a:lnTo>
                  <a:lnTo>
                    <a:pt x="763" y="449"/>
                  </a:lnTo>
                  <a:lnTo>
                    <a:pt x="730" y="456"/>
                  </a:lnTo>
                  <a:lnTo>
                    <a:pt x="698" y="469"/>
                  </a:lnTo>
                  <a:lnTo>
                    <a:pt x="685" y="475"/>
                  </a:lnTo>
                  <a:lnTo>
                    <a:pt x="672" y="481"/>
                  </a:lnTo>
                  <a:lnTo>
                    <a:pt x="657" y="486"/>
                  </a:lnTo>
                  <a:lnTo>
                    <a:pt x="644" y="488"/>
                  </a:lnTo>
                  <a:lnTo>
                    <a:pt x="630" y="486"/>
                  </a:lnTo>
                  <a:lnTo>
                    <a:pt x="619" y="482"/>
                  </a:lnTo>
                  <a:lnTo>
                    <a:pt x="608" y="477"/>
                  </a:lnTo>
                  <a:lnTo>
                    <a:pt x="596" y="472"/>
                  </a:lnTo>
                  <a:lnTo>
                    <a:pt x="586" y="465"/>
                  </a:lnTo>
                  <a:lnTo>
                    <a:pt x="578" y="458"/>
                  </a:lnTo>
                  <a:lnTo>
                    <a:pt x="571" y="449"/>
                  </a:lnTo>
                  <a:lnTo>
                    <a:pt x="566" y="437"/>
                  </a:lnTo>
                  <a:lnTo>
                    <a:pt x="565" y="418"/>
                  </a:lnTo>
                  <a:lnTo>
                    <a:pt x="565" y="403"/>
                  </a:lnTo>
                  <a:lnTo>
                    <a:pt x="554" y="422"/>
                  </a:lnTo>
                  <a:lnTo>
                    <a:pt x="542" y="441"/>
                  </a:lnTo>
                  <a:lnTo>
                    <a:pt x="531" y="452"/>
                  </a:lnTo>
                  <a:lnTo>
                    <a:pt x="519" y="460"/>
                  </a:lnTo>
                  <a:lnTo>
                    <a:pt x="504" y="464"/>
                  </a:lnTo>
                  <a:lnTo>
                    <a:pt x="490" y="465"/>
                  </a:lnTo>
                  <a:lnTo>
                    <a:pt x="475" y="463"/>
                  </a:lnTo>
                  <a:lnTo>
                    <a:pt x="462" y="458"/>
                  </a:lnTo>
                  <a:lnTo>
                    <a:pt x="450" y="451"/>
                  </a:lnTo>
                  <a:lnTo>
                    <a:pt x="441" y="441"/>
                  </a:lnTo>
                  <a:lnTo>
                    <a:pt x="436" y="428"/>
                  </a:lnTo>
                  <a:lnTo>
                    <a:pt x="435" y="414"/>
                  </a:lnTo>
                  <a:lnTo>
                    <a:pt x="439" y="398"/>
                  </a:lnTo>
                  <a:lnTo>
                    <a:pt x="442" y="391"/>
                  </a:lnTo>
                  <a:lnTo>
                    <a:pt x="445" y="385"/>
                  </a:lnTo>
                  <a:lnTo>
                    <a:pt x="445" y="385"/>
                  </a:lnTo>
                  <a:lnTo>
                    <a:pt x="444" y="385"/>
                  </a:lnTo>
                  <a:lnTo>
                    <a:pt x="454" y="365"/>
                  </a:lnTo>
                  <a:lnTo>
                    <a:pt x="440" y="374"/>
                  </a:lnTo>
                  <a:lnTo>
                    <a:pt x="428" y="385"/>
                  </a:lnTo>
                  <a:lnTo>
                    <a:pt x="417" y="400"/>
                  </a:lnTo>
                  <a:lnTo>
                    <a:pt x="405" y="412"/>
                  </a:lnTo>
                  <a:lnTo>
                    <a:pt x="390" y="420"/>
                  </a:lnTo>
                  <a:lnTo>
                    <a:pt x="375" y="423"/>
                  </a:lnTo>
                  <a:lnTo>
                    <a:pt x="359" y="423"/>
                  </a:lnTo>
                  <a:lnTo>
                    <a:pt x="345" y="419"/>
                  </a:lnTo>
                  <a:lnTo>
                    <a:pt x="331" y="412"/>
                  </a:lnTo>
                  <a:lnTo>
                    <a:pt x="321" y="402"/>
                  </a:lnTo>
                  <a:lnTo>
                    <a:pt x="314" y="389"/>
                  </a:lnTo>
                  <a:lnTo>
                    <a:pt x="311" y="375"/>
                  </a:lnTo>
                  <a:lnTo>
                    <a:pt x="313" y="360"/>
                  </a:lnTo>
                  <a:lnTo>
                    <a:pt x="320" y="343"/>
                  </a:lnTo>
                  <a:lnTo>
                    <a:pt x="360" y="285"/>
                  </a:lnTo>
                  <a:lnTo>
                    <a:pt x="400" y="224"/>
                  </a:lnTo>
                  <a:lnTo>
                    <a:pt x="323" y="305"/>
                  </a:lnTo>
                  <a:lnTo>
                    <a:pt x="250" y="388"/>
                  </a:lnTo>
                  <a:lnTo>
                    <a:pt x="177" y="475"/>
                  </a:lnTo>
                  <a:lnTo>
                    <a:pt x="108" y="562"/>
                  </a:lnTo>
                  <a:lnTo>
                    <a:pt x="95" y="574"/>
                  </a:lnTo>
                  <a:lnTo>
                    <a:pt x="80" y="582"/>
                  </a:lnTo>
                  <a:lnTo>
                    <a:pt x="64" y="585"/>
                  </a:lnTo>
                  <a:lnTo>
                    <a:pt x="49" y="584"/>
                  </a:lnTo>
                  <a:lnTo>
                    <a:pt x="33" y="580"/>
                  </a:lnTo>
                  <a:lnTo>
                    <a:pt x="21" y="572"/>
                  </a:lnTo>
                  <a:lnTo>
                    <a:pt x="9" y="562"/>
                  </a:lnTo>
                  <a:lnTo>
                    <a:pt x="2" y="550"/>
                  </a:lnTo>
                  <a:lnTo>
                    <a:pt x="0" y="535"/>
                  </a:lnTo>
                  <a:lnTo>
                    <a:pt x="2" y="521"/>
                  </a:lnTo>
                  <a:lnTo>
                    <a:pt x="12" y="506"/>
                  </a:lnTo>
                  <a:lnTo>
                    <a:pt x="74" y="426"/>
                  </a:lnTo>
                  <a:lnTo>
                    <a:pt x="137" y="347"/>
                  </a:lnTo>
                  <a:lnTo>
                    <a:pt x="202" y="270"/>
                  </a:lnTo>
                  <a:lnTo>
                    <a:pt x="270" y="194"/>
                  </a:lnTo>
                  <a:lnTo>
                    <a:pt x="341" y="122"/>
                  </a:lnTo>
                  <a:lnTo>
                    <a:pt x="357" y="106"/>
                  </a:lnTo>
                  <a:lnTo>
                    <a:pt x="376" y="88"/>
                  </a:lnTo>
                  <a:lnTo>
                    <a:pt x="395" y="70"/>
                  </a:lnTo>
                  <a:lnTo>
                    <a:pt x="414" y="51"/>
                  </a:lnTo>
                  <a:lnTo>
                    <a:pt x="435" y="35"/>
                  </a:lnTo>
                  <a:lnTo>
                    <a:pt x="458" y="20"/>
                  </a:lnTo>
                  <a:lnTo>
                    <a:pt x="480" y="9"/>
                  </a:lnTo>
                  <a:lnTo>
                    <a:pt x="504" y="2"/>
                  </a:lnTo>
                  <a:lnTo>
                    <a:pt x="5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28" name="Freeform 1171"/>
          <p:cNvSpPr/>
          <p:nvPr/>
        </p:nvSpPr>
        <p:spPr bwMode="auto">
          <a:xfrm>
            <a:off x="4465755" y="3796166"/>
            <a:ext cx="641685" cy="481209"/>
          </a:xfrm>
          <a:custGeom>
            <a:avLst/>
            <a:gdLst>
              <a:gd name="T0" fmla="*/ 6189 w 6231"/>
              <a:gd name="T1" fmla="*/ 0 h 4673"/>
              <a:gd name="T2" fmla="*/ 6206 w 6231"/>
              <a:gd name="T3" fmla="*/ 6 h 4673"/>
              <a:gd name="T4" fmla="*/ 6219 w 6231"/>
              <a:gd name="T5" fmla="*/ 17 h 4673"/>
              <a:gd name="T6" fmla="*/ 6229 w 6231"/>
              <a:gd name="T7" fmla="*/ 34 h 4673"/>
              <a:gd name="T8" fmla="*/ 6231 w 6231"/>
              <a:gd name="T9" fmla="*/ 53 h 4673"/>
              <a:gd name="T10" fmla="*/ 6223 w 6231"/>
              <a:gd name="T11" fmla="*/ 72 h 4673"/>
              <a:gd name="T12" fmla="*/ 3477 w 6231"/>
              <a:gd name="T13" fmla="*/ 4603 h 4673"/>
              <a:gd name="T14" fmla="*/ 3455 w 6231"/>
              <a:gd name="T15" fmla="*/ 4631 h 4673"/>
              <a:gd name="T16" fmla="*/ 3428 w 6231"/>
              <a:gd name="T17" fmla="*/ 4652 h 4673"/>
              <a:gd name="T18" fmla="*/ 3398 w 6231"/>
              <a:gd name="T19" fmla="*/ 4665 h 4673"/>
              <a:gd name="T20" fmla="*/ 3366 w 6231"/>
              <a:gd name="T21" fmla="*/ 4673 h 4673"/>
              <a:gd name="T22" fmla="*/ 3332 w 6231"/>
              <a:gd name="T23" fmla="*/ 4673 h 4673"/>
              <a:gd name="T24" fmla="*/ 3300 w 6231"/>
              <a:gd name="T25" fmla="*/ 4664 h 4673"/>
              <a:gd name="T26" fmla="*/ 3269 w 6231"/>
              <a:gd name="T27" fmla="*/ 4648 h 4673"/>
              <a:gd name="T28" fmla="*/ 2513 w 6231"/>
              <a:gd name="T29" fmla="*/ 4132 h 4673"/>
              <a:gd name="T30" fmla="*/ 1745 w 6231"/>
              <a:gd name="T31" fmla="*/ 4641 h 4673"/>
              <a:gd name="T32" fmla="*/ 1717 w 6231"/>
              <a:gd name="T33" fmla="*/ 4654 h 4673"/>
              <a:gd name="T34" fmla="*/ 1690 w 6231"/>
              <a:gd name="T35" fmla="*/ 4656 h 4673"/>
              <a:gd name="T36" fmla="*/ 1664 w 6231"/>
              <a:gd name="T37" fmla="*/ 4650 h 4673"/>
              <a:gd name="T38" fmla="*/ 1639 w 6231"/>
              <a:gd name="T39" fmla="*/ 4639 h 4673"/>
              <a:gd name="T40" fmla="*/ 1621 w 6231"/>
              <a:gd name="T41" fmla="*/ 4618 h 4673"/>
              <a:gd name="T42" fmla="*/ 1609 w 6231"/>
              <a:gd name="T43" fmla="*/ 4595 h 4673"/>
              <a:gd name="T44" fmla="*/ 1603 w 6231"/>
              <a:gd name="T45" fmla="*/ 4565 h 4673"/>
              <a:gd name="T46" fmla="*/ 1603 w 6231"/>
              <a:gd name="T47" fmla="*/ 3511 h 4673"/>
              <a:gd name="T48" fmla="*/ 5090 w 6231"/>
              <a:gd name="T49" fmla="*/ 905 h 4673"/>
              <a:gd name="T50" fmla="*/ 972 w 6231"/>
              <a:gd name="T51" fmla="*/ 3077 h 4673"/>
              <a:gd name="T52" fmla="*/ 64 w 6231"/>
              <a:gd name="T53" fmla="*/ 2459 h 4673"/>
              <a:gd name="T54" fmla="*/ 36 w 6231"/>
              <a:gd name="T55" fmla="*/ 2434 h 4673"/>
              <a:gd name="T56" fmla="*/ 15 w 6231"/>
              <a:gd name="T57" fmla="*/ 2404 h 4673"/>
              <a:gd name="T58" fmla="*/ 4 w 6231"/>
              <a:gd name="T59" fmla="*/ 2370 h 4673"/>
              <a:gd name="T60" fmla="*/ 0 w 6231"/>
              <a:gd name="T61" fmla="*/ 2335 h 4673"/>
              <a:gd name="T62" fmla="*/ 0 w 6231"/>
              <a:gd name="T63" fmla="*/ 2335 h 4673"/>
              <a:gd name="T64" fmla="*/ 4 w 6231"/>
              <a:gd name="T65" fmla="*/ 2301 h 4673"/>
              <a:gd name="T66" fmla="*/ 17 w 6231"/>
              <a:gd name="T67" fmla="*/ 2269 h 4673"/>
              <a:gd name="T68" fmla="*/ 36 w 6231"/>
              <a:gd name="T69" fmla="*/ 2241 h 4673"/>
              <a:gd name="T70" fmla="*/ 62 w 6231"/>
              <a:gd name="T71" fmla="*/ 2216 h 4673"/>
              <a:gd name="T72" fmla="*/ 96 w 6231"/>
              <a:gd name="T73" fmla="*/ 2199 h 4673"/>
              <a:gd name="T74" fmla="*/ 6168 w 6231"/>
              <a:gd name="T75" fmla="*/ 4 h 4673"/>
              <a:gd name="T76" fmla="*/ 6189 w 6231"/>
              <a:gd name="T77" fmla="*/ 0 h 4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6231" h="4673">
                <a:moveTo>
                  <a:pt x="6189" y="0"/>
                </a:moveTo>
                <a:lnTo>
                  <a:pt x="6206" y="6"/>
                </a:lnTo>
                <a:lnTo>
                  <a:pt x="6219" y="17"/>
                </a:lnTo>
                <a:lnTo>
                  <a:pt x="6229" y="34"/>
                </a:lnTo>
                <a:lnTo>
                  <a:pt x="6231" y="53"/>
                </a:lnTo>
                <a:lnTo>
                  <a:pt x="6223" y="72"/>
                </a:lnTo>
                <a:lnTo>
                  <a:pt x="3477" y="4603"/>
                </a:lnTo>
                <a:lnTo>
                  <a:pt x="3455" y="4631"/>
                </a:lnTo>
                <a:lnTo>
                  <a:pt x="3428" y="4652"/>
                </a:lnTo>
                <a:lnTo>
                  <a:pt x="3398" y="4665"/>
                </a:lnTo>
                <a:lnTo>
                  <a:pt x="3366" y="4673"/>
                </a:lnTo>
                <a:lnTo>
                  <a:pt x="3332" y="4673"/>
                </a:lnTo>
                <a:lnTo>
                  <a:pt x="3300" y="4664"/>
                </a:lnTo>
                <a:lnTo>
                  <a:pt x="3269" y="4648"/>
                </a:lnTo>
                <a:lnTo>
                  <a:pt x="2513" y="4132"/>
                </a:lnTo>
                <a:lnTo>
                  <a:pt x="1745" y="4641"/>
                </a:lnTo>
                <a:lnTo>
                  <a:pt x="1717" y="4654"/>
                </a:lnTo>
                <a:lnTo>
                  <a:pt x="1690" y="4656"/>
                </a:lnTo>
                <a:lnTo>
                  <a:pt x="1664" y="4650"/>
                </a:lnTo>
                <a:lnTo>
                  <a:pt x="1639" y="4639"/>
                </a:lnTo>
                <a:lnTo>
                  <a:pt x="1621" y="4618"/>
                </a:lnTo>
                <a:lnTo>
                  <a:pt x="1609" y="4595"/>
                </a:lnTo>
                <a:lnTo>
                  <a:pt x="1603" y="4565"/>
                </a:lnTo>
                <a:lnTo>
                  <a:pt x="1603" y="3511"/>
                </a:lnTo>
                <a:lnTo>
                  <a:pt x="5090" y="905"/>
                </a:lnTo>
                <a:lnTo>
                  <a:pt x="972" y="3077"/>
                </a:lnTo>
                <a:lnTo>
                  <a:pt x="64" y="2459"/>
                </a:lnTo>
                <a:lnTo>
                  <a:pt x="36" y="2434"/>
                </a:lnTo>
                <a:lnTo>
                  <a:pt x="15" y="2404"/>
                </a:lnTo>
                <a:lnTo>
                  <a:pt x="4" y="2370"/>
                </a:lnTo>
                <a:lnTo>
                  <a:pt x="0" y="2335"/>
                </a:lnTo>
                <a:lnTo>
                  <a:pt x="0" y="2335"/>
                </a:lnTo>
                <a:lnTo>
                  <a:pt x="4" y="2301"/>
                </a:lnTo>
                <a:lnTo>
                  <a:pt x="17" y="2269"/>
                </a:lnTo>
                <a:lnTo>
                  <a:pt x="36" y="2241"/>
                </a:lnTo>
                <a:lnTo>
                  <a:pt x="62" y="2216"/>
                </a:lnTo>
                <a:lnTo>
                  <a:pt x="96" y="2199"/>
                </a:lnTo>
                <a:lnTo>
                  <a:pt x="6168" y="4"/>
                </a:lnTo>
                <a:lnTo>
                  <a:pt x="618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vert="horz" wrap="square" lIns="91416" tIns="45708" rIns="91416" bIns="45708" numCol="1" anchor="t" anchorCtr="0" compatLnSpc="1"/>
          <a:lstStyle/>
          <a:p>
            <a:endParaRPr lang="en-US" sz="1800"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34" name="1"/>
          <p:cNvSpPr txBox="1">
            <a:spLocks noChangeArrowheads="1"/>
          </p:cNvSpPr>
          <p:nvPr/>
        </p:nvSpPr>
        <p:spPr bwMode="auto">
          <a:xfrm>
            <a:off x="6064885" y="1812925"/>
            <a:ext cx="4120515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indent="355600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200" checksum="3837665281"/>
                </a:ext>
              </a:extLst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Arial" panose="020B0604020202020204" pitchFamily="34" charset="0"/>
              </a:rPr>
              <a:t>在普法内容上，既坚持法治知识系统化，又坚持以习近平法治思想、宪法及相关法、民法典和其他与青少年成长教育密切相关的法律宣传为重点，确保法治宣传教育的针对性。在普法方式上，既坚持法治宣传教育常态化、课程化，又坚持以课外教育、实践基地为补充，创新法治宣传教育平台建设，确保法治宣传教育的实践效果,探索在义务教育阶段学校全面开展“尊崇宪法 每日晨读”活动。到2025年，每个县（市、区）应至少配置一个法治资源教室。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8" grpId="0" bldLvl="0" animBg="1"/>
      <p:bldP spid="11" grpId="0" bldLvl="0" animBg="1"/>
      <p:bldP spid="12" grpId="0" animBg="1"/>
      <p:bldP spid="28" grpId="0" animBg="1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10235" y="736600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zh-CN" altLang="en-US" sz="2400" dirty="0">
                <a:solidFill>
                  <a:srgbClr val="002060"/>
                </a:solidFill>
                <a:latin typeface="华康俪金黑W8" panose="020B0809000000000000" charset="-122"/>
                <a:ea typeface="华康俪金黑W8" panose="020B0809000000000000" charset="-122"/>
                <a:sym typeface="+mn-ea"/>
              </a:rPr>
              <a:t>主要特色和创新点</a:t>
            </a:r>
            <a:endParaRPr kumimoji="1" lang="en-US" altLang="zh-CN" sz="2400" dirty="0">
              <a:solidFill>
                <a:srgbClr val="00206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27434" y="2670307"/>
            <a:ext cx="39426" cy="118277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565"/>
            <a:endParaRPr lang="zh-CN" altLang="en-US" sz="2400">
              <a:solidFill>
                <a:srgbClr val="080808"/>
              </a:solidFill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446202" y="2716662"/>
            <a:ext cx="39426" cy="118277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565"/>
            <a:endParaRPr lang="zh-CN" altLang="en-US" sz="2400">
              <a:solidFill>
                <a:srgbClr val="080808"/>
              </a:solidFill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339850" y="2709545"/>
            <a:ext cx="3568065" cy="12268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01600" dist="762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565"/>
            <a:r>
              <a:rPr lang="zh-CN" altLang="en-US" sz="2400">
                <a:solidFill>
                  <a:srgbClr val="FFFFFF"/>
                </a:solidFill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rPr>
              <a:t>（二）坚持现代法治教育和传统文化教育相结合</a:t>
            </a:r>
            <a:endParaRPr lang="zh-CN" altLang="en-US" sz="2400">
              <a:solidFill>
                <a:srgbClr val="FFFFFF"/>
              </a:solidFill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2" name="Freeform 1120"/>
          <p:cNvSpPr>
            <a:spLocks noEditPoints="1"/>
          </p:cNvSpPr>
          <p:nvPr/>
        </p:nvSpPr>
        <p:spPr bwMode="auto">
          <a:xfrm>
            <a:off x="7105540" y="3760875"/>
            <a:ext cx="626806" cy="496179"/>
          </a:xfrm>
          <a:custGeom>
            <a:avLst/>
            <a:gdLst>
              <a:gd name="T0" fmla="*/ 2455 w 3573"/>
              <a:gd name="T1" fmla="*/ 579 h 2827"/>
              <a:gd name="T2" fmla="*/ 2600 w 3573"/>
              <a:gd name="T3" fmla="*/ 760 h 2827"/>
              <a:gd name="T4" fmla="*/ 2739 w 3573"/>
              <a:gd name="T5" fmla="*/ 1081 h 2827"/>
              <a:gd name="T6" fmla="*/ 2787 w 3573"/>
              <a:gd name="T7" fmla="*/ 1432 h 2827"/>
              <a:gd name="T8" fmla="*/ 2745 w 3573"/>
              <a:gd name="T9" fmla="*/ 1761 h 2827"/>
              <a:gd name="T10" fmla="*/ 2621 w 3573"/>
              <a:gd name="T11" fmla="*/ 2067 h 2827"/>
              <a:gd name="T12" fmla="*/ 2489 w 3573"/>
              <a:gd name="T13" fmla="*/ 2244 h 2827"/>
              <a:gd name="T14" fmla="*/ 2399 w 3573"/>
              <a:gd name="T15" fmla="*/ 2271 h 2827"/>
              <a:gd name="T16" fmla="*/ 2304 w 3573"/>
              <a:gd name="T17" fmla="*/ 2241 h 2827"/>
              <a:gd name="T18" fmla="*/ 2230 w 3573"/>
              <a:gd name="T19" fmla="*/ 2155 h 2827"/>
              <a:gd name="T20" fmla="*/ 2221 w 3573"/>
              <a:gd name="T21" fmla="*/ 2044 h 2827"/>
              <a:gd name="T22" fmla="*/ 2327 w 3573"/>
              <a:gd name="T23" fmla="*/ 1864 h 2827"/>
              <a:gd name="T24" fmla="*/ 2421 w 3573"/>
              <a:gd name="T25" fmla="*/ 1582 h 2827"/>
              <a:gd name="T26" fmla="*/ 2422 w 3573"/>
              <a:gd name="T27" fmla="*/ 1289 h 2827"/>
              <a:gd name="T28" fmla="*/ 2338 w 3573"/>
              <a:gd name="T29" fmla="*/ 1020 h 2827"/>
              <a:gd name="T30" fmla="*/ 2205 w 3573"/>
              <a:gd name="T31" fmla="*/ 815 h 2827"/>
              <a:gd name="T32" fmla="*/ 2191 w 3573"/>
              <a:gd name="T33" fmla="*/ 701 h 2827"/>
              <a:gd name="T34" fmla="*/ 2255 w 3573"/>
              <a:gd name="T35" fmla="*/ 602 h 2827"/>
              <a:gd name="T36" fmla="*/ 2350 w 3573"/>
              <a:gd name="T37" fmla="*/ 557 h 2827"/>
              <a:gd name="T38" fmla="*/ 1694 w 3573"/>
              <a:gd name="T39" fmla="*/ 195 h 2827"/>
              <a:gd name="T40" fmla="*/ 1776 w 3573"/>
              <a:gd name="T41" fmla="*/ 282 h 2827"/>
              <a:gd name="T42" fmla="*/ 1785 w 3573"/>
              <a:gd name="T43" fmla="*/ 2553 h 2827"/>
              <a:gd name="T44" fmla="*/ 1720 w 3573"/>
              <a:gd name="T45" fmla="*/ 2653 h 2827"/>
              <a:gd name="T46" fmla="*/ 1625 w 3573"/>
              <a:gd name="T47" fmla="*/ 2685 h 2827"/>
              <a:gd name="T48" fmla="*/ 1522 w 3573"/>
              <a:gd name="T49" fmla="*/ 2647 h 2827"/>
              <a:gd name="T50" fmla="*/ 99 w 3573"/>
              <a:gd name="T51" fmla="*/ 1903 h 2827"/>
              <a:gd name="T52" fmla="*/ 13 w 3573"/>
              <a:gd name="T53" fmla="*/ 1817 h 2827"/>
              <a:gd name="T54" fmla="*/ 3 w 3573"/>
              <a:gd name="T55" fmla="*/ 1078 h 2827"/>
              <a:gd name="T56" fmla="*/ 72 w 3573"/>
              <a:gd name="T57" fmla="*/ 976 h 2827"/>
              <a:gd name="T58" fmla="*/ 635 w 3573"/>
              <a:gd name="T59" fmla="*/ 949 h 2827"/>
              <a:gd name="T60" fmla="*/ 1605 w 3573"/>
              <a:gd name="T61" fmla="*/ 181 h 2827"/>
              <a:gd name="T62" fmla="*/ 2983 w 3573"/>
              <a:gd name="T63" fmla="*/ 11 h 2827"/>
              <a:gd name="T64" fmla="*/ 3118 w 3573"/>
              <a:gd name="T65" fmla="*/ 138 h 2827"/>
              <a:gd name="T66" fmla="*/ 3350 w 3573"/>
              <a:gd name="T67" fmla="*/ 499 h 2827"/>
              <a:gd name="T68" fmla="*/ 3503 w 3573"/>
              <a:gd name="T69" fmla="*/ 899 h 2827"/>
              <a:gd name="T70" fmla="*/ 3569 w 3573"/>
              <a:gd name="T71" fmla="*/ 1324 h 2827"/>
              <a:gd name="T72" fmla="*/ 3545 w 3573"/>
              <a:gd name="T73" fmla="*/ 1768 h 2827"/>
              <a:gd name="T74" fmla="*/ 3427 w 3573"/>
              <a:gd name="T75" fmla="*/ 2196 h 2827"/>
              <a:gd name="T76" fmla="*/ 3218 w 3573"/>
              <a:gd name="T77" fmla="*/ 2590 h 2827"/>
              <a:gd name="T78" fmla="*/ 3040 w 3573"/>
              <a:gd name="T79" fmla="*/ 2804 h 2827"/>
              <a:gd name="T80" fmla="*/ 2957 w 3573"/>
              <a:gd name="T81" fmla="*/ 2827 h 2827"/>
              <a:gd name="T82" fmla="*/ 2863 w 3573"/>
              <a:gd name="T83" fmla="*/ 2797 h 2827"/>
              <a:gd name="T84" fmla="*/ 2787 w 3573"/>
              <a:gd name="T85" fmla="*/ 2709 h 2827"/>
              <a:gd name="T86" fmla="*/ 2783 w 3573"/>
              <a:gd name="T87" fmla="*/ 2594 h 2827"/>
              <a:gd name="T88" fmla="*/ 2933 w 3573"/>
              <a:gd name="T89" fmla="*/ 2378 h 2827"/>
              <a:gd name="T90" fmla="*/ 3113 w 3573"/>
              <a:gd name="T91" fmla="*/ 2022 h 2827"/>
              <a:gd name="T92" fmla="*/ 3206 w 3573"/>
              <a:gd name="T93" fmla="*/ 1633 h 2827"/>
              <a:gd name="T94" fmla="*/ 3207 w 3573"/>
              <a:gd name="T95" fmla="*/ 1239 h 2827"/>
              <a:gd name="T96" fmla="*/ 3122 w 3573"/>
              <a:gd name="T97" fmla="*/ 866 h 2827"/>
              <a:gd name="T98" fmla="*/ 2957 w 3573"/>
              <a:gd name="T99" fmla="*/ 522 h 2827"/>
              <a:gd name="T100" fmla="*/ 2767 w 3573"/>
              <a:gd name="T101" fmla="*/ 269 h 2827"/>
              <a:gd name="T102" fmla="*/ 2744 w 3573"/>
              <a:gd name="T103" fmla="*/ 165 h 2827"/>
              <a:gd name="T104" fmla="*/ 2791 w 3573"/>
              <a:gd name="T105" fmla="*/ 70 h 2827"/>
              <a:gd name="T106" fmla="*/ 2878 w 3573"/>
              <a:gd name="T107" fmla="*/ 8 h 28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573" h="2827">
                <a:moveTo>
                  <a:pt x="2378" y="555"/>
                </a:moveTo>
                <a:lnTo>
                  <a:pt x="2404" y="559"/>
                </a:lnTo>
                <a:lnTo>
                  <a:pt x="2431" y="567"/>
                </a:lnTo>
                <a:lnTo>
                  <a:pt x="2455" y="579"/>
                </a:lnTo>
                <a:lnTo>
                  <a:pt x="2476" y="595"/>
                </a:lnTo>
                <a:lnTo>
                  <a:pt x="2495" y="614"/>
                </a:lnTo>
                <a:lnTo>
                  <a:pt x="2551" y="686"/>
                </a:lnTo>
                <a:lnTo>
                  <a:pt x="2600" y="760"/>
                </a:lnTo>
                <a:lnTo>
                  <a:pt x="2643" y="837"/>
                </a:lnTo>
                <a:lnTo>
                  <a:pt x="2680" y="916"/>
                </a:lnTo>
                <a:lnTo>
                  <a:pt x="2713" y="998"/>
                </a:lnTo>
                <a:lnTo>
                  <a:pt x="2739" y="1081"/>
                </a:lnTo>
                <a:lnTo>
                  <a:pt x="2761" y="1166"/>
                </a:lnTo>
                <a:lnTo>
                  <a:pt x="2775" y="1253"/>
                </a:lnTo>
                <a:lnTo>
                  <a:pt x="2784" y="1342"/>
                </a:lnTo>
                <a:lnTo>
                  <a:pt x="2787" y="1432"/>
                </a:lnTo>
                <a:lnTo>
                  <a:pt x="2785" y="1516"/>
                </a:lnTo>
                <a:lnTo>
                  <a:pt x="2776" y="1598"/>
                </a:lnTo>
                <a:lnTo>
                  <a:pt x="2763" y="1681"/>
                </a:lnTo>
                <a:lnTo>
                  <a:pt x="2745" y="1761"/>
                </a:lnTo>
                <a:lnTo>
                  <a:pt x="2722" y="1840"/>
                </a:lnTo>
                <a:lnTo>
                  <a:pt x="2693" y="1918"/>
                </a:lnTo>
                <a:lnTo>
                  <a:pt x="2660" y="1993"/>
                </a:lnTo>
                <a:lnTo>
                  <a:pt x="2621" y="2067"/>
                </a:lnTo>
                <a:lnTo>
                  <a:pt x="2578" y="2137"/>
                </a:lnTo>
                <a:lnTo>
                  <a:pt x="2529" y="2206"/>
                </a:lnTo>
                <a:lnTo>
                  <a:pt x="2510" y="2226"/>
                </a:lnTo>
                <a:lnTo>
                  <a:pt x="2489" y="2244"/>
                </a:lnTo>
                <a:lnTo>
                  <a:pt x="2464" y="2257"/>
                </a:lnTo>
                <a:lnTo>
                  <a:pt x="2438" y="2267"/>
                </a:lnTo>
                <a:lnTo>
                  <a:pt x="2411" y="2271"/>
                </a:lnTo>
                <a:lnTo>
                  <a:pt x="2399" y="2271"/>
                </a:lnTo>
                <a:lnTo>
                  <a:pt x="2374" y="2269"/>
                </a:lnTo>
                <a:lnTo>
                  <a:pt x="2349" y="2263"/>
                </a:lnTo>
                <a:lnTo>
                  <a:pt x="2326" y="2254"/>
                </a:lnTo>
                <a:lnTo>
                  <a:pt x="2304" y="2241"/>
                </a:lnTo>
                <a:lnTo>
                  <a:pt x="2284" y="2224"/>
                </a:lnTo>
                <a:lnTo>
                  <a:pt x="2263" y="2202"/>
                </a:lnTo>
                <a:lnTo>
                  <a:pt x="2244" y="2180"/>
                </a:lnTo>
                <a:lnTo>
                  <a:pt x="2230" y="2155"/>
                </a:lnTo>
                <a:lnTo>
                  <a:pt x="2220" y="2128"/>
                </a:lnTo>
                <a:lnTo>
                  <a:pt x="2216" y="2099"/>
                </a:lnTo>
                <a:lnTo>
                  <a:pt x="2216" y="2071"/>
                </a:lnTo>
                <a:lnTo>
                  <a:pt x="2221" y="2044"/>
                </a:lnTo>
                <a:lnTo>
                  <a:pt x="2232" y="2017"/>
                </a:lnTo>
                <a:lnTo>
                  <a:pt x="2247" y="1992"/>
                </a:lnTo>
                <a:lnTo>
                  <a:pt x="2290" y="1929"/>
                </a:lnTo>
                <a:lnTo>
                  <a:pt x="2327" y="1864"/>
                </a:lnTo>
                <a:lnTo>
                  <a:pt x="2360" y="1796"/>
                </a:lnTo>
                <a:lnTo>
                  <a:pt x="2386" y="1727"/>
                </a:lnTo>
                <a:lnTo>
                  <a:pt x="2407" y="1655"/>
                </a:lnTo>
                <a:lnTo>
                  <a:pt x="2421" y="1582"/>
                </a:lnTo>
                <a:lnTo>
                  <a:pt x="2429" y="1507"/>
                </a:lnTo>
                <a:lnTo>
                  <a:pt x="2433" y="1432"/>
                </a:lnTo>
                <a:lnTo>
                  <a:pt x="2431" y="1359"/>
                </a:lnTo>
                <a:lnTo>
                  <a:pt x="2422" y="1289"/>
                </a:lnTo>
                <a:lnTo>
                  <a:pt x="2409" y="1219"/>
                </a:lnTo>
                <a:lnTo>
                  <a:pt x="2390" y="1151"/>
                </a:lnTo>
                <a:lnTo>
                  <a:pt x="2366" y="1085"/>
                </a:lnTo>
                <a:lnTo>
                  <a:pt x="2338" y="1020"/>
                </a:lnTo>
                <a:lnTo>
                  <a:pt x="2304" y="957"/>
                </a:lnTo>
                <a:lnTo>
                  <a:pt x="2266" y="898"/>
                </a:lnTo>
                <a:lnTo>
                  <a:pt x="2222" y="840"/>
                </a:lnTo>
                <a:lnTo>
                  <a:pt x="2205" y="815"/>
                </a:lnTo>
                <a:lnTo>
                  <a:pt x="2194" y="788"/>
                </a:lnTo>
                <a:lnTo>
                  <a:pt x="2187" y="759"/>
                </a:lnTo>
                <a:lnTo>
                  <a:pt x="2186" y="730"/>
                </a:lnTo>
                <a:lnTo>
                  <a:pt x="2191" y="701"/>
                </a:lnTo>
                <a:lnTo>
                  <a:pt x="2199" y="674"/>
                </a:lnTo>
                <a:lnTo>
                  <a:pt x="2213" y="648"/>
                </a:lnTo>
                <a:lnTo>
                  <a:pt x="2233" y="624"/>
                </a:lnTo>
                <a:lnTo>
                  <a:pt x="2255" y="602"/>
                </a:lnTo>
                <a:lnTo>
                  <a:pt x="2276" y="585"/>
                </a:lnTo>
                <a:lnTo>
                  <a:pt x="2299" y="571"/>
                </a:lnTo>
                <a:lnTo>
                  <a:pt x="2324" y="562"/>
                </a:lnTo>
                <a:lnTo>
                  <a:pt x="2350" y="557"/>
                </a:lnTo>
                <a:lnTo>
                  <a:pt x="2378" y="555"/>
                </a:lnTo>
                <a:close/>
                <a:moveTo>
                  <a:pt x="1635" y="180"/>
                </a:moveTo>
                <a:lnTo>
                  <a:pt x="1665" y="184"/>
                </a:lnTo>
                <a:lnTo>
                  <a:pt x="1694" y="195"/>
                </a:lnTo>
                <a:lnTo>
                  <a:pt x="1720" y="210"/>
                </a:lnTo>
                <a:lnTo>
                  <a:pt x="1743" y="231"/>
                </a:lnTo>
                <a:lnTo>
                  <a:pt x="1762" y="255"/>
                </a:lnTo>
                <a:lnTo>
                  <a:pt x="1776" y="282"/>
                </a:lnTo>
                <a:lnTo>
                  <a:pt x="1785" y="310"/>
                </a:lnTo>
                <a:lnTo>
                  <a:pt x="1787" y="341"/>
                </a:lnTo>
                <a:lnTo>
                  <a:pt x="1787" y="2523"/>
                </a:lnTo>
                <a:lnTo>
                  <a:pt x="1785" y="2553"/>
                </a:lnTo>
                <a:lnTo>
                  <a:pt x="1776" y="2583"/>
                </a:lnTo>
                <a:lnTo>
                  <a:pt x="1762" y="2610"/>
                </a:lnTo>
                <a:lnTo>
                  <a:pt x="1743" y="2634"/>
                </a:lnTo>
                <a:lnTo>
                  <a:pt x="1720" y="2653"/>
                </a:lnTo>
                <a:lnTo>
                  <a:pt x="1694" y="2670"/>
                </a:lnTo>
                <a:lnTo>
                  <a:pt x="1671" y="2678"/>
                </a:lnTo>
                <a:lnTo>
                  <a:pt x="1648" y="2683"/>
                </a:lnTo>
                <a:lnTo>
                  <a:pt x="1625" y="2685"/>
                </a:lnTo>
                <a:lnTo>
                  <a:pt x="1597" y="2683"/>
                </a:lnTo>
                <a:lnTo>
                  <a:pt x="1571" y="2675"/>
                </a:lnTo>
                <a:lnTo>
                  <a:pt x="1545" y="2663"/>
                </a:lnTo>
                <a:lnTo>
                  <a:pt x="1522" y="2647"/>
                </a:lnTo>
                <a:lnTo>
                  <a:pt x="635" y="1916"/>
                </a:lnTo>
                <a:lnTo>
                  <a:pt x="163" y="1916"/>
                </a:lnTo>
                <a:lnTo>
                  <a:pt x="130" y="1912"/>
                </a:lnTo>
                <a:lnTo>
                  <a:pt x="99" y="1903"/>
                </a:lnTo>
                <a:lnTo>
                  <a:pt x="72" y="1887"/>
                </a:lnTo>
                <a:lnTo>
                  <a:pt x="48" y="1868"/>
                </a:lnTo>
                <a:lnTo>
                  <a:pt x="27" y="1844"/>
                </a:lnTo>
                <a:lnTo>
                  <a:pt x="13" y="1817"/>
                </a:lnTo>
                <a:lnTo>
                  <a:pt x="3" y="1786"/>
                </a:lnTo>
                <a:lnTo>
                  <a:pt x="0" y="1754"/>
                </a:lnTo>
                <a:lnTo>
                  <a:pt x="0" y="1111"/>
                </a:lnTo>
                <a:lnTo>
                  <a:pt x="3" y="1078"/>
                </a:lnTo>
                <a:lnTo>
                  <a:pt x="13" y="1048"/>
                </a:lnTo>
                <a:lnTo>
                  <a:pt x="27" y="1019"/>
                </a:lnTo>
                <a:lnTo>
                  <a:pt x="48" y="995"/>
                </a:lnTo>
                <a:lnTo>
                  <a:pt x="72" y="976"/>
                </a:lnTo>
                <a:lnTo>
                  <a:pt x="99" y="961"/>
                </a:lnTo>
                <a:lnTo>
                  <a:pt x="130" y="952"/>
                </a:lnTo>
                <a:lnTo>
                  <a:pt x="163" y="949"/>
                </a:lnTo>
                <a:lnTo>
                  <a:pt x="635" y="949"/>
                </a:lnTo>
                <a:lnTo>
                  <a:pt x="1522" y="216"/>
                </a:lnTo>
                <a:lnTo>
                  <a:pt x="1547" y="199"/>
                </a:lnTo>
                <a:lnTo>
                  <a:pt x="1575" y="187"/>
                </a:lnTo>
                <a:lnTo>
                  <a:pt x="1605" y="181"/>
                </a:lnTo>
                <a:lnTo>
                  <a:pt x="1635" y="180"/>
                </a:lnTo>
                <a:close/>
                <a:moveTo>
                  <a:pt x="2931" y="0"/>
                </a:moveTo>
                <a:lnTo>
                  <a:pt x="2957" y="4"/>
                </a:lnTo>
                <a:lnTo>
                  <a:pt x="2983" y="11"/>
                </a:lnTo>
                <a:lnTo>
                  <a:pt x="3007" y="22"/>
                </a:lnTo>
                <a:lnTo>
                  <a:pt x="3028" y="37"/>
                </a:lnTo>
                <a:lnTo>
                  <a:pt x="3048" y="55"/>
                </a:lnTo>
                <a:lnTo>
                  <a:pt x="3118" y="138"/>
                </a:lnTo>
                <a:lnTo>
                  <a:pt x="3183" y="224"/>
                </a:lnTo>
                <a:lnTo>
                  <a:pt x="3244" y="313"/>
                </a:lnTo>
                <a:lnTo>
                  <a:pt x="3300" y="406"/>
                </a:lnTo>
                <a:lnTo>
                  <a:pt x="3350" y="499"/>
                </a:lnTo>
                <a:lnTo>
                  <a:pt x="3396" y="597"/>
                </a:lnTo>
                <a:lnTo>
                  <a:pt x="3437" y="696"/>
                </a:lnTo>
                <a:lnTo>
                  <a:pt x="3472" y="797"/>
                </a:lnTo>
                <a:lnTo>
                  <a:pt x="3503" y="899"/>
                </a:lnTo>
                <a:lnTo>
                  <a:pt x="3528" y="1003"/>
                </a:lnTo>
                <a:lnTo>
                  <a:pt x="3548" y="1108"/>
                </a:lnTo>
                <a:lnTo>
                  <a:pt x="3562" y="1216"/>
                </a:lnTo>
                <a:lnTo>
                  <a:pt x="3569" y="1324"/>
                </a:lnTo>
                <a:lnTo>
                  <a:pt x="3573" y="1432"/>
                </a:lnTo>
                <a:lnTo>
                  <a:pt x="3569" y="1545"/>
                </a:lnTo>
                <a:lnTo>
                  <a:pt x="3561" y="1656"/>
                </a:lnTo>
                <a:lnTo>
                  <a:pt x="3545" y="1768"/>
                </a:lnTo>
                <a:lnTo>
                  <a:pt x="3524" y="1877"/>
                </a:lnTo>
                <a:lnTo>
                  <a:pt x="3497" y="1985"/>
                </a:lnTo>
                <a:lnTo>
                  <a:pt x="3465" y="2092"/>
                </a:lnTo>
                <a:lnTo>
                  <a:pt x="3427" y="2196"/>
                </a:lnTo>
                <a:lnTo>
                  <a:pt x="3382" y="2299"/>
                </a:lnTo>
                <a:lnTo>
                  <a:pt x="3333" y="2399"/>
                </a:lnTo>
                <a:lnTo>
                  <a:pt x="3278" y="2496"/>
                </a:lnTo>
                <a:lnTo>
                  <a:pt x="3218" y="2590"/>
                </a:lnTo>
                <a:lnTo>
                  <a:pt x="3153" y="2682"/>
                </a:lnTo>
                <a:lnTo>
                  <a:pt x="3082" y="2770"/>
                </a:lnTo>
                <a:lnTo>
                  <a:pt x="3062" y="2789"/>
                </a:lnTo>
                <a:lnTo>
                  <a:pt x="3040" y="2804"/>
                </a:lnTo>
                <a:lnTo>
                  <a:pt x="3017" y="2816"/>
                </a:lnTo>
                <a:lnTo>
                  <a:pt x="2991" y="2824"/>
                </a:lnTo>
                <a:lnTo>
                  <a:pt x="2965" y="2827"/>
                </a:lnTo>
                <a:lnTo>
                  <a:pt x="2957" y="2827"/>
                </a:lnTo>
                <a:lnTo>
                  <a:pt x="2932" y="2825"/>
                </a:lnTo>
                <a:lnTo>
                  <a:pt x="2907" y="2820"/>
                </a:lnTo>
                <a:lnTo>
                  <a:pt x="2884" y="2810"/>
                </a:lnTo>
                <a:lnTo>
                  <a:pt x="2863" y="2797"/>
                </a:lnTo>
                <a:lnTo>
                  <a:pt x="2843" y="2780"/>
                </a:lnTo>
                <a:lnTo>
                  <a:pt x="2822" y="2759"/>
                </a:lnTo>
                <a:lnTo>
                  <a:pt x="2801" y="2735"/>
                </a:lnTo>
                <a:lnTo>
                  <a:pt x="2787" y="2709"/>
                </a:lnTo>
                <a:lnTo>
                  <a:pt x="2779" y="2681"/>
                </a:lnTo>
                <a:lnTo>
                  <a:pt x="2774" y="2651"/>
                </a:lnTo>
                <a:lnTo>
                  <a:pt x="2775" y="2622"/>
                </a:lnTo>
                <a:lnTo>
                  <a:pt x="2783" y="2594"/>
                </a:lnTo>
                <a:lnTo>
                  <a:pt x="2795" y="2565"/>
                </a:lnTo>
                <a:lnTo>
                  <a:pt x="2812" y="2540"/>
                </a:lnTo>
                <a:lnTo>
                  <a:pt x="2876" y="2461"/>
                </a:lnTo>
                <a:lnTo>
                  <a:pt x="2933" y="2378"/>
                </a:lnTo>
                <a:lnTo>
                  <a:pt x="2986" y="2294"/>
                </a:lnTo>
                <a:lnTo>
                  <a:pt x="3034" y="2206"/>
                </a:lnTo>
                <a:lnTo>
                  <a:pt x="3076" y="2114"/>
                </a:lnTo>
                <a:lnTo>
                  <a:pt x="3113" y="2022"/>
                </a:lnTo>
                <a:lnTo>
                  <a:pt x="3145" y="1927"/>
                </a:lnTo>
                <a:lnTo>
                  <a:pt x="3171" y="1831"/>
                </a:lnTo>
                <a:lnTo>
                  <a:pt x="3191" y="1732"/>
                </a:lnTo>
                <a:lnTo>
                  <a:pt x="3206" y="1633"/>
                </a:lnTo>
                <a:lnTo>
                  <a:pt x="3215" y="1533"/>
                </a:lnTo>
                <a:lnTo>
                  <a:pt x="3218" y="1432"/>
                </a:lnTo>
                <a:lnTo>
                  <a:pt x="3215" y="1336"/>
                </a:lnTo>
                <a:lnTo>
                  <a:pt x="3207" y="1239"/>
                </a:lnTo>
                <a:lnTo>
                  <a:pt x="3194" y="1144"/>
                </a:lnTo>
                <a:lnTo>
                  <a:pt x="3175" y="1050"/>
                </a:lnTo>
                <a:lnTo>
                  <a:pt x="3152" y="957"/>
                </a:lnTo>
                <a:lnTo>
                  <a:pt x="3122" y="866"/>
                </a:lnTo>
                <a:lnTo>
                  <a:pt x="3088" y="777"/>
                </a:lnTo>
                <a:lnTo>
                  <a:pt x="3049" y="690"/>
                </a:lnTo>
                <a:lnTo>
                  <a:pt x="3005" y="604"/>
                </a:lnTo>
                <a:lnTo>
                  <a:pt x="2957" y="522"/>
                </a:lnTo>
                <a:lnTo>
                  <a:pt x="2904" y="442"/>
                </a:lnTo>
                <a:lnTo>
                  <a:pt x="2846" y="365"/>
                </a:lnTo>
                <a:lnTo>
                  <a:pt x="2784" y="290"/>
                </a:lnTo>
                <a:lnTo>
                  <a:pt x="2767" y="269"/>
                </a:lnTo>
                <a:lnTo>
                  <a:pt x="2755" y="244"/>
                </a:lnTo>
                <a:lnTo>
                  <a:pt x="2747" y="219"/>
                </a:lnTo>
                <a:lnTo>
                  <a:pt x="2743" y="191"/>
                </a:lnTo>
                <a:lnTo>
                  <a:pt x="2744" y="165"/>
                </a:lnTo>
                <a:lnTo>
                  <a:pt x="2749" y="139"/>
                </a:lnTo>
                <a:lnTo>
                  <a:pt x="2758" y="114"/>
                </a:lnTo>
                <a:lnTo>
                  <a:pt x="2772" y="90"/>
                </a:lnTo>
                <a:lnTo>
                  <a:pt x="2791" y="70"/>
                </a:lnTo>
                <a:lnTo>
                  <a:pt x="2811" y="48"/>
                </a:lnTo>
                <a:lnTo>
                  <a:pt x="2831" y="31"/>
                </a:lnTo>
                <a:lnTo>
                  <a:pt x="2854" y="18"/>
                </a:lnTo>
                <a:lnTo>
                  <a:pt x="2878" y="8"/>
                </a:lnTo>
                <a:lnTo>
                  <a:pt x="2904" y="2"/>
                </a:lnTo>
                <a:lnTo>
                  <a:pt x="2931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vert="horz" wrap="square" lIns="91416" tIns="45708" rIns="91416" bIns="45708" numCol="1" anchor="t" anchorCtr="0" compatLnSpc="1"/>
          <a:lstStyle/>
          <a:p>
            <a:endParaRPr lang="en-US" sz="1800"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20" name="Group 1036"/>
          <p:cNvGrpSpPr>
            <a:grpSpLocks noChangeAspect="1"/>
          </p:cNvGrpSpPr>
          <p:nvPr/>
        </p:nvGrpSpPr>
        <p:grpSpPr bwMode="auto">
          <a:xfrm>
            <a:off x="9878574" y="3763687"/>
            <a:ext cx="508996" cy="505898"/>
            <a:chOff x="9876" y="-1946"/>
            <a:chExt cx="822" cy="817"/>
          </a:xfrm>
          <a:solidFill>
            <a:schemeClr val="bg1"/>
          </a:solidFill>
        </p:grpSpPr>
        <p:sp>
          <p:nvSpPr>
            <p:cNvPr id="21" name="Freeform 1038"/>
            <p:cNvSpPr/>
            <p:nvPr/>
          </p:nvSpPr>
          <p:spPr bwMode="auto">
            <a:xfrm>
              <a:off x="10016" y="-1801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5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6 h 298"/>
                <a:gd name="T24" fmla="*/ 1396 w 1421"/>
                <a:gd name="T25" fmla="*/ 232 h 298"/>
                <a:gd name="T26" fmla="*/ 1378 w 1421"/>
                <a:gd name="T27" fmla="*/ 254 h 298"/>
                <a:gd name="T28" fmla="*/ 1356 w 1421"/>
                <a:gd name="T29" fmla="*/ 272 h 298"/>
                <a:gd name="T30" fmla="*/ 1330 w 1421"/>
                <a:gd name="T31" fmla="*/ 285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5 h 298"/>
                <a:gd name="T42" fmla="*/ 65 w 1421"/>
                <a:gd name="T43" fmla="*/ 272 h 298"/>
                <a:gd name="T44" fmla="*/ 44 w 1421"/>
                <a:gd name="T45" fmla="*/ 254 h 298"/>
                <a:gd name="T46" fmla="*/ 25 w 1421"/>
                <a:gd name="T47" fmla="*/ 232 h 298"/>
                <a:gd name="T48" fmla="*/ 11 w 1421"/>
                <a:gd name="T49" fmla="*/ 206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5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5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6"/>
                  </a:lnTo>
                  <a:lnTo>
                    <a:pt x="1396" y="232"/>
                  </a:lnTo>
                  <a:lnTo>
                    <a:pt x="1378" y="254"/>
                  </a:lnTo>
                  <a:lnTo>
                    <a:pt x="1356" y="272"/>
                  </a:lnTo>
                  <a:lnTo>
                    <a:pt x="1330" y="285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5"/>
                  </a:lnTo>
                  <a:lnTo>
                    <a:pt x="65" y="272"/>
                  </a:lnTo>
                  <a:lnTo>
                    <a:pt x="44" y="254"/>
                  </a:lnTo>
                  <a:lnTo>
                    <a:pt x="25" y="232"/>
                  </a:lnTo>
                  <a:lnTo>
                    <a:pt x="11" y="206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5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Freeform 1039"/>
            <p:cNvSpPr/>
            <p:nvPr/>
          </p:nvSpPr>
          <p:spPr bwMode="auto">
            <a:xfrm>
              <a:off x="10016" y="-1662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6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7 h 298"/>
                <a:gd name="T24" fmla="*/ 1396 w 1421"/>
                <a:gd name="T25" fmla="*/ 232 h 298"/>
                <a:gd name="T26" fmla="*/ 1378 w 1421"/>
                <a:gd name="T27" fmla="*/ 255 h 298"/>
                <a:gd name="T28" fmla="*/ 1356 w 1421"/>
                <a:gd name="T29" fmla="*/ 272 h 298"/>
                <a:gd name="T30" fmla="*/ 1330 w 1421"/>
                <a:gd name="T31" fmla="*/ 287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7 h 298"/>
                <a:gd name="T42" fmla="*/ 65 w 1421"/>
                <a:gd name="T43" fmla="*/ 272 h 298"/>
                <a:gd name="T44" fmla="*/ 44 w 1421"/>
                <a:gd name="T45" fmla="*/ 255 h 298"/>
                <a:gd name="T46" fmla="*/ 25 w 1421"/>
                <a:gd name="T47" fmla="*/ 232 h 298"/>
                <a:gd name="T48" fmla="*/ 11 w 1421"/>
                <a:gd name="T49" fmla="*/ 207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6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6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7"/>
                  </a:lnTo>
                  <a:lnTo>
                    <a:pt x="1396" y="232"/>
                  </a:lnTo>
                  <a:lnTo>
                    <a:pt x="1378" y="255"/>
                  </a:lnTo>
                  <a:lnTo>
                    <a:pt x="1356" y="272"/>
                  </a:lnTo>
                  <a:lnTo>
                    <a:pt x="1330" y="287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7"/>
                  </a:lnTo>
                  <a:lnTo>
                    <a:pt x="65" y="272"/>
                  </a:lnTo>
                  <a:lnTo>
                    <a:pt x="44" y="255"/>
                  </a:lnTo>
                  <a:lnTo>
                    <a:pt x="25" y="232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6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3" name="Freeform 1040"/>
            <p:cNvSpPr/>
            <p:nvPr/>
          </p:nvSpPr>
          <p:spPr bwMode="auto">
            <a:xfrm>
              <a:off x="10016" y="-1522"/>
              <a:ext cx="215" cy="74"/>
            </a:xfrm>
            <a:custGeom>
              <a:avLst/>
              <a:gdLst>
                <a:gd name="T0" fmla="*/ 149 w 860"/>
                <a:gd name="T1" fmla="*/ 0 h 297"/>
                <a:gd name="T2" fmla="*/ 711 w 860"/>
                <a:gd name="T3" fmla="*/ 0 h 297"/>
                <a:gd name="T4" fmla="*/ 741 w 860"/>
                <a:gd name="T5" fmla="*/ 3 h 297"/>
                <a:gd name="T6" fmla="*/ 769 w 860"/>
                <a:gd name="T7" fmla="*/ 11 h 297"/>
                <a:gd name="T8" fmla="*/ 795 w 860"/>
                <a:gd name="T9" fmla="*/ 26 h 297"/>
                <a:gd name="T10" fmla="*/ 817 w 860"/>
                <a:gd name="T11" fmla="*/ 43 h 297"/>
                <a:gd name="T12" fmla="*/ 835 w 860"/>
                <a:gd name="T13" fmla="*/ 66 h 297"/>
                <a:gd name="T14" fmla="*/ 849 w 860"/>
                <a:gd name="T15" fmla="*/ 90 h 297"/>
                <a:gd name="T16" fmla="*/ 857 w 860"/>
                <a:gd name="T17" fmla="*/ 118 h 297"/>
                <a:gd name="T18" fmla="*/ 860 w 860"/>
                <a:gd name="T19" fmla="*/ 149 h 297"/>
                <a:gd name="T20" fmla="*/ 857 w 860"/>
                <a:gd name="T21" fmla="*/ 179 h 297"/>
                <a:gd name="T22" fmla="*/ 849 w 860"/>
                <a:gd name="T23" fmla="*/ 207 h 297"/>
                <a:gd name="T24" fmla="*/ 835 w 860"/>
                <a:gd name="T25" fmla="*/ 231 h 297"/>
                <a:gd name="T26" fmla="*/ 817 w 860"/>
                <a:gd name="T27" fmla="*/ 254 h 297"/>
                <a:gd name="T28" fmla="*/ 795 w 860"/>
                <a:gd name="T29" fmla="*/ 271 h 297"/>
                <a:gd name="T30" fmla="*/ 769 w 860"/>
                <a:gd name="T31" fmla="*/ 286 h 297"/>
                <a:gd name="T32" fmla="*/ 741 w 860"/>
                <a:gd name="T33" fmla="*/ 294 h 297"/>
                <a:gd name="T34" fmla="*/ 711 w 860"/>
                <a:gd name="T35" fmla="*/ 297 h 297"/>
                <a:gd name="T36" fmla="*/ 149 w 860"/>
                <a:gd name="T37" fmla="*/ 297 h 297"/>
                <a:gd name="T38" fmla="*/ 119 w 860"/>
                <a:gd name="T39" fmla="*/ 294 h 297"/>
                <a:gd name="T40" fmla="*/ 91 w 860"/>
                <a:gd name="T41" fmla="*/ 286 h 297"/>
                <a:gd name="T42" fmla="*/ 65 w 860"/>
                <a:gd name="T43" fmla="*/ 271 h 297"/>
                <a:gd name="T44" fmla="*/ 44 w 860"/>
                <a:gd name="T45" fmla="*/ 254 h 297"/>
                <a:gd name="T46" fmla="*/ 25 w 860"/>
                <a:gd name="T47" fmla="*/ 231 h 297"/>
                <a:gd name="T48" fmla="*/ 11 w 860"/>
                <a:gd name="T49" fmla="*/ 207 h 297"/>
                <a:gd name="T50" fmla="*/ 3 w 860"/>
                <a:gd name="T51" fmla="*/ 179 h 297"/>
                <a:gd name="T52" fmla="*/ 0 w 860"/>
                <a:gd name="T53" fmla="*/ 149 h 297"/>
                <a:gd name="T54" fmla="*/ 3 w 860"/>
                <a:gd name="T55" fmla="*/ 118 h 297"/>
                <a:gd name="T56" fmla="*/ 11 w 860"/>
                <a:gd name="T57" fmla="*/ 90 h 297"/>
                <a:gd name="T58" fmla="*/ 25 w 860"/>
                <a:gd name="T59" fmla="*/ 66 h 297"/>
                <a:gd name="T60" fmla="*/ 44 w 860"/>
                <a:gd name="T61" fmla="*/ 43 h 297"/>
                <a:gd name="T62" fmla="*/ 65 w 860"/>
                <a:gd name="T63" fmla="*/ 26 h 297"/>
                <a:gd name="T64" fmla="*/ 91 w 860"/>
                <a:gd name="T65" fmla="*/ 11 h 297"/>
                <a:gd name="T66" fmla="*/ 119 w 860"/>
                <a:gd name="T67" fmla="*/ 3 h 297"/>
                <a:gd name="T68" fmla="*/ 149 w 860"/>
                <a:gd name="T69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297">
                  <a:moveTo>
                    <a:pt x="149" y="0"/>
                  </a:moveTo>
                  <a:lnTo>
                    <a:pt x="711" y="0"/>
                  </a:lnTo>
                  <a:lnTo>
                    <a:pt x="741" y="3"/>
                  </a:lnTo>
                  <a:lnTo>
                    <a:pt x="769" y="11"/>
                  </a:lnTo>
                  <a:lnTo>
                    <a:pt x="795" y="26"/>
                  </a:lnTo>
                  <a:lnTo>
                    <a:pt x="817" y="43"/>
                  </a:lnTo>
                  <a:lnTo>
                    <a:pt x="835" y="66"/>
                  </a:lnTo>
                  <a:lnTo>
                    <a:pt x="849" y="90"/>
                  </a:lnTo>
                  <a:lnTo>
                    <a:pt x="857" y="118"/>
                  </a:lnTo>
                  <a:lnTo>
                    <a:pt x="860" y="149"/>
                  </a:lnTo>
                  <a:lnTo>
                    <a:pt x="857" y="179"/>
                  </a:lnTo>
                  <a:lnTo>
                    <a:pt x="849" y="207"/>
                  </a:lnTo>
                  <a:lnTo>
                    <a:pt x="835" y="231"/>
                  </a:lnTo>
                  <a:lnTo>
                    <a:pt x="817" y="254"/>
                  </a:lnTo>
                  <a:lnTo>
                    <a:pt x="795" y="271"/>
                  </a:lnTo>
                  <a:lnTo>
                    <a:pt x="769" y="286"/>
                  </a:lnTo>
                  <a:lnTo>
                    <a:pt x="741" y="294"/>
                  </a:lnTo>
                  <a:lnTo>
                    <a:pt x="711" y="297"/>
                  </a:lnTo>
                  <a:lnTo>
                    <a:pt x="149" y="297"/>
                  </a:lnTo>
                  <a:lnTo>
                    <a:pt x="119" y="294"/>
                  </a:lnTo>
                  <a:lnTo>
                    <a:pt x="91" y="286"/>
                  </a:lnTo>
                  <a:lnTo>
                    <a:pt x="65" y="271"/>
                  </a:lnTo>
                  <a:lnTo>
                    <a:pt x="44" y="254"/>
                  </a:lnTo>
                  <a:lnTo>
                    <a:pt x="25" y="231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8"/>
                  </a:lnTo>
                  <a:lnTo>
                    <a:pt x="11" y="90"/>
                  </a:lnTo>
                  <a:lnTo>
                    <a:pt x="25" y="66"/>
                  </a:lnTo>
                  <a:lnTo>
                    <a:pt x="44" y="43"/>
                  </a:lnTo>
                  <a:lnTo>
                    <a:pt x="65" y="26"/>
                  </a:lnTo>
                  <a:lnTo>
                    <a:pt x="91" y="11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4" name="Freeform 1041"/>
            <p:cNvSpPr/>
            <p:nvPr/>
          </p:nvSpPr>
          <p:spPr bwMode="auto">
            <a:xfrm>
              <a:off x="9876" y="-1946"/>
              <a:ext cx="636" cy="817"/>
            </a:xfrm>
            <a:custGeom>
              <a:avLst/>
              <a:gdLst>
                <a:gd name="T0" fmla="*/ 150 w 2545"/>
                <a:gd name="T1" fmla="*/ 0 h 3271"/>
                <a:gd name="T2" fmla="*/ 2395 w 2545"/>
                <a:gd name="T3" fmla="*/ 0 h 3271"/>
                <a:gd name="T4" fmla="*/ 2425 w 2545"/>
                <a:gd name="T5" fmla="*/ 3 h 3271"/>
                <a:gd name="T6" fmla="*/ 2453 w 2545"/>
                <a:gd name="T7" fmla="*/ 11 h 3271"/>
                <a:gd name="T8" fmla="*/ 2479 w 2545"/>
                <a:gd name="T9" fmla="*/ 26 h 3271"/>
                <a:gd name="T10" fmla="*/ 2501 w 2545"/>
                <a:gd name="T11" fmla="*/ 43 h 3271"/>
                <a:gd name="T12" fmla="*/ 2520 w 2545"/>
                <a:gd name="T13" fmla="*/ 66 h 3271"/>
                <a:gd name="T14" fmla="*/ 2533 w 2545"/>
                <a:gd name="T15" fmla="*/ 90 h 3271"/>
                <a:gd name="T16" fmla="*/ 2542 w 2545"/>
                <a:gd name="T17" fmla="*/ 118 h 3271"/>
                <a:gd name="T18" fmla="*/ 2545 w 2545"/>
                <a:gd name="T19" fmla="*/ 148 h 3271"/>
                <a:gd name="T20" fmla="*/ 2545 w 2545"/>
                <a:gd name="T21" fmla="*/ 369 h 3271"/>
                <a:gd name="T22" fmla="*/ 2246 w 2545"/>
                <a:gd name="T23" fmla="*/ 885 h 3271"/>
                <a:gd name="T24" fmla="*/ 2246 w 2545"/>
                <a:gd name="T25" fmla="*/ 297 h 3271"/>
                <a:gd name="T26" fmla="*/ 300 w 2545"/>
                <a:gd name="T27" fmla="*/ 297 h 3271"/>
                <a:gd name="T28" fmla="*/ 300 w 2545"/>
                <a:gd name="T29" fmla="*/ 2973 h 3271"/>
                <a:gd name="T30" fmla="*/ 2246 w 2545"/>
                <a:gd name="T31" fmla="*/ 2973 h 3271"/>
                <a:gd name="T32" fmla="*/ 2246 w 2545"/>
                <a:gd name="T33" fmla="*/ 2603 h 3271"/>
                <a:gd name="T34" fmla="*/ 2403 w 2545"/>
                <a:gd name="T35" fmla="*/ 2500 h 3271"/>
                <a:gd name="T36" fmla="*/ 2430 w 2545"/>
                <a:gd name="T37" fmla="*/ 2478 h 3271"/>
                <a:gd name="T38" fmla="*/ 2454 w 2545"/>
                <a:gd name="T39" fmla="*/ 2453 h 3271"/>
                <a:gd name="T40" fmla="*/ 2474 w 2545"/>
                <a:gd name="T41" fmla="*/ 2425 h 3271"/>
                <a:gd name="T42" fmla="*/ 2545 w 2545"/>
                <a:gd name="T43" fmla="*/ 2302 h 3271"/>
                <a:gd name="T44" fmla="*/ 2545 w 2545"/>
                <a:gd name="T45" fmla="*/ 3122 h 3271"/>
                <a:gd name="T46" fmla="*/ 2542 w 2545"/>
                <a:gd name="T47" fmla="*/ 3151 h 3271"/>
                <a:gd name="T48" fmla="*/ 2533 w 2545"/>
                <a:gd name="T49" fmla="*/ 3179 h 3271"/>
                <a:gd name="T50" fmla="*/ 2520 w 2545"/>
                <a:gd name="T51" fmla="*/ 3205 h 3271"/>
                <a:gd name="T52" fmla="*/ 2501 w 2545"/>
                <a:gd name="T53" fmla="*/ 3226 h 3271"/>
                <a:gd name="T54" fmla="*/ 2479 w 2545"/>
                <a:gd name="T55" fmla="*/ 3245 h 3271"/>
                <a:gd name="T56" fmla="*/ 2453 w 2545"/>
                <a:gd name="T57" fmla="*/ 3258 h 3271"/>
                <a:gd name="T58" fmla="*/ 2425 w 2545"/>
                <a:gd name="T59" fmla="*/ 3268 h 3271"/>
                <a:gd name="T60" fmla="*/ 2395 w 2545"/>
                <a:gd name="T61" fmla="*/ 3271 h 3271"/>
                <a:gd name="T62" fmla="*/ 150 w 2545"/>
                <a:gd name="T63" fmla="*/ 3271 h 3271"/>
                <a:gd name="T64" fmla="*/ 120 w 2545"/>
                <a:gd name="T65" fmla="*/ 3268 h 3271"/>
                <a:gd name="T66" fmla="*/ 92 w 2545"/>
                <a:gd name="T67" fmla="*/ 3258 h 3271"/>
                <a:gd name="T68" fmla="*/ 66 w 2545"/>
                <a:gd name="T69" fmla="*/ 3245 h 3271"/>
                <a:gd name="T70" fmla="*/ 44 w 2545"/>
                <a:gd name="T71" fmla="*/ 3226 h 3271"/>
                <a:gd name="T72" fmla="*/ 26 w 2545"/>
                <a:gd name="T73" fmla="*/ 3205 h 3271"/>
                <a:gd name="T74" fmla="*/ 12 w 2545"/>
                <a:gd name="T75" fmla="*/ 3179 h 3271"/>
                <a:gd name="T76" fmla="*/ 3 w 2545"/>
                <a:gd name="T77" fmla="*/ 3151 h 3271"/>
                <a:gd name="T78" fmla="*/ 0 w 2545"/>
                <a:gd name="T79" fmla="*/ 3122 h 3271"/>
                <a:gd name="T80" fmla="*/ 0 w 2545"/>
                <a:gd name="T81" fmla="*/ 148 h 3271"/>
                <a:gd name="T82" fmla="*/ 3 w 2545"/>
                <a:gd name="T83" fmla="*/ 118 h 3271"/>
                <a:gd name="T84" fmla="*/ 12 w 2545"/>
                <a:gd name="T85" fmla="*/ 90 h 3271"/>
                <a:gd name="T86" fmla="*/ 26 w 2545"/>
                <a:gd name="T87" fmla="*/ 66 h 3271"/>
                <a:gd name="T88" fmla="*/ 44 w 2545"/>
                <a:gd name="T89" fmla="*/ 43 h 3271"/>
                <a:gd name="T90" fmla="*/ 66 w 2545"/>
                <a:gd name="T91" fmla="*/ 26 h 3271"/>
                <a:gd name="T92" fmla="*/ 92 w 2545"/>
                <a:gd name="T93" fmla="*/ 11 h 3271"/>
                <a:gd name="T94" fmla="*/ 120 w 2545"/>
                <a:gd name="T95" fmla="*/ 3 h 3271"/>
                <a:gd name="T96" fmla="*/ 150 w 2545"/>
                <a:gd name="T97" fmla="*/ 0 h 3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545" h="3271">
                  <a:moveTo>
                    <a:pt x="150" y="0"/>
                  </a:moveTo>
                  <a:lnTo>
                    <a:pt x="2395" y="0"/>
                  </a:lnTo>
                  <a:lnTo>
                    <a:pt x="2425" y="3"/>
                  </a:lnTo>
                  <a:lnTo>
                    <a:pt x="2453" y="11"/>
                  </a:lnTo>
                  <a:lnTo>
                    <a:pt x="2479" y="26"/>
                  </a:lnTo>
                  <a:lnTo>
                    <a:pt x="2501" y="43"/>
                  </a:lnTo>
                  <a:lnTo>
                    <a:pt x="2520" y="66"/>
                  </a:lnTo>
                  <a:lnTo>
                    <a:pt x="2533" y="90"/>
                  </a:lnTo>
                  <a:lnTo>
                    <a:pt x="2542" y="118"/>
                  </a:lnTo>
                  <a:lnTo>
                    <a:pt x="2545" y="148"/>
                  </a:lnTo>
                  <a:lnTo>
                    <a:pt x="2545" y="369"/>
                  </a:lnTo>
                  <a:lnTo>
                    <a:pt x="2246" y="885"/>
                  </a:lnTo>
                  <a:lnTo>
                    <a:pt x="2246" y="297"/>
                  </a:lnTo>
                  <a:lnTo>
                    <a:pt x="300" y="297"/>
                  </a:lnTo>
                  <a:lnTo>
                    <a:pt x="300" y="2973"/>
                  </a:lnTo>
                  <a:lnTo>
                    <a:pt x="2246" y="2973"/>
                  </a:lnTo>
                  <a:lnTo>
                    <a:pt x="2246" y="2603"/>
                  </a:lnTo>
                  <a:lnTo>
                    <a:pt x="2403" y="2500"/>
                  </a:lnTo>
                  <a:lnTo>
                    <a:pt x="2430" y="2478"/>
                  </a:lnTo>
                  <a:lnTo>
                    <a:pt x="2454" y="2453"/>
                  </a:lnTo>
                  <a:lnTo>
                    <a:pt x="2474" y="2425"/>
                  </a:lnTo>
                  <a:lnTo>
                    <a:pt x="2545" y="2302"/>
                  </a:lnTo>
                  <a:lnTo>
                    <a:pt x="2545" y="3122"/>
                  </a:lnTo>
                  <a:lnTo>
                    <a:pt x="2542" y="3151"/>
                  </a:lnTo>
                  <a:lnTo>
                    <a:pt x="2533" y="3179"/>
                  </a:lnTo>
                  <a:lnTo>
                    <a:pt x="2520" y="3205"/>
                  </a:lnTo>
                  <a:lnTo>
                    <a:pt x="2501" y="3226"/>
                  </a:lnTo>
                  <a:lnTo>
                    <a:pt x="2479" y="3245"/>
                  </a:lnTo>
                  <a:lnTo>
                    <a:pt x="2453" y="3258"/>
                  </a:lnTo>
                  <a:lnTo>
                    <a:pt x="2425" y="3268"/>
                  </a:lnTo>
                  <a:lnTo>
                    <a:pt x="2395" y="3271"/>
                  </a:lnTo>
                  <a:lnTo>
                    <a:pt x="150" y="3271"/>
                  </a:lnTo>
                  <a:lnTo>
                    <a:pt x="120" y="3268"/>
                  </a:lnTo>
                  <a:lnTo>
                    <a:pt x="92" y="3258"/>
                  </a:lnTo>
                  <a:lnTo>
                    <a:pt x="66" y="3245"/>
                  </a:lnTo>
                  <a:lnTo>
                    <a:pt x="44" y="3226"/>
                  </a:lnTo>
                  <a:lnTo>
                    <a:pt x="26" y="3205"/>
                  </a:lnTo>
                  <a:lnTo>
                    <a:pt x="12" y="3179"/>
                  </a:lnTo>
                  <a:lnTo>
                    <a:pt x="3" y="3151"/>
                  </a:lnTo>
                  <a:lnTo>
                    <a:pt x="0" y="3122"/>
                  </a:lnTo>
                  <a:lnTo>
                    <a:pt x="0" y="148"/>
                  </a:lnTo>
                  <a:lnTo>
                    <a:pt x="3" y="118"/>
                  </a:lnTo>
                  <a:lnTo>
                    <a:pt x="12" y="90"/>
                  </a:lnTo>
                  <a:lnTo>
                    <a:pt x="26" y="66"/>
                  </a:lnTo>
                  <a:lnTo>
                    <a:pt x="44" y="43"/>
                  </a:lnTo>
                  <a:lnTo>
                    <a:pt x="66" y="26"/>
                  </a:lnTo>
                  <a:lnTo>
                    <a:pt x="92" y="11"/>
                  </a:lnTo>
                  <a:lnTo>
                    <a:pt x="120" y="3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 dirty="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5" name="Freeform 1042"/>
            <p:cNvSpPr>
              <a:spLocks noEditPoints="1"/>
            </p:cNvSpPr>
            <p:nvPr/>
          </p:nvSpPr>
          <p:spPr bwMode="auto">
            <a:xfrm>
              <a:off x="10305" y="-1855"/>
              <a:ext cx="393" cy="586"/>
            </a:xfrm>
            <a:custGeom>
              <a:avLst/>
              <a:gdLst>
                <a:gd name="T0" fmla="*/ 130 w 1574"/>
                <a:gd name="T1" fmla="*/ 1973 h 2342"/>
                <a:gd name="T2" fmla="*/ 221 w 1574"/>
                <a:gd name="T3" fmla="*/ 2017 h 2342"/>
                <a:gd name="T4" fmla="*/ 305 w 1574"/>
                <a:gd name="T5" fmla="*/ 2073 h 2342"/>
                <a:gd name="T6" fmla="*/ 434 w 1574"/>
                <a:gd name="T7" fmla="*/ 1957 h 2342"/>
                <a:gd name="T8" fmla="*/ 385 w 1574"/>
                <a:gd name="T9" fmla="*/ 1912 h 2342"/>
                <a:gd name="T10" fmla="*/ 311 w 1574"/>
                <a:gd name="T11" fmla="*/ 1861 h 2342"/>
                <a:gd name="T12" fmla="*/ 242 w 1574"/>
                <a:gd name="T13" fmla="*/ 1827 h 2342"/>
                <a:gd name="T14" fmla="*/ 186 w 1574"/>
                <a:gd name="T15" fmla="*/ 1808 h 2342"/>
                <a:gd name="T16" fmla="*/ 140 w 1574"/>
                <a:gd name="T17" fmla="*/ 1799 h 2342"/>
                <a:gd name="T18" fmla="*/ 1106 w 1574"/>
                <a:gd name="T19" fmla="*/ 0 h 2342"/>
                <a:gd name="T20" fmla="*/ 1161 w 1574"/>
                <a:gd name="T21" fmla="*/ 7 h 2342"/>
                <a:gd name="T22" fmla="*/ 1227 w 1574"/>
                <a:gd name="T23" fmla="*/ 25 h 2342"/>
                <a:gd name="T24" fmla="*/ 1305 w 1574"/>
                <a:gd name="T25" fmla="*/ 56 h 2342"/>
                <a:gd name="T26" fmla="*/ 1391 w 1574"/>
                <a:gd name="T27" fmla="*/ 107 h 2342"/>
                <a:gd name="T28" fmla="*/ 1462 w 1574"/>
                <a:gd name="T29" fmla="*/ 161 h 2342"/>
                <a:gd name="T30" fmla="*/ 1512 w 1574"/>
                <a:gd name="T31" fmla="*/ 213 h 2342"/>
                <a:gd name="T32" fmla="*/ 1544 w 1574"/>
                <a:gd name="T33" fmla="*/ 258 h 2342"/>
                <a:gd name="T34" fmla="*/ 1562 w 1574"/>
                <a:gd name="T35" fmla="*/ 294 h 2342"/>
                <a:gd name="T36" fmla="*/ 1571 w 1574"/>
                <a:gd name="T37" fmla="*/ 316 h 2342"/>
                <a:gd name="T38" fmla="*/ 1574 w 1574"/>
                <a:gd name="T39" fmla="*/ 340 h 2342"/>
                <a:gd name="T40" fmla="*/ 1563 w 1574"/>
                <a:gd name="T41" fmla="*/ 375 h 2342"/>
                <a:gd name="T42" fmla="*/ 618 w 1574"/>
                <a:gd name="T43" fmla="*/ 1998 h 2342"/>
                <a:gd name="T44" fmla="*/ 115 w 1574"/>
                <a:gd name="T45" fmla="*/ 2330 h 2342"/>
                <a:gd name="T46" fmla="*/ 77 w 1574"/>
                <a:gd name="T47" fmla="*/ 2342 h 2342"/>
                <a:gd name="T48" fmla="*/ 36 w 1574"/>
                <a:gd name="T49" fmla="*/ 2332 h 2342"/>
                <a:gd name="T50" fmla="*/ 13 w 1574"/>
                <a:gd name="T51" fmla="*/ 2311 h 2342"/>
                <a:gd name="T52" fmla="*/ 0 w 1574"/>
                <a:gd name="T53" fmla="*/ 2280 h 2342"/>
                <a:gd name="T54" fmla="*/ 34 w 1574"/>
                <a:gd name="T55" fmla="*/ 1683 h 2342"/>
                <a:gd name="T56" fmla="*/ 45 w 1574"/>
                <a:gd name="T57" fmla="*/ 1651 h 2342"/>
                <a:gd name="T58" fmla="*/ 991 w 1574"/>
                <a:gd name="T59" fmla="*/ 27 h 2342"/>
                <a:gd name="T60" fmla="*/ 1023 w 1574"/>
                <a:gd name="T61" fmla="*/ 7 h 2342"/>
                <a:gd name="T62" fmla="*/ 1036 w 1574"/>
                <a:gd name="T63" fmla="*/ 4 h 2342"/>
                <a:gd name="T64" fmla="*/ 1064 w 1574"/>
                <a:gd name="T65" fmla="*/ 0 h 2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74" h="2342">
                  <a:moveTo>
                    <a:pt x="140" y="1799"/>
                  </a:moveTo>
                  <a:lnTo>
                    <a:pt x="130" y="1973"/>
                  </a:lnTo>
                  <a:lnTo>
                    <a:pt x="175" y="1993"/>
                  </a:lnTo>
                  <a:lnTo>
                    <a:pt x="221" y="2017"/>
                  </a:lnTo>
                  <a:lnTo>
                    <a:pt x="264" y="2043"/>
                  </a:lnTo>
                  <a:lnTo>
                    <a:pt x="305" y="2073"/>
                  </a:lnTo>
                  <a:lnTo>
                    <a:pt x="451" y="1976"/>
                  </a:lnTo>
                  <a:lnTo>
                    <a:pt x="434" y="1957"/>
                  </a:lnTo>
                  <a:lnTo>
                    <a:pt x="412" y="1935"/>
                  </a:lnTo>
                  <a:lnTo>
                    <a:pt x="385" y="1912"/>
                  </a:lnTo>
                  <a:lnTo>
                    <a:pt x="351" y="1887"/>
                  </a:lnTo>
                  <a:lnTo>
                    <a:pt x="311" y="1861"/>
                  </a:lnTo>
                  <a:lnTo>
                    <a:pt x="276" y="1843"/>
                  </a:lnTo>
                  <a:lnTo>
                    <a:pt x="242" y="1827"/>
                  </a:lnTo>
                  <a:lnTo>
                    <a:pt x="212" y="1816"/>
                  </a:lnTo>
                  <a:lnTo>
                    <a:pt x="186" y="1808"/>
                  </a:lnTo>
                  <a:lnTo>
                    <a:pt x="162" y="1803"/>
                  </a:lnTo>
                  <a:lnTo>
                    <a:pt x="140" y="1799"/>
                  </a:lnTo>
                  <a:close/>
                  <a:moveTo>
                    <a:pt x="1083" y="0"/>
                  </a:moveTo>
                  <a:lnTo>
                    <a:pt x="1106" y="0"/>
                  </a:lnTo>
                  <a:lnTo>
                    <a:pt x="1132" y="2"/>
                  </a:lnTo>
                  <a:lnTo>
                    <a:pt x="1161" y="7"/>
                  </a:lnTo>
                  <a:lnTo>
                    <a:pt x="1192" y="14"/>
                  </a:lnTo>
                  <a:lnTo>
                    <a:pt x="1227" y="25"/>
                  </a:lnTo>
                  <a:lnTo>
                    <a:pt x="1264" y="39"/>
                  </a:lnTo>
                  <a:lnTo>
                    <a:pt x="1305" y="56"/>
                  </a:lnTo>
                  <a:lnTo>
                    <a:pt x="1347" y="80"/>
                  </a:lnTo>
                  <a:lnTo>
                    <a:pt x="1391" y="107"/>
                  </a:lnTo>
                  <a:lnTo>
                    <a:pt x="1430" y="135"/>
                  </a:lnTo>
                  <a:lnTo>
                    <a:pt x="1462" y="161"/>
                  </a:lnTo>
                  <a:lnTo>
                    <a:pt x="1489" y="188"/>
                  </a:lnTo>
                  <a:lnTo>
                    <a:pt x="1512" y="213"/>
                  </a:lnTo>
                  <a:lnTo>
                    <a:pt x="1529" y="236"/>
                  </a:lnTo>
                  <a:lnTo>
                    <a:pt x="1544" y="258"/>
                  </a:lnTo>
                  <a:lnTo>
                    <a:pt x="1554" y="277"/>
                  </a:lnTo>
                  <a:lnTo>
                    <a:pt x="1562" y="294"/>
                  </a:lnTo>
                  <a:lnTo>
                    <a:pt x="1567" y="307"/>
                  </a:lnTo>
                  <a:lnTo>
                    <a:pt x="1571" y="316"/>
                  </a:lnTo>
                  <a:lnTo>
                    <a:pt x="1572" y="322"/>
                  </a:lnTo>
                  <a:lnTo>
                    <a:pt x="1574" y="340"/>
                  </a:lnTo>
                  <a:lnTo>
                    <a:pt x="1571" y="359"/>
                  </a:lnTo>
                  <a:lnTo>
                    <a:pt x="1563" y="375"/>
                  </a:lnTo>
                  <a:lnTo>
                    <a:pt x="628" y="1985"/>
                  </a:lnTo>
                  <a:lnTo>
                    <a:pt x="618" y="1998"/>
                  </a:lnTo>
                  <a:lnTo>
                    <a:pt x="605" y="2009"/>
                  </a:lnTo>
                  <a:lnTo>
                    <a:pt x="115" y="2330"/>
                  </a:lnTo>
                  <a:lnTo>
                    <a:pt x="97" y="2339"/>
                  </a:lnTo>
                  <a:lnTo>
                    <a:pt x="77" y="2342"/>
                  </a:lnTo>
                  <a:lnTo>
                    <a:pt x="56" y="2340"/>
                  </a:lnTo>
                  <a:lnTo>
                    <a:pt x="36" y="2332"/>
                  </a:lnTo>
                  <a:lnTo>
                    <a:pt x="23" y="2323"/>
                  </a:lnTo>
                  <a:lnTo>
                    <a:pt x="13" y="2311"/>
                  </a:lnTo>
                  <a:lnTo>
                    <a:pt x="5" y="2296"/>
                  </a:lnTo>
                  <a:lnTo>
                    <a:pt x="0" y="2280"/>
                  </a:lnTo>
                  <a:lnTo>
                    <a:pt x="0" y="2263"/>
                  </a:lnTo>
                  <a:lnTo>
                    <a:pt x="34" y="1683"/>
                  </a:lnTo>
                  <a:lnTo>
                    <a:pt x="38" y="1666"/>
                  </a:lnTo>
                  <a:lnTo>
                    <a:pt x="45" y="1651"/>
                  </a:lnTo>
                  <a:lnTo>
                    <a:pt x="981" y="41"/>
                  </a:lnTo>
                  <a:lnTo>
                    <a:pt x="991" y="27"/>
                  </a:lnTo>
                  <a:lnTo>
                    <a:pt x="1005" y="15"/>
                  </a:lnTo>
                  <a:lnTo>
                    <a:pt x="1023" y="7"/>
                  </a:lnTo>
                  <a:lnTo>
                    <a:pt x="1027" y="6"/>
                  </a:lnTo>
                  <a:lnTo>
                    <a:pt x="1036" y="4"/>
                  </a:lnTo>
                  <a:lnTo>
                    <a:pt x="1049" y="2"/>
                  </a:lnTo>
                  <a:lnTo>
                    <a:pt x="1064" y="0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6" name="Freeform 1043"/>
            <p:cNvSpPr/>
            <p:nvPr/>
          </p:nvSpPr>
          <p:spPr bwMode="auto">
            <a:xfrm>
              <a:off x="9995" y="-1385"/>
              <a:ext cx="286" cy="146"/>
            </a:xfrm>
            <a:custGeom>
              <a:avLst/>
              <a:gdLst>
                <a:gd name="T0" fmla="*/ 551 w 1143"/>
                <a:gd name="T1" fmla="*/ 5 h 585"/>
                <a:gd name="T2" fmla="*/ 577 w 1143"/>
                <a:gd name="T3" fmla="*/ 28 h 585"/>
                <a:gd name="T4" fmla="*/ 585 w 1143"/>
                <a:gd name="T5" fmla="*/ 110 h 585"/>
                <a:gd name="T6" fmla="*/ 554 w 1143"/>
                <a:gd name="T7" fmla="*/ 197 h 585"/>
                <a:gd name="T8" fmla="*/ 563 w 1143"/>
                <a:gd name="T9" fmla="*/ 239 h 585"/>
                <a:gd name="T10" fmla="*/ 581 w 1143"/>
                <a:gd name="T11" fmla="*/ 267 h 585"/>
                <a:gd name="T12" fmla="*/ 631 w 1143"/>
                <a:gd name="T13" fmla="*/ 275 h 585"/>
                <a:gd name="T14" fmla="*/ 674 w 1143"/>
                <a:gd name="T15" fmla="*/ 319 h 585"/>
                <a:gd name="T16" fmla="*/ 685 w 1143"/>
                <a:gd name="T17" fmla="*/ 353 h 585"/>
                <a:gd name="T18" fmla="*/ 838 w 1143"/>
                <a:gd name="T19" fmla="*/ 347 h 585"/>
                <a:gd name="T20" fmla="*/ 986 w 1143"/>
                <a:gd name="T21" fmla="*/ 362 h 585"/>
                <a:gd name="T22" fmla="*/ 1106 w 1143"/>
                <a:gd name="T23" fmla="*/ 369 h 585"/>
                <a:gd name="T24" fmla="*/ 1137 w 1143"/>
                <a:gd name="T25" fmla="*/ 396 h 585"/>
                <a:gd name="T26" fmla="*/ 1142 w 1143"/>
                <a:gd name="T27" fmla="*/ 436 h 585"/>
                <a:gd name="T28" fmla="*/ 1119 w 1143"/>
                <a:gd name="T29" fmla="*/ 470 h 585"/>
                <a:gd name="T30" fmla="*/ 1055 w 1143"/>
                <a:gd name="T31" fmla="*/ 477 h 585"/>
                <a:gd name="T32" fmla="*/ 946 w 1143"/>
                <a:gd name="T33" fmla="*/ 461 h 585"/>
                <a:gd name="T34" fmla="*/ 834 w 1143"/>
                <a:gd name="T35" fmla="*/ 447 h 585"/>
                <a:gd name="T36" fmla="*/ 730 w 1143"/>
                <a:gd name="T37" fmla="*/ 456 h 585"/>
                <a:gd name="T38" fmla="*/ 672 w 1143"/>
                <a:gd name="T39" fmla="*/ 481 h 585"/>
                <a:gd name="T40" fmla="*/ 630 w 1143"/>
                <a:gd name="T41" fmla="*/ 486 h 585"/>
                <a:gd name="T42" fmla="*/ 596 w 1143"/>
                <a:gd name="T43" fmla="*/ 472 h 585"/>
                <a:gd name="T44" fmla="*/ 571 w 1143"/>
                <a:gd name="T45" fmla="*/ 449 h 585"/>
                <a:gd name="T46" fmla="*/ 565 w 1143"/>
                <a:gd name="T47" fmla="*/ 403 h 585"/>
                <a:gd name="T48" fmla="*/ 531 w 1143"/>
                <a:gd name="T49" fmla="*/ 452 h 585"/>
                <a:gd name="T50" fmla="*/ 490 w 1143"/>
                <a:gd name="T51" fmla="*/ 465 h 585"/>
                <a:gd name="T52" fmla="*/ 450 w 1143"/>
                <a:gd name="T53" fmla="*/ 451 h 585"/>
                <a:gd name="T54" fmla="*/ 435 w 1143"/>
                <a:gd name="T55" fmla="*/ 414 h 585"/>
                <a:gd name="T56" fmla="*/ 445 w 1143"/>
                <a:gd name="T57" fmla="*/ 385 h 585"/>
                <a:gd name="T58" fmla="*/ 454 w 1143"/>
                <a:gd name="T59" fmla="*/ 365 h 585"/>
                <a:gd name="T60" fmla="*/ 417 w 1143"/>
                <a:gd name="T61" fmla="*/ 400 h 585"/>
                <a:gd name="T62" fmla="*/ 375 w 1143"/>
                <a:gd name="T63" fmla="*/ 423 h 585"/>
                <a:gd name="T64" fmla="*/ 331 w 1143"/>
                <a:gd name="T65" fmla="*/ 412 h 585"/>
                <a:gd name="T66" fmla="*/ 311 w 1143"/>
                <a:gd name="T67" fmla="*/ 375 h 585"/>
                <a:gd name="T68" fmla="*/ 360 w 1143"/>
                <a:gd name="T69" fmla="*/ 285 h 585"/>
                <a:gd name="T70" fmla="*/ 250 w 1143"/>
                <a:gd name="T71" fmla="*/ 388 h 585"/>
                <a:gd name="T72" fmla="*/ 95 w 1143"/>
                <a:gd name="T73" fmla="*/ 574 h 585"/>
                <a:gd name="T74" fmla="*/ 49 w 1143"/>
                <a:gd name="T75" fmla="*/ 584 h 585"/>
                <a:gd name="T76" fmla="*/ 9 w 1143"/>
                <a:gd name="T77" fmla="*/ 562 h 585"/>
                <a:gd name="T78" fmla="*/ 2 w 1143"/>
                <a:gd name="T79" fmla="*/ 521 h 585"/>
                <a:gd name="T80" fmla="*/ 137 w 1143"/>
                <a:gd name="T81" fmla="*/ 347 h 585"/>
                <a:gd name="T82" fmla="*/ 341 w 1143"/>
                <a:gd name="T83" fmla="*/ 122 h 585"/>
                <a:gd name="T84" fmla="*/ 395 w 1143"/>
                <a:gd name="T85" fmla="*/ 70 h 585"/>
                <a:gd name="T86" fmla="*/ 458 w 1143"/>
                <a:gd name="T87" fmla="*/ 20 h 585"/>
                <a:gd name="T88" fmla="*/ 528 w 1143"/>
                <a:gd name="T89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43" h="585">
                  <a:moveTo>
                    <a:pt x="528" y="0"/>
                  </a:moveTo>
                  <a:lnTo>
                    <a:pt x="539" y="2"/>
                  </a:lnTo>
                  <a:lnTo>
                    <a:pt x="551" y="5"/>
                  </a:lnTo>
                  <a:lnTo>
                    <a:pt x="561" y="10"/>
                  </a:lnTo>
                  <a:lnTo>
                    <a:pt x="571" y="18"/>
                  </a:lnTo>
                  <a:lnTo>
                    <a:pt x="577" y="28"/>
                  </a:lnTo>
                  <a:lnTo>
                    <a:pt x="585" y="53"/>
                  </a:lnTo>
                  <a:lnTo>
                    <a:pt x="587" y="81"/>
                  </a:lnTo>
                  <a:lnTo>
                    <a:pt x="585" y="110"/>
                  </a:lnTo>
                  <a:lnTo>
                    <a:pt x="578" y="139"/>
                  </a:lnTo>
                  <a:lnTo>
                    <a:pt x="567" y="168"/>
                  </a:lnTo>
                  <a:lnTo>
                    <a:pt x="554" y="197"/>
                  </a:lnTo>
                  <a:lnTo>
                    <a:pt x="537" y="227"/>
                  </a:lnTo>
                  <a:lnTo>
                    <a:pt x="551" y="232"/>
                  </a:lnTo>
                  <a:lnTo>
                    <a:pt x="563" y="239"/>
                  </a:lnTo>
                  <a:lnTo>
                    <a:pt x="573" y="252"/>
                  </a:lnTo>
                  <a:lnTo>
                    <a:pt x="577" y="260"/>
                  </a:lnTo>
                  <a:lnTo>
                    <a:pt x="581" y="267"/>
                  </a:lnTo>
                  <a:lnTo>
                    <a:pt x="597" y="266"/>
                  </a:lnTo>
                  <a:lnTo>
                    <a:pt x="614" y="269"/>
                  </a:lnTo>
                  <a:lnTo>
                    <a:pt x="631" y="275"/>
                  </a:lnTo>
                  <a:lnTo>
                    <a:pt x="646" y="286"/>
                  </a:lnTo>
                  <a:lnTo>
                    <a:pt x="661" y="300"/>
                  </a:lnTo>
                  <a:lnTo>
                    <a:pt x="674" y="319"/>
                  </a:lnTo>
                  <a:lnTo>
                    <a:pt x="681" y="334"/>
                  </a:lnTo>
                  <a:lnTo>
                    <a:pt x="684" y="345"/>
                  </a:lnTo>
                  <a:lnTo>
                    <a:pt x="685" y="353"/>
                  </a:lnTo>
                  <a:lnTo>
                    <a:pt x="738" y="347"/>
                  </a:lnTo>
                  <a:lnTo>
                    <a:pt x="789" y="346"/>
                  </a:lnTo>
                  <a:lnTo>
                    <a:pt x="838" y="347"/>
                  </a:lnTo>
                  <a:lnTo>
                    <a:pt x="887" y="351"/>
                  </a:lnTo>
                  <a:lnTo>
                    <a:pt x="936" y="356"/>
                  </a:lnTo>
                  <a:lnTo>
                    <a:pt x="986" y="362"/>
                  </a:lnTo>
                  <a:lnTo>
                    <a:pt x="1036" y="365"/>
                  </a:lnTo>
                  <a:lnTo>
                    <a:pt x="1089" y="367"/>
                  </a:lnTo>
                  <a:lnTo>
                    <a:pt x="1106" y="369"/>
                  </a:lnTo>
                  <a:lnTo>
                    <a:pt x="1119" y="375"/>
                  </a:lnTo>
                  <a:lnTo>
                    <a:pt x="1130" y="384"/>
                  </a:lnTo>
                  <a:lnTo>
                    <a:pt x="1137" y="396"/>
                  </a:lnTo>
                  <a:lnTo>
                    <a:pt x="1142" y="408"/>
                  </a:lnTo>
                  <a:lnTo>
                    <a:pt x="1143" y="422"/>
                  </a:lnTo>
                  <a:lnTo>
                    <a:pt x="1142" y="436"/>
                  </a:lnTo>
                  <a:lnTo>
                    <a:pt x="1137" y="449"/>
                  </a:lnTo>
                  <a:lnTo>
                    <a:pt x="1130" y="460"/>
                  </a:lnTo>
                  <a:lnTo>
                    <a:pt x="1119" y="470"/>
                  </a:lnTo>
                  <a:lnTo>
                    <a:pt x="1106" y="476"/>
                  </a:lnTo>
                  <a:lnTo>
                    <a:pt x="1089" y="478"/>
                  </a:lnTo>
                  <a:lnTo>
                    <a:pt x="1055" y="477"/>
                  </a:lnTo>
                  <a:lnTo>
                    <a:pt x="1020" y="473"/>
                  </a:lnTo>
                  <a:lnTo>
                    <a:pt x="983" y="467"/>
                  </a:lnTo>
                  <a:lnTo>
                    <a:pt x="946" y="461"/>
                  </a:lnTo>
                  <a:lnTo>
                    <a:pt x="909" y="455"/>
                  </a:lnTo>
                  <a:lnTo>
                    <a:pt x="872" y="450"/>
                  </a:lnTo>
                  <a:lnTo>
                    <a:pt x="834" y="447"/>
                  </a:lnTo>
                  <a:lnTo>
                    <a:pt x="798" y="446"/>
                  </a:lnTo>
                  <a:lnTo>
                    <a:pt x="763" y="449"/>
                  </a:lnTo>
                  <a:lnTo>
                    <a:pt x="730" y="456"/>
                  </a:lnTo>
                  <a:lnTo>
                    <a:pt x="698" y="469"/>
                  </a:lnTo>
                  <a:lnTo>
                    <a:pt x="685" y="475"/>
                  </a:lnTo>
                  <a:lnTo>
                    <a:pt x="672" y="481"/>
                  </a:lnTo>
                  <a:lnTo>
                    <a:pt x="657" y="486"/>
                  </a:lnTo>
                  <a:lnTo>
                    <a:pt x="644" y="488"/>
                  </a:lnTo>
                  <a:lnTo>
                    <a:pt x="630" y="486"/>
                  </a:lnTo>
                  <a:lnTo>
                    <a:pt x="619" y="482"/>
                  </a:lnTo>
                  <a:lnTo>
                    <a:pt x="608" y="477"/>
                  </a:lnTo>
                  <a:lnTo>
                    <a:pt x="596" y="472"/>
                  </a:lnTo>
                  <a:lnTo>
                    <a:pt x="586" y="465"/>
                  </a:lnTo>
                  <a:lnTo>
                    <a:pt x="578" y="458"/>
                  </a:lnTo>
                  <a:lnTo>
                    <a:pt x="571" y="449"/>
                  </a:lnTo>
                  <a:lnTo>
                    <a:pt x="566" y="437"/>
                  </a:lnTo>
                  <a:lnTo>
                    <a:pt x="565" y="418"/>
                  </a:lnTo>
                  <a:lnTo>
                    <a:pt x="565" y="403"/>
                  </a:lnTo>
                  <a:lnTo>
                    <a:pt x="554" y="422"/>
                  </a:lnTo>
                  <a:lnTo>
                    <a:pt x="542" y="441"/>
                  </a:lnTo>
                  <a:lnTo>
                    <a:pt x="531" y="452"/>
                  </a:lnTo>
                  <a:lnTo>
                    <a:pt x="519" y="460"/>
                  </a:lnTo>
                  <a:lnTo>
                    <a:pt x="504" y="464"/>
                  </a:lnTo>
                  <a:lnTo>
                    <a:pt x="490" y="465"/>
                  </a:lnTo>
                  <a:lnTo>
                    <a:pt x="475" y="463"/>
                  </a:lnTo>
                  <a:lnTo>
                    <a:pt x="462" y="458"/>
                  </a:lnTo>
                  <a:lnTo>
                    <a:pt x="450" y="451"/>
                  </a:lnTo>
                  <a:lnTo>
                    <a:pt x="441" y="441"/>
                  </a:lnTo>
                  <a:lnTo>
                    <a:pt x="436" y="428"/>
                  </a:lnTo>
                  <a:lnTo>
                    <a:pt x="435" y="414"/>
                  </a:lnTo>
                  <a:lnTo>
                    <a:pt x="439" y="398"/>
                  </a:lnTo>
                  <a:lnTo>
                    <a:pt x="442" y="391"/>
                  </a:lnTo>
                  <a:lnTo>
                    <a:pt x="445" y="385"/>
                  </a:lnTo>
                  <a:lnTo>
                    <a:pt x="445" y="385"/>
                  </a:lnTo>
                  <a:lnTo>
                    <a:pt x="444" y="385"/>
                  </a:lnTo>
                  <a:lnTo>
                    <a:pt x="454" y="365"/>
                  </a:lnTo>
                  <a:lnTo>
                    <a:pt x="440" y="374"/>
                  </a:lnTo>
                  <a:lnTo>
                    <a:pt x="428" y="385"/>
                  </a:lnTo>
                  <a:lnTo>
                    <a:pt x="417" y="400"/>
                  </a:lnTo>
                  <a:lnTo>
                    <a:pt x="405" y="412"/>
                  </a:lnTo>
                  <a:lnTo>
                    <a:pt x="390" y="420"/>
                  </a:lnTo>
                  <a:lnTo>
                    <a:pt x="375" y="423"/>
                  </a:lnTo>
                  <a:lnTo>
                    <a:pt x="359" y="423"/>
                  </a:lnTo>
                  <a:lnTo>
                    <a:pt x="345" y="419"/>
                  </a:lnTo>
                  <a:lnTo>
                    <a:pt x="331" y="412"/>
                  </a:lnTo>
                  <a:lnTo>
                    <a:pt x="321" y="402"/>
                  </a:lnTo>
                  <a:lnTo>
                    <a:pt x="314" y="389"/>
                  </a:lnTo>
                  <a:lnTo>
                    <a:pt x="311" y="375"/>
                  </a:lnTo>
                  <a:lnTo>
                    <a:pt x="313" y="360"/>
                  </a:lnTo>
                  <a:lnTo>
                    <a:pt x="320" y="343"/>
                  </a:lnTo>
                  <a:lnTo>
                    <a:pt x="360" y="285"/>
                  </a:lnTo>
                  <a:lnTo>
                    <a:pt x="400" y="224"/>
                  </a:lnTo>
                  <a:lnTo>
                    <a:pt x="323" y="305"/>
                  </a:lnTo>
                  <a:lnTo>
                    <a:pt x="250" y="388"/>
                  </a:lnTo>
                  <a:lnTo>
                    <a:pt x="177" y="475"/>
                  </a:lnTo>
                  <a:lnTo>
                    <a:pt x="108" y="562"/>
                  </a:lnTo>
                  <a:lnTo>
                    <a:pt x="95" y="574"/>
                  </a:lnTo>
                  <a:lnTo>
                    <a:pt x="80" y="582"/>
                  </a:lnTo>
                  <a:lnTo>
                    <a:pt x="64" y="585"/>
                  </a:lnTo>
                  <a:lnTo>
                    <a:pt x="49" y="584"/>
                  </a:lnTo>
                  <a:lnTo>
                    <a:pt x="33" y="580"/>
                  </a:lnTo>
                  <a:lnTo>
                    <a:pt x="21" y="572"/>
                  </a:lnTo>
                  <a:lnTo>
                    <a:pt x="9" y="562"/>
                  </a:lnTo>
                  <a:lnTo>
                    <a:pt x="2" y="550"/>
                  </a:lnTo>
                  <a:lnTo>
                    <a:pt x="0" y="535"/>
                  </a:lnTo>
                  <a:lnTo>
                    <a:pt x="2" y="521"/>
                  </a:lnTo>
                  <a:lnTo>
                    <a:pt x="12" y="506"/>
                  </a:lnTo>
                  <a:lnTo>
                    <a:pt x="74" y="426"/>
                  </a:lnTo>
                  <a:lnTo>
                    <a:pt x="137" y="347"/>
                  </a:lnTo>
                  <a:lnTo>
                    <a:pt x="202" y="270"/>
                  </a:lnTo>
                  <a:lnTo>
                    <a:pt x="270" y="194"/>
                  </a:lnTo>
                  <a:lnTo>
                    <a:pt x="341" y="122"/>
                  </a:lnTo>
                  <a:lnTo>
                    <a:pt x="357" y="106"/>
                  </a:lnTo>
                  <a:lnTo>
                    <a:pt x="376" y="88"/>
                  </a:lnTo>
                  <a:lnTo>
                    <a:pt x="395" y="70"/>
                  </a:lnTo>
                  <a:lnTo>
                    <a:pt x="414" y="51"/>
                  </a:lnTo>
                  <a:lnTo>
                    <a:pt x="435" y="35"/>
                  </a:lnTo>
                  <a:lnTo>
                    <a:pt x="458" y="20"/>
                  </a:lnTo>
                  <a:lnTo>
                    <a:pt x="480" y="9"/>
                  </a:lnTo>
                  <a:lnTo>
                    <a:pt x="504" y="2"/>
                  </a:lnTo>
                  <a:lnTo>
                    <a:pt x="5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28" name="Freeform 1171"/>
          <p:cNvSpPr/>
          <p:nvPr/>
        </p:nvSpPr>
        <p:spPr bwMode="auto">
          <a:xfrm>
            <a:off x="4465755" y="3796166"/>
            <a:ext cx="641685" cy="481209"/>
          </a:xfrm>
          <a:custGeom>
            <a:avLst/>
            <a:gdLst>
              <a:gd name="T0" fmla="*/ 6189 w 6231"/>
              <a:gd name="T1" fmla="*/ 0 h 4673"/>
              <a:gd name="T2" fmla="*/ 6206 w 6231"/>
              <a:gd name="T3" fmla="*/ 6 h 4673"/>
              <a:gd name="T4" fmla="*/ 6219 w 6231"/>
              <a:gd name="T5" fmla="*/ 17 h 4673"/>
              <a:gd name="T6" fmla="*/ 6229 w 6231"/>
              <a:gd name="T7" fmla="*/ 34 h 4673"/>
              <a:gd name="T8" fmla="*/ 6231 w 6231"/>
              <a:gd name="T9" fmla="*/ 53 h 4673"/>
              <a:gd name="T10" fmla="*/ 6223 w 6231"/>
              <a:gd name="T11" fmla="*/ 72 h 4673"/>
              <a:gd name="T12" fmla="*/ 3477 w 6231"/>
              <a:gd name="T13" fmla="*/ 4603 h 4673"/>
              <a:gd name="T14" fmla="*/ 3455 w 6231"/>
              <a:gd name="T15" fmla="*/ 4631 h 4673"/>
              <a:gd name="T16" fmla="*/ 3428 w 6231"/>
              <a:gd name="T17" fmla="*/ 4652 h 4673"/>
              <a:gd name="T18" fmla="*/ 3398 w 6231"/>
              <a:gd name="T19" fmla="*/ 4665 h 4673"/>
              <a:gd name="T20" fmla="*/ 3366 w 6231"/>
              <a:gd name="T21" fmla="*/ 4673 h 4673"/>
              <a:gd name="T22" fmla="*/ 3332 w 6231"/>
              <a:gd name="T23" fmla="*/ 4673 h 4673"/>
              <a:gd name="T24" fmla="*/ 3300 w 6231"/>
              <a:gd name="T25" fmla="*/ 4664 h 4673"/>
              <a:gd name="T26" fmla="*/ 3269 w 6231"/>
              <a:gd name="T27" fmla="*/ 4648 h 4673"/>
              <a:gd name="T28" fmla="*/ 2513 w 6231"/>
              <a:gd name="T29" fmla="*/ 4132 h 4673"/>
              <a:gd name="T30" fmla="*/ 1745 w 6231"/>
              <a:gd name="T31" fmla="*/ 4641 h 4673"/>
              <a:gd name="T32" fmla="*/ 1717 w 6231"/>
              <a:gd name="T33" fmla="*/ 4654 h 4673"/>
              <a:gd name="T34" fmla="*/ 1690 w 6231"/>
              <a:gd name="T35" fmla="*/ 4656 h 4673"/>
              <a:gd name="T36" fmla="*/ 1664 w 6231"/>
              <a:gd name="T37" fmla="*/ 4650 h 4673"/>
              <a:gd name="T38" fmla="*/ 1639 w 6231"/>
              <a:gd name="T39" fmla="*/ 4639 h 4673"/>
              <a:gd name="T40" fmla="*/ 1621 w 6231"/>
              <a:gd name="T41" fmla="*/ 4618 h 4673"/>
              <a:gd name="T42" fmla="*/ 1609 w 6231"/>
              <a:gd name="T43" fmla="*/ 4595 h 4673"/>
              <a:gd name="T44" fmla="*/ 1603 w 6231"/>
              <a:gd name="T45" fmla="*/ 4565 h 4673"/>
              <a:gd name="T46" fmla="*/ 1603 w 6231"/>
              <a:gd name="T47" fmla="*/ 3511 h 4673"/>
              <a:gd name="T48" fmla="*/ 5090 w 6231"/>
              <a:gd name="T49" fmla="*/ 905 h 4673"/>
              <a:gd name="T50" fmla="*/ 972 w 6231"/>
              <a:gd name="T51" fmla="*/ 3077 h 4673"/>
              <a:gd name="T52" fmla="*/ 64 w 6231"/>
              <a:gd name="T53" fmla="*/ 2459 h 4673"/>
              <a:gd name="T54" fmla="*/ 36 w 6231"/>
              <a:gd name="T55" fmla="*/ 2434 h 4673"/>
              <a:gd name="T56" fmla="*/ 15 w 6231"/>
              <a:gd name="T57" fmla="*/ 2404 h 4673"/>
              <a:gd name="T58" fmla="*/ 4 w 6231"/>
              <a:gd name="T59" fmla="*/ 2370 h 4673"/>
              <a:gd name="T60" fmla="*/ 0 w 6231"/>
              <a:gd name="T61" fmla="*/ 2335 h 4673"/>
              <a:gd name="T62" fmla="*/ 0 w 6231"/>
              <a:gd name="T63" fmla="*/ 2335 h 4673"/>
              <a:gd name="T64" fmla="*/ 4 w 6231"/>
              <a:gd name="T65" fmla="*/ 2301 h 4673"/>
              <a:gd name="T66" fmla="*/ 17 w 6231"/>
              <a:gd name="T67" fmla="*/ 2269 h 4673"/>
              <a:gd name="T68" fmla="*/ 36 w 6231"/>
              <a:gd name="T69" fmla="*/ 2241 h 4673"/>
              <a:gd name="T70" fmla="*/ 62 w 6231"/>
              <a:gd name="T71" fmla="*/ 2216 h 4673"/>
              <a:gd name="T72" fmla="*/ 96 w 6231"/>
              <a:gd name="T73" fmla="*/ 2199 h 4673"/>
              <a:gd name="T74" fmla="*/ 6168 w 6231"/>
              <a:gd name="T75" fmla="*/ 4 h 4673"/>
              <a:gd name="T76" fmla="*/ 6189 w 6231"/>
              <a:gd name="T77" fmla="*/ 0 h 4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6231" h="4673">
                <a:moveTo>
                  <a:pt x="6189" y="0"/>
                </a:moveTo>
                <a:lnTo>
                  <a:pt x="6206" y="6"/>
                </a:lnTo>
                <a:lnTo>
                  <a:pt x="6219" y="17"/>
                </a:lnTo>
                <a:lnTo>
                  <a:pt x="6229" y="34"/>
                </a:lnTo>
                <a:lnTo>
                  <a:pt x="6231" y="53"/>
                </a:lnTo>
                <a:lnTo>
                  <a:pt x="6223" y="72"/>
                </a:lnTo>
                <a:lnTo>
                  <a:pt x="3477" y="4603"/>
                </a:lnTo>
                <a:lnTo>
                  <a:pt x="3455" y="4631"/>
                </a:lnTo>
                <a:lnTo>
                  <a:pt x="3428" y="4652"/>
                </a:lnTo>
                <a:lnTo>
                  <a:pt x="3398" y="4665"/>
                </a:lnTo>
                <a:lnTo>
                  <a:pt x="3366" y="4673"/>
                </a:lnTo>
                <a:lnTo>
                  <a:pt x="3332" y="4673"/>
                </a:lnTo>
                <a:lnTo>
                  <a:pt x="3300" y="4664"/>
                </a:lnTo>
                <a:lnTo>
                  <a:pt x="3269" y="4648"/>
                </a:lnTo>
                <a:lnTo>
                  <a:pt x="2513" y="4132"/>
                </a:lnTo>
                <a:lnTo>
                  <a:pt x="1745" y="4641"/>
                </a:lnTo>
                <a:lnTo>
                  <a:pt x="1717" y="4654"/>
                </a:lnTo>
                <a:lnTo>
                  <a:pt x="1690" y="4656"/>
                </a:lnTo>
                <a:lnTo>
                  <a:pt x="1664" y="4650"/>
                </a:lnTo>
                <a:lnTo>
                  <a:pt x="1639" y="4639"/>
                </a:lnTo>
                <a:lnTo>
                  <a:pt x="1621" y="4618"/>
                </a:lnTo>
                <a:lnTo>
                  <a:pt x="1609" y="4595"/>
                </a:lnTo>
                <a:lnTo>
                  <a:pt x="1603" y="4565"/>
                </a:lnTo>
                <a:lnTo>
                  <a:pt x="1603" y="3511"/>
                </a:lnTo>
                <a:lnTo>
                  <a:pt x="5090" y="905"/>
                </a:lnTo>
                <a:lnTo>
                  <a:pt x="972" y="3077"/>
                </a:lnTo>
                <a:lnTo>
                  <a:pt x="64" y="2459"/>
                </a:lnTo>
                <a:lnTo>
                  <a:pt x="36" y="2434"/>
                </a:lnTo>
                <a:lnTo>
                  <a:pt x="15" y="2404"/>
                </a:lnTo>
                <a:lnTo>
                  <a:pt x="4" y="2370"/>
                </a:lnTo>
                <a:lnTo>
                  <a:pt x="0" y="2335"/>
                </a:lnTo>
                <a:lnTo>
                  <a:pt x="0" y="2335"/>
                </a:lnTo>
                <a:lnTo>
                  <a:pt x="4" y="2301"/>
                </a:lnTo>
                <a:lnTo>
                  <a:pt x="17" y="2269"/>
                </a:lnTo>
                <a:lnTo>
                  <a:pt x="36" y="2241"/>
                </a:lnTo>
                <a:lnTo>
                  <a:pt x="62" y="2216"/>
                </a:lnTo>
                <a:lnTo>
                  <a:pt x="96" y="2199"/>
                </a:lnTo>
                <a:lnTo>
                  <a:pt x="6168" y="4"/>
                </a:lnTo>
                <a:lnTo>
                  <a:pt x="618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vert="horz" wrap="square" lIns="91416" tIns="45708" rIns="91416" bIns="45708" numCol="1" anchor="t" anchorCtr="0" compatLnSpc="1"/>
          <a:lstStyle/>
          <a:p>
            <a:endParaRPr lang="en-US" sz="1800"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34" name="1"/>
          <p:cNvSpPr txBox="1">
            <a:spLocks noChangeArrowheads="1"/>
          </p:cNvSpPr>
          <p:nvPr/>
        </p:nvSpPr>
        <p:spPr bwMode="auto">
          <a:xfrm>
            <a:off x="6023610" y="1827530"/>
            <a:ext cx="4120515" cy="2261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indent="355600" algn="just">
              <a:lnSpc>
                <a:spcPct val="150000"/>
              </a:lnSpc>
              <a:buClrTx/>
              <a:buSzTx/>
              <a:buFontTx/>
              <a:extLst>
                <a:ext uri="{35155182-B16C-46BC-9424-99874614C6A1}">
                  <wpsdc:indentchars xmlns:wpsdc="http://www.wps.cn/officeDocument/2017/drawingmlCustomData" val="200" checksum="3837665281"/>
                </a:ext>
              </a:extLst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Arial" panose="020B0604020202020204" pitchFamily="34" charset="0"/>
              </a:rPr>
              <a:t>坚持德育法育相结合，注重以法治精神和法律规范弘扬社会主义核心价值观，以良法善治传导正确的价值导向。充分利用我省作为中华传统法律文化和红色文化发源地的优势，加强齐鲁法治文化研究，推动中华优秀传统法律文化创造性转化、创新性发展。讲好红色法治故事，传承红色法治基因，教育引导全社会增强走中国特色社会主义法治道路的自信和自觉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8" grpId="0" bldLvl="0" animBg="1"/>
      <p:bldP spid="11" grpId="0" bldLvl="0" animBg="1"/>
      <p:bldP spid="12" grpId="0" bldLvl="0" animBg="1"/>
      <p:bldP spid="28" grpId="0" bldLvl="0" animBg="1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8170" y="706120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zh-CN" altLang="en-US" sz="2400" dirty="0">
                <a:solidFill>
                  <a:srgbClr val="002060"/>
                </a:solidFill>
                <a:latin typeface="华康俪金黑W8" panose="020B0809000000000000" charset="-122"/>
                <a:ea typeface="华康俪金黑W8" panose="020B0809000000000000" charset="-122"/>
                <a:sym typeface="+mn-ea"/>
              </a:rPr>
              <a:t>主要特色和创新点</a:t>
            </a:r>
            <a:endParaRPr kumimoji="1" lang="en-US" altLang="zh-CN" sz="2400" dirty="0">
              <a:solidFill>
                <a:srgbClr val="00206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8864" y="2843662"/>
            <a:ext cx="39426" cy="118277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565"/>
            <a:endParaRPr lang="zh-CN" altLang="en-US" sz="2400">
              <a:solidFill>
                <a:srgbClr val="080808"/>
              </a:solidFill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408737" y="2843662"/>
            <a:ext cx="39426" cy="118277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565"/>
            <a:endParaRPr lang="zh-CN" altLang="en-US" sz="2400">
              <a:solidFill>
                <a:srgbClr val="080808"/>
              </a:solidFill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537970" y="2822575"/>
            <a:ext cx="2967990" cy="111379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01600" dist="762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565"/>
            <a:r>
              <a:rPr lang="zh-CN" altLang="en-US" sz="2400">
                <a:solidFill>
                  <a:srgbClr val="FFFFFF"/>
                </a:solidFill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rPr>
              <a:t>（三）坚持法治教育和人才培养相结合</a:t>
            </a:r>
            <a:endParaRPr lang="zh-CN" altLang="en-US" sz="2400">
              <a:solidFill>
                <a:srgbClr val="FFFFFF"/>
              </a:solidFill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2" name="Freeform 1120"/>
          <p:cNvSpPr>
            <a:spLocks noEditPoints="1"/>
          </p:cNvSpPr>
          <p:nvPr/>
        </p:nvSpPr>
        <p:spPr bwMode="auto">
          <a:xfrm>
            <a:off x="7105540" y="3760875"/>
            <a:ext cx="626806" cy="496179"/>
          </a:xfrm>
          <a:custGeom>
            <a:avLst/>
            <a:gdLst>
              <a:gd name="T0" fmla="*/ 2455 w 3573"/>
              <a:gd name="T1" fmla="*/ 579 h 2827"/>
              <a:gd name="T2" fmla="*/ 2600 w 3573"/>
              <a:gd name="T3" fmla="*/ 760 h 2827"/>
              <a:gd name="T4" fmla="*/ 2739 w 3573"/>
              <a:gd name="T5" fmla="*/ 1081 h 2827"/>
              <a:gd name="T6" fmla="*/ 2787 w 3573"/>
              <a:gd name="T7" fmla="*/ 1432 h 2827"/>
              <a:gd name="T8" fmla="*/ 2745 w 3573"/>
              <a:gd name="T9" fmla="*/ 1761 h 2827"/>
              <a:gd name="T10" fmla="*/ 2621 w 3573"/>
              <a:gd name="T11" fmla="*/ 2067 h 2827"/>
              <a:gd name="T12" fmla="*/ 2489 w 3573"/>
              <a:gd name="T13" fmla="*/ 2244 h 2827"/>
              <a:gd name="T14" fmla="*/ 2399 w 3573"/>
              <a:gd name="T15" fmla="*/ 2271 h 2827"/>
              <a:gd name="T16" fmla="*/ 2304 w 3573"/>
              <a:gd name="T17" fmla="*/ 2241 h 2827"/>
              <a:gd name="T18" fmla="*/ 2230 w 3573"/>
              <a:gd name="T19" fmla="*/ 2155 h 2827"/>
              <a:gd name="T20" fmla="*/ 2221 w 3573"/>
              <a:gd name="T21" fmla="*/ 2044 h 2827"/>
              <a:gd name="T22" fmla="*/ 2327 w 3573"/>
              <a:gd name="T23" fmla="*/ 1864 h 2827"/>
              <a:gd name="T24" fmla="*/ 2421 w 3573"/>
              <a:gd name="T25" fmla="*/ 1582 h 2827"/>
              <a:gd name="T26" fmla="*/ 2422 w 3573"/>
              <a:gd name="T27" fmla="*/ 1289 h 2827"/>
              <a:gd name="T28" fmla="*/ 2338 w 3573"/>
              <a:gd name="T29" fmla="*/ 1020 h 2827"/>
              <a:gd name="T30" fmla="*/ 2205 w 3573"/>
              <a:gd name="T31" fmla="*/ 815 h 2827"/>
              <a:gd name="T32" fmla="*/ 2191 w 3573"/>
              <a:gd name="T33" fmla="*/ 701 h 2827"/>
              <a:gd name="T34" fmla="*/ 2255 w 3573"/>
              <a:gd name="T35" fmla="*/ 602 h 2827"/>
              <a:gd name="T36" fmla="*/ 2350 w 3573"/>
              <a:gd name="T37" fmla="*/ 557 h 2827"/>
              <a:gd name="T38" fmla="*/ 1694 w 3573"/>
              <a:gd name="T39" fmla="*/ 195 h 2827"/>
              <a:gd name="T40" fmla="*/ 1776 w 3573"/>
              <a:gd name="T41" fmla="*/ 282 h 2827"/>
              <a:gd name="T42" fmla="*/ 1785 w 3573"/>
              <a:gd name="T43" fmla="*/ 2553 h 2827"/>
              <a:gd name="T44" fmla="*/ 1720 w 3573"/>
              <a:gd name="T45" fmla="*/ 2653 h 2827"/>
              <a:gd name="T46" fmla="*/ 1625 w 3573"/>
              <a:gd name="T47" fmla="*/ 2685 h 2827"/>
              <a:gd name="T48" fmla="*/ 1522 w 3573"/>
              <a:gd name="T49" fmla="*/ 2647 h 2827"/>
              <a:gd name="T50" fmla="*/ 99 w 3573"/>
              <a:gd name="T51" fmla="*/ 1903 h 2827"/>
              <a:gd name="T52" fmla="*/ 13 w 3573"/>
              <a:gd name="T53" fmla="*/ 1817 h 2827"/>
              <a:gd name="T54" fmla="*/ 3 w 3573"/>
              <a:gd name="T55" fmla="*/ 1078 h 2827"/>
              <a:gd name="T56" fmla="*/ 72 w 3573"/>
              <a:gd name="T57" fmla="*/ 976 h 2827"/>
              <a:gd name="T58" fmla="*/ 635 w 3573"/>
              <a:gd name="T59" fmla="*/ 949 h 2827"/>
              <a:gd name="T60" fmla="*/ 1605 w 3573"/>
              <a:gd name="T61" fmla="*/ 181 h 2827"/>
              <a:gd name="T62" fmla="*/ 2983 w 3573"/>
              <a:gd name="T63" fmla="*/ 11 h 2827"/>
              <a:gd name="T64" fmla="*/ 3118 w 3573"/>
              <a:gd name="T65" fmla="*/ 138 h 2827"/>
              <a:gd name="T66" fmla="*/ 3350 w 3573"/>
              <a:gd name="T67" fmla="*/ 499 h 2827"/>
              <a:gd name="T68" fmla="*/ 3503 w 3573"/>
              <a:gd name="T69" fmla="*/ 899 h 2827"/>
              <a:gd name="T70" fmla="*/ 3569 w 3573"/>
              <a:gd name="T71" fmla="*/ 1324 h 2827"/>
              <a:gd name="T72" fmla="*/ 3545 w 3573"/>
              <a:gd name="T73" fmla="*/ 1768 h 2827"/>
              <a:gd name="T74" fmla="*/ 3427 w 3573"/>
              <a:gd name="T75" fmla="*/ 2196 h 2827"/>
              <a:gd name="T76" fmla="*/ 3218 w 3573"/>
              <a:gd name="T77" fmla="*/ 2590 h 2827"/>
              <a:gd name="T78" fmla="*/ 3040 w 3573"/>
              <a:gd name="T79" fmla="*/ 2804 h 2827"/>
              <a:gd name="T80" fmla="*/ 2957 w 3573"/>
              <a:gd name="T81" fmla="*/ 2827 h 2827"/>
              <a:gd name="T82" fmla="*/ 2863 w 3573"/>
              <a:gd name="T83" fmla="*/ 2797 h 2827"/>
              <a:gd name="T84" fmla="*/ 2787 w 3573"/>
              <a:gd name="T85" fmla="*/ 2709 h 2827"/>
              <a:gd name="T86" fmla="*/ 2783 w 3573"/>
              <a:gd name="T87" fmla="*/ 2594 h 2827"/>
              <a:gd name="T88" fmla="*/ 2933 w 3573"/>
              <a:gd name="T89" fmla="*/ 2378 h 2827"/>
              <a:gd name="T90" fmla="*/ 3113 w 3573"/>
              <a:gd name="T91" fmla="*/ 2022 h 2827"/>
              <a:gd name="T92" fmla="*/ 3206 w 3573"/>
              <a:gd name="T93" fmla="*/ 1633 h 2827"/>
              <a:gd name="T94" fmla="*/ 3207 w 3573"/>
              <a:gd name="T95" fmla="*/ 1239 h 2827"/>
              <a:gd name="T96" fmla="*/ 3122 w 3573"/>
              <a:gd name="T97" fmla="*/ 866 h 2827"/>
              <a:gd name="T98" fmla="*/ 2957 w 3573"/>
              <a:gd name="T99" fmla="*/ 522 h 2827"/>
              <a:gd name="T100" fmla="*/ 2767 w 3573"/>
              <a:gd name="T101" fmla="*/ 269 h 2827"/>
              <a:gd name="T102" fmla="*/ 2744 w 3573"/>
              <a:gd name="T103" fmla="*/ 165 h 2827"/>
              <a:gd name="T104" fmla="*/ 2791 w 3573"/>
              <a:gd name="T105" fmla="*/ 70 h 2827"/>
              <a:gd name="T106" fmla="*/ 2878 w 3573"/>
              <a:gd name="T107" fmla="*/ 8 h 28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573" h="2827">
                <a:moveTo>
                  <a:pt x="2378" y="555"/>
                </a:moveTo>
                <a:lnTo>
                  <a:pt x="2404" y="559"/>
                </a:lnTo>
                <a:lnTo>
                  <a:pt x="2431" y="567"/>
                </a:lnTo>
                <a:lnTo>
                  <a:pt x="2455" y="579"/>
                </a:lnTo>
                <a:lnTo>
                  <a:pt x="2476" y="595"/>
                </a:lnTo>
                <a:lnTo>
                  <a:pt x="2495" y="614"/>
                </a:lnTo>
                <a:lnTo>
                  <a:pt x="2551" y="686"/>
                </a:lnTo>
                <a:lnTo>
                  <a:pt x="2600" y="760"/>
                </a:lnTo>
                <a:lnTo>
                  <a:pt x="2643" y="837"/>
                </a:lnTo>
                <a:lnTo>
                  <a:pt x="2680" y="916"/>
                </a:lnTo>
                <a:lnTo>
                  <a:pt x="2713" y="998"/>
                </a:lnTo>
                <a:lnTo>
                  <a:pt x="2739" y="1081"/>
                </a:lnTo>
                <a:lnTo>
                  <a:pt x="2761" y="1166"/>
                </a:lnTo>
                <a:lnTo>
                  <a:pt x="2775" y="1253"/>
                </a:lnTo>
                <a:lnTo>
                  <a:pt x="2784" y="1342"/>
                </a:lnTo>
                <a:lnTo>
                  <a:pt x="2787" y="1432"/>
                </a:lnTo>
                <a:lnTo>
                  <a:pt x="2785" y="1516"/>
                </a:lnTo>
                <a:lnTo>
                  <a:pt x="2776" y="1598"/>
                </a:lnTo>
                <a:lnTo>
                  <a:pt x="2763" y="1681"/>
                </a:lnTo>
                <a:lnTo>
                  <a:pt x="2745" y="1761"/>
                </a:lnTo>
                <a:lnTo>
                  <a:pt x="2722" y="1840"/>
                </a:lnTo>
                <a:lnTo>
                  <a:pt x="2693" y="1918"/>
                </a:lnTo>
                <a:lnTo>
                  <a:pt x="2660" y="1993"/>
                </a:lnTo>
                <a:lnTo>
                  <a:pt x="2621" y="2067"/>
                </a:lnTo>
                <a:lnTo>
                  <a:pt x="2578" y="2137"/>
                </a:lnTo>
                <a:lnTo>
                  <a:pt x="2529" y="2206"/>
                </a:lnTo>
                <a:lnTo>
                  <a:pt x="2510" y="2226"/>
                </a:lnTo>
                <a:lnTo>
                  <a:pt x="2489" y="2244"/>
                </a:lnTo>
                <a:lnTo>
                  <a:pt x="2464" y="2257"/>
                </a:lnTo>
                <a:lnTo>
                  <a:pt x="2438" y="2267"/>
                </a:lnTo>
                <a:lnTo>
                  <a:pt x="2411" y="2271"/>
                </a:lnTo>
                <a:lnTo>
                  <a:pt x="2399" y="2271"/>
                </a:lnTo>
                <a:lnTo>
                  <a:pt x="2374" y="2269"/>
                </a:lnTo>
                <a:lnTo>
                  <a:pt x="2349" y="2263"/>
                </a:lnTo>
                <a:lnTo>
                  <a:pt x="2326" y="2254"/>
                </a:lnTo>
                <a:lnTo>
                  <a:pt x="2304" y="2241"/>
                </a:lnTo>
                <a:lnTo>
                  <a:pt x="2284" y="2224"/>
                </a:lnTo>
                <a:lnTo>
                  <a:pt x="2263" y="2202"/>
                </a:lnTo>
                <a:lnTo>
                  <a:pt x="2244" y="2180"/>
                </a:lnTo>
                <a:lnTo>
                  <a:pt x="2230" y="2155"/>
                </a:lnTo>
                <a:lnTo>
                  <a:pt x="2220" y="2128"/>
                </a:lnTo>
                <a:lnTo>
                  <a:pt x="2216" y="2099"/>
                </a:lnTo>
                <a:lnTo>
                  <a:pt x="2216" y="2071"/>
                </a:lnTo>
                <a:lnTo>
                  <a:pt x="2221" y="2044"/>
                </a:lnTo>
                <a:lnTo>
                  <a:pt x="2232" y="2017"/>
                </a:lnTo>
                <a:lnTo>
                  <a:pt x="2247" y="1992"/>
                </a:lnTo>
                <a:lnTo>
                  <a:pt x="2290" y="1929"/>
                </a:lnTo>
                <a:lnTo>
                  <a:pt x="2327" y="1864"/>
                </a:lnTo>
                <a:lnTo>
                  <a:pt x="2360" y="1796"/>
                </a:lnTo>
                <a:lnTo>
                  <a:pt x="2386" y="1727"/>
                </a:lnTo>
                <a:lnTo>
                  <a:pt x="2407" y="1655"/>
                </a:lnTo>
                <a:lnTo>
                  <a:pt x="2421" y="1582"/>
                </a:lnTo>
                <a:lnTo>
                  <a:pt x="2429" y="1507"/>
                </a:lnTo>
                <a:lnTo>
                  <a:pt x="2433" y="1432"/>
                </a:lnTo>
                <a:lnTo>
                  <a:pt x="2431" y="1359"/>
                </a:lnTo>
                <a:lnTo>
                  <a:pt x="2422" y="1289"/>
                </a:lnTo>
                <a:lnTo>
                  <a:pt x="2409" y="1219"/>
                </a:lnTo>
                <a:lnTo>
                  <a:pt x="2390" y="1151"/>
                </a:lnTo>
                <a:lnTo>
                  <a:pt x="2366" y="1085"/>
                </a:lnTo>
                <a:lnTo>
                  <a:pt x="2338" y="1020"/>
                </a:lnTo>
                <a:lnTo>
                  <a:pt x="2304" y="957"/>
                </a:lnTo>
                <a:lnTo>
                  <a:pt x="2266" y="898"/>
                </a:lnTo>
                <a:lnTo>
                  <a:pt x="2222" y="840"/>
                </a:lnTo>
                <a:lnTo>
                  <a:pt x="2205" y="815"/>
                </a:lnTo>
                <a:lnTo>
                  <a:pt x="2194" y="788"/>
                </a:lnTo>
                <a:lnTo>
                  <a:pt x="2187" y="759"/>
                </a:lnTo>
                <a:lnTo>
                  <a:pt x="2186" y="730"/>
                </a:lnTo>
                <a:lnTo>
                  <a:pt x="2191" y="701"/>
                </a:lnTo>
                <a:lnTo>
                  <a:pt x="2199" y="674"/>
                </a:lnTo>
                <a:lnTo>
                  <a:pt x="2213" y="648"/>
                </a:lnTo>
                <a:lnTo>
                  <a:pt x="2233" y="624"/>
                </a:lnTo>
                <a:lnTo>
                  <a:pt x="2255" y="602"/>
                </a:lnTo>
                <a:lnTo>
                  <a:pt x="2276" y="585"/>
                </a:lnTo>
                <a:lnTo>
                  <a:pt x="2299" y="571"/>
                </a:lnTo>
                <a:lnTo>
                  <a:pt x="2324" y="562"/>
                </a:lnTo>
                <a:lnTo>
                  <a:pt x="2350" y="557"/>
                </a:lnTo>
                <a:lnTo>
                  <a:pt x="2378" y="555"/>
                </a:lnTo>
                <a:close/>
                <a:moveTo>
                  <a:pt x="1635" y="180"/>
                </a:moveTo>
                <a:lnTo>
                  <a:pt x="1665" y="184"/>
                </a:lnTo>
                <a:lnTo>
                  <a:pt x="1694" y="195"/>
                </a:lnTo>
                <a:lnTo>
                  <a:pt x="1720" y="210"/>
                </a:lnTo>
                <a:lnTo>
                  <a:pt x="1743" y="231"/>
                </a:lnTo>
                <a:lnTo>
                  <a:pt x="1762" y="255"/>
                </a:lnTo>
                <a:lnTo>
                  <a:pt x="1776" y="282"/>
                </a:lnTo>
                <a:lnTo>
                  <a:pt x="1785" y="310"/>
                </a:lnTo>
                <a:lnTo>
                  <a:pt x="1787" y="341"/>
                </a:lnTo>
                <a:lnTo>
                  <a:pt x="1787" y="2523"/>
                </a:lnTo>
                <a:lnTo>
                  <a:pt x="1785" y="2553"/>
                </a:lnTo>
                <a:lnTo>
                  <a:pt x="1776" y="2583"/>
                </a:lnTo>
                <a:lnTo>
                  <a:pt x="1762" y="2610"/>
                </a:lnTo>
                <a:lnTo>
                  <a:pt x="1743" y="2634"/>
                </a:lnTo>
                <a:lnTo>
                  <a:pt x="1720" y="2653"/>
                </a:lnTo>
                <a:lnTo>
                  <a:pt x="1694" y="2670"/>
                </a:lnTo>
                <a:lnTo>
                  <a:pt x="1671" y="2678"/>
                </a:lnTo>
                <a:lnTo>
                  <a:pt x="1648" y="2683"/>
                </a:lnTo>
                <a:lnTo>
                  <a:pt x="1625" y="2685"/>
                </a:lnTo>
                <a:lnTo>
                  <a:pt x="1597" y="2683"/>
                </a:lnTo>
                <a:lnTo>
                  <a:pt x="1571" y="2675"/>
                </a:lnTo>
                <a:lnTo>
                  <a:pt x="1545" y="2663"/>
                </a:lnTo>
                <a:lnTo>
                  <a:pt x="1522" y="2647"/>
                </a:lnTo>
                <a:lnTo>
                  <a:pt x="635" y="1916"/>
                </a:lnTo>
                <a:lnTo>
                  <a:pt x="163" y="1916"/>
                </a:lnTo>
                <a:lnTo>
                  <a:pt x="130" y="1912"/>
                </a:lnTo>
                <a:lnTo>
                  <a:pt x="99" y="1903"/>
                </a:lnTo>
                <a:lnTo>
                  <a:pt x="72" y="1887"/>
                </a:lnTo>
                <a:lnTo>
                  <a:pt x="48" y="1868"/>
                </a:lnTo>
                <a:lnTo>
                  <a:pt x="27" y="1844"/>
                </a:lnTo>
                <a:lnTo>
                  <a:pt x="13" y="1817"/>
                </a:lnTo>
                <a:lnTo>
                  <a:pt x="3" y="1786"/>
                </a:lnTo>
                <a:lnTo>
                  <a:pt x="0" y="1754"/>
                </a:lnTo>
                <a:lnTo>
                  <a:pt x="0" y="1111"/>
                </a:lnTo>
                <a:lnTo>
                  <a:pt x="3" y="1078"/>
                </a:lnTo>
                <a:lnTo>
                  <a:pt x="13" y="1048"/>
                </a:lnTo>
                <a:lnTo>
                  <a:pt x="27" y="1019"/>
                </a:lnTo>
                <a:lnTo>
                  <a:pt x="48" y="995"/>
                </a:lnTo>
                <a:lnTo>
                  <a:pt x="72" y="976"/>
                </a:lnTo>
                <a:lnTo>
                  <a:pt x="99" y="961"/>
                </a:lnTo>
                <a:lnTo>
                  <a:pt x="130" y="952"/>
                </a:lnTo>
                <a:lnTo>
                  <a:pt x="163" y="949"/>
                </a:lnTo>
                <a:lnTo>
                  <a:pt x="635" y="949"/>
                </a:lnTo>
                <a:lnTo>
                  <a:pt x="1522" y="216"/>
                </a:lnTo>
                <a:lnTo>
                  <a:pt x="1547" y="199"/>
                </a:lnTo>
                <a:lnTo>
                  <a:pt x="1575" y="187"/>
                </a:lnTo>
                <a:lnTo>
                  <a:pt x="1605" y="181"/>
                </a:lnTo>
                <a:lnTo>
                  <a:pt x="1635" y="180"/>
                </a:lnTo>
                <a:close/>
                <a:moveTo>
                  <a:pt x="2931" y="0"/>
                </a:moveTo>
                <a:lnTo>
                  <a:pt x="2957" y="4"/>
                </a:lnTo>
                <a:lnTo>
                  <a:pt x="2983" y="11"/>
                </a:lnTo>
                <a:lnTo>
                  <a:pt x="3007" y="22"/>
                </a:lnTo>
                <a:lnTo>
                  <a:pt x="3028" y="37"/>
                </a:lnTo>
                <a:lnTo>
                  <a:pt x="3048" y="55"/>
                </a:lnTo>
                <a:lnTo>
                  <a:pt x="3118" y="138"/>
                </a:lnTo>
                <a:lnTo>
                  <a:pt x="3183" y="224"/>
                </a:lnTo>
                <a:lnTo>
                  <a:pt x="3244" y="313"/>
                </a:lnTo>
                <a:lnTo>
                  <a:pt x="3300" y="406"/>
                </a:lnTo>
                <a:lnTo>
                  <a:pt x="3350" y="499"/>
                </a:lnTo>
                <a:lnTo>
                  <a:pt x="3396" y="597"/>
                </a:lnTo>
                <a:lnTo>
                  <a:pt x="3437" y="696"/>
                </a:lnTo>
                <a:lnTo>
                  <a:pt x="3472" y="797"/>
                </a:lnTo>
                <a:lnTo>
                  <a:pt x="3503" y="899"/>
                </a:lnTo>
                <a:lnTo>
                  <a:pt x="3528" y="1003"/>
                </a:lnTo>
                <a:lnTo>
                  <a:pt x="3548" y="1108"/>
                </a:lnTo>
                <a:lnTo>
                  <a:pt x="3562" y="1216"/>
                </a:lnTo>
                <a:lnTo>
                  <a:pt x="3569" y="1324"/>
                </a:lnTo>
                <a:lnTo>
                  <a:pt x="3573" y="1432"/>
                </a:lnTo>
                <a:lnTo>
                  <a:pt x="3569" y="1545"/>
                </a:lnTo>
                <a:lnTo>
                  <a:pt x="3561" y="1656"/>
                </a:lnTo>
                <a:lnTo>
                  <a:pt x="3545" y="1768"/>
                </a:lnTo>
                <a:lnTo>
                  <a:pt x="3524" y="1877"/>
                </a:lnTo>
                <a:lnTo>
                  <a:pt x="3497" y="1985"/>
                </a:lnTo>
                <a:lnTo>
                  <a:pt x="3465" y="2092"/>
                </a:lnTo>
                <a:lnTo>
                  <a:pt x="3427" y="2196"/>
                </a:lnTo>
                <a:lnTo>
                  <a:pt x="3382" y="2299"/>
                </a:lnTo>
                <a:lnTo>
                  <a:pt x="3333" y="2399"/>
                </a:lnTo>
                <a:lnTo>
                  <a:pt x="3278" y="2496"/>
                </a:lnTo>
                <a:lnTo>
                  <a:pt x="3218" y="2590"/>
                </a:lnTo>
                <a:lnTo>
                  <a:pt x="3153" y="2682"/>
                </a:lnTo>
                <a:lnTo>
                  <a:pt x="3082" y="2770"/>
                </a:lnTo>
                <a:lnTo>
                  <a:pt x="3062" y="2789"/>
                </a:lnTo>
                <a:lnTo>
                  <a:pt x="3040" y="2804"/>
                </a:lnTo>
                <a:lnTo>
                  <a:pt x="3017" y="2816"/>
                </a:lnTo>
                <a:lnTo>
                  <a:pt x="2991" y="2824"/>
                </a:lnTo>
                <a:lnTo>
                  <a:pt x="2965" y="2827"/>
                </a:lnTo>
                <a:lnTo>
                  <a:pt x="2957" y="2827"/>
                </a:lnTo>
                <a:lnTo>
                  <a:pt x="2932" y="2825"/>
                </a:lnTo>
                <a:lnTo>
                  <a:pt x="2907" y="2820"/>
                </a:lnTo>
                <a:lnTo>
                  <a:pt x="2884" y="2810"/>
                </a:lnTo>
                <a:lnTo>
                  <a:pt x="2863" y="2797"/>
                </a:lnTo>
                <a:lnTo>
                  <a:pt x="2843" y="2780"/>
                </a:lnTo>
                <a:lnTo>
                  <a:pt x="2822" y="2759"/>
                </a:lnTo>
                <a:lnTo>
                  <a:pt x="2801" y="2735"/>
                </a:lnTo>
                <a:lnTo>
                  <a:pt x="2787" y="2709"/>
                </a:lnTo>
                <a:lnTo>
                  <a:pt x="2779" y="2681"/>
                </a:lnTo>
                <a:lnTo>
                  <a:pt x="2774" y="2651"/>
                </a:lnTo>
                <a:lnTo>
                  <a:pt x="2775" y="2622"/>
                </a:lnTo>
                <a:lnTo>
                  <a:pt x="2783" y="2594"/>
                </a:lnTo>
                <a:lnTo>
                  <a:pt x="2795" y="2565"/>
                </a:lnTo>
                <a:lnTo>
                  <a:pt x="2812" y="2540"/>
                </a:lnTo>
                <a:lnTo>
                  <a:pt x="2876" y="2461"/>
                </a:lnTo>
                <a:lnTo>
                  <a:pt x="2933" y="2378"/>
                </a:lnTo>
                <a:lnTo>
                  <a:pt x="2986" y="2294"/>
                </a:lnTo>
                <a:lnTo>
                  <a:pt x="3034" y="2206"/>
                </a:lnTo>
                <a:lnTo>
                  <a:pt x="3076" y="2114"/>
                </a:lnTo>
                <a:lnTo>
                  <a:pt x="3113" y="2022"/>
                </a:lnTo>
                <a:lnTo>
                  <a:pt x="3145" y="1927"/>
                </a:lnTo>
                <a:lnTo>
                  <a:pt x="3171" y="1831"/>
                </a:lnTo>
                <a:lnTo>
                  <a:pt x="3191" y="1732"/>
                </a:lnTo>
                <a:lnTo>
                  <a:pt x="3206" y="1633"/>
                </a:lnTo>
                <a:lnTo>
                  <a:pt x="3215" y="1533"/>
                </a:lnTo>
                <a:lnTo>
                  <a:pt x="3218" y="1432"/>
                </a:lnTo>
                <a:lnTo>
                  <a:pt x="3215" y="1336"/>
                </a:lnTo>
                <a:lnTo>
                  <a:pt x="3207" y="1239"/>
                </a:lnTo>
                <a:lnTo>
                  <a:pt x="3194" y="1144"/>
                </a:lnTo>
                <a:lnTo>
                  <a:pt x="3175" y="1050"/>
                </a:lnTo>
                <a:lnTo>
                  <a:pt x="3152" y="957"/>
                </a:lnTo>
                <a:lnTo>
                  <a:pt x="3122" y="866"/>
                </a:lnTo>
                <a:lnTo>
                  <a:pt x="3088" y="777"/>
                </a:lnTo>
                <a:lnTo>
                  <a:pt x="3049" y="690"/>
                </a:lnTo>
                <a:lnTo>
                  <a:pt x="3005" y="604"/>
                </a:lnTo>
                <a:lnTo>
                  <a:pt x="2957" y="522"/>
                </a:lnTo>
                <a:lnTo>
                  <a:pt x="2904" y="442"/>
                </a:lnTo>
                <a:lnTo>
                  <a:pt x="2846" y="365"/>
                </a:lnTo>
                <a:lnTo>
                  <a:pt x="2784" y="290"/>
                </a:lnTo>
                <a:lnTo>
                  <a:pt x="2767" y="269"/>
                </a:lnTo>
                <a:lnTo>
                  <a:pt x="2755" y="244"/>
                </a:lnTo>
                <a:lnTo>
                  <a:pt x="2747" y="219"/>
                </a:lnTo>
                <a:lnTo>
                  <a:pt x="2743" y="191"/>
                </a:lnTo>
                <a:lnTo>
                  <a:pt x="2744" y="165"/>
                </a:lnTo>
                <a:lnTo>
                  <a:pt x="2749" y="139"/>
                </a:lnTo>
                <a:lnTo>
                  <a:pt x="2758" y="114"/>
                </a:lnTo>
                <a:lnTo>
                  <a:pt x="2772" y="90"/>
                </a:lnTo>
                <a:lnTo>
                  <a:pt x="2791" y="70"/>
                </a:lnTo>
                <a:lnTo>
                  <a:pt x="2811" y="48"/>
                </a:lnTo>
                <a:lnTo>
                  <a:pt x="2831" y="31"/>
                </a:lnTo>
                <a:lnTo>
                  <a:pt x="2854" y="18"/>
                </a:lnTo>
                <a:lnTo>
                  <a:pt x="2878" y="8"/>
                </a:lnTo>
                <a:lnTo>
                  <a:pt x="2904" y="2"/>
                </a:lnTo>
                <a:lnTo>
                  <a:pt x="2931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vert="horz" wrap="square" lIns="91416" tIns="45708" rIns="91416" bIns="45708" numCol="1" anchor="t" anchorCtr="0" compatLnSpc="1"/>
          <a:lstStyle/>
          <a:p>
            <a:endParaRPr lang="en-US" sz="1800"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20" name="Group 1036"/>
          <p:cNvGrpSpPr>
            <a:grpSpLocks noChangeAspect="1"/>
          </p:cNvGrpSpPr>
          <p:nvPr/>
        </p:nvGrpSpPr>
        <p:grpSpPr bwMode="auto">
          <a:xfrm>
            <a:off x="9878574" y="3763687"/>
            <a:ext cx="508996" cy="505898"/>
            <a:chOff x="9876" y="-1946"/>
            <a:chExt cx="822" cy="817"/>
          </a:xfrm>
          <a:solidFill>
            <a:schemeClr val="bg1"/>
          </a:solidFill>
        </p:grpSpPr>
        <p:sp>
          <p:nvSpPr>
            <p:cNvPr id="21" name="Freeform 1038"/>
            <p:cNvSpPr/>
            <p:nvPr/>
          </p:nvSpPr>
          <p:spPr bwMode="auto">
            <a:xfrm>
              <a:off x="10016" y="-1801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5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6 h 298"/>
                <a:gd name="T24" fmla="*/ 1396 w 1421"/>
                <a:gd name="T25" fmla="*/ 232 h 298"/>
                <a:gd name="T26" fmla="*/ 1378 w 1421"/>
                <a:gd name="T27" fmla="*/ 254 h 298"/>
                <a:gd name="T28" fmla="*/ 1356 w 1421"/>
                <a:gd name="T29" fmla="*/ 272 h 298"/>
                <a:gd name="T30" fmla="*/ 1330 w 1421"/>
                <a:gd name="T31" fmla="*/ 285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5 h 298"/>
                <a:gd name="T42" fmla="*/ 65 w 1421"/>
                <a:gd name="T43" fmla="*/ 272 h 298"/>
                <a:gd name="T44" fmla="*/ 44 w 1421"/>
                <a:gd name="T45" fmla="*/ 254 h 298"/>
                <a:gd name="T46" fmla="*/ 25 w 1421"/>
                <a:gd name="T47" fmla="*/ 232 h 298"/>
                <a:gd name="T48" fmla="*/ 11 w 1421"/>
                <a:gd name="T49" fmla="*/ 206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5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5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6"/>
                  </a:lnTo>
                  <a:lnTo>
                    <a:pt x="1396" y="232"/>
                  </a:lnTo>
                  <a:lnTo>
                    <a:pt x="1378" y="254"/>
                  </a:lnTo>
                  <a:lnTo>
                    <a:pt x="1356" y="272"/>
                  </a:lnTo>
                  <a:lnTo>
                    <a:pt x="1330" y="285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5"/>
                  </a:lnTo>
                  <a:lnTo>
                    <a:pt x="65" y="272"/>
                  </a:lnTo>
                  <a:lnTo>
                    <a:pt x="44" y="254"/>
                  </a:lnTo>
                  <a:lnTo>
                    <a:pt x="25" y="232"/>
                  </a:lnTo>
                  <a:lnTo>
                    <a:pt x="11" y="206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5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Freeform 1039"/>
            <p:cNvSpPr/>
            <p:nvPr/>
          </p:nvSpPr>
          <p:spPr bwMode="auto">
            <a:xfrm>
              <a:off x="10016" y="-1662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6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7 h 298"/>
                <a:gd name="T24" fmla="*/ 1396 w 1421"/>
                <a:gd name="T25" fmla="*/ 232 h 298"/>
                <a:gd name="T26" fmla="*/ 1378 w 1421"/>
                <a:gd name="T27" fmla="*/ 255 h 298"/>
                <a:gd name="T28" fmla="*/ 1356 w 1421"/>
                <a:gd name="T29" fmla="*/ 272 h 298"/>
                <a:gd name="T30" fmla="*/ 1330 w 1421"/>
                <a:gd name="T31" fmla="*/ 287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7 h 298"/>
                <a:gd name="T42" fmla="*/ 65 w 1421"/>
                <a:gd name="T43" fmla="*/ 272 h 298"/>
                <a:gd name="T44" fmla="*/ 44 w 1421"/>
                <a:gd name="T45" fmla="*/ 255 h 298"/>
                <a:gd name="T46" fmla="*/ 25 w 1421"/>
                <a:gd name="T47" fmla="*/ 232 h 298"/>
                <a:gd name="T48" fmla="*/ 11 w 1421"/>
                <a:gd name="T49" fmla="*/ 207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6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6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7"/>
                  </a:lnTo>
                  <a:lnTo>
                    <a:pt x="1396" y="232"/>
                  </a:lnTo>
                  <a:lnTo>
                    <a:pt x="1378" y="255"/>
                  </a:lnTo>
                  <a:lnTo>
                    <a:pt x="1356" y="272"/>
                  </a:lnTo>
                  <a:lnTo>
                    <a:pt x="1330" y="287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7"/>
                  </a:lnTo>
                  <a:lnTo>
                    <a:pt x="65" y="272"/>
                  </a:lnTo>
                  <a:lnTo>
                    <a:pt x="44" y="255"/>
                  </a:lnTo>
                  <a:lnTo>
                    <a:pt x="25" y="232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6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3" name="Freeform 1040"/>
            <p:cNvSpPr/>
            <p:nvPr/>
          </p:nvSpPr>
          <p:spPr bwMode="auto">
            <a:xfrm>
              <a:off x="10016" y="-1522"/>
              <a:ext cx="215" cy="74"/>
            </a:xfrm>
            <a:custGeom>
              <a:avLst/>
              <a:gdLst>
                <a:gd name="T0" fmla="*/ 149 w 860"/>
                <a:gd name="T1" fmla="*/ 0 h 297"/>
                <a:gd name="T2" fmla="*/ 711 w 860"/>
                <a:gd name="T3" fmla="*/ 0 h 297"/>
                <a:gd name="T4" fmla="*/ 741 w 860"/>
                <a:gd name="T5" fmla="*/ 3 h 297"/>
                <a:gd name="T6" fmla="*/ 769 w 860"/>
                <a:gd name="T7" fmla="*/ 11 h 297"/>
                <a:gd name="T8" fmla="*/ 795 w 860"/>
                <a:gd name="T9" fmla="*/ 26 h 297"/>
                <a:gd name="T10" fmla="*/ 817 w 860"/>
                <a:gd name="T11" fmla="*/ 43 h 297"/>
                <a:gd name="T12" fmla="*/ 835 w 860"/>
                <a:gd name="T13" fmla="*/ 66 h 297"/>
                <a:gd name="T14" fmla="*/ 849 w 860"/>
                <a:gd name="T15" fmla="*/ 90 h 297"/>
                <a:gd name="T16" fmla="*/ 857 w 860"/>
                <a:gd name="T17" fmla="*/ 118 h 297"/>
                <a:gd name="T18" fmla="*/ 860 w 860"/>
                <a:gd name="T19" fmla="*/ 149 h 297"/>
                <a:gd name="T20" fmla="*/ 857 w 860"/>
                <a:gd name="T21" fmla="*/ 179 h 297"/>
                <a:gd name="T22" fmla="*/ 849 w 860"/>
                <a:gd name="T23" fmla="*/ 207 h 297"/>
                <a:gd name="T24" fmla="*/ 835 w 860"/>
                <a:gd name="T25" fmla="*/ 231 h 297"/>
                <a:gd name="T26" fmla="*/ 817 w 860"/>
                <a:gd name="T27" fmla="*/ 254 h 297"/>
                <a:gd name="T28" fmla="*/ 795 w 860"/>
                <a:gd name="T29" fmla="*/ 271 h 297"/>
                <a:gd name="T30" fmla="*/ 769 w 860"/>
                <a:gd name="T31" fmla="*/ 286 h 297"/>
                <a:gd name="T32" fmla="*/ 741 w 860"/>
                <a:gd name="T33" fmla="*/ 294 h 297"/>
                <a:gd name="T34" fmla="*/ 711 w 860"/>
                <a:gd name="T35" fmla="*/ 297 h 297"/>
                <a:gd name="T36" fmla="*/ 149 w 860"/>
                <a:gd name="T37" fmla="*/ 297 h 297"/>
                <a:gd name="T38" fmla="*/ 119 w 860"/>
                <a:gd name="T39" fmla="*/ 294 h 297"/>
                <a:gd name="T40" fmla="*/ 91 w 860"/>
                <a:gd name="T41" fmla="*/ 286 h 297"/>
                <a:gd name="T42" fmla="*/ 65 w 860"/>
                <a:gd name="T43" fmla="*/ 271 h 297"/>
                <a:gd name="T44" fmla="*/ 44 w 860"/>
                <a:gd name="T45" fmla="*/ 254 h 297"/>
                <a:gd name="T46" fmla="*/ 25 w 860"/>
                <a:gd name="T47" fmla="*/ 231 h 297"/>
                <a:gd name="T48" fmla="*/ 11 w 860"/>
                <a:gd name="T49" fmla="*/ 207 h 297"/>
                <a:gd name="T50" fmla="*/ 3 w 860"/>
                <a:gd name="T51" fmla="*/ 179 h 297"/>
                <a:gd name="T52" fmla="*/ 0 w 860"/>
                <a:gd name="T53" fmla="*/ 149 h 297"/>
                <a:gd name="T54" fmla="*/ 3 w 860"/>
                <a:gd name="T55" fmla="*/ 118 h 297"/>
                <a:gd name="T56" fmla="*/ 11 w 860"/>
                <a:gd name="T57" fmla="*/ 90 h 297"/>
                <a:gd name="T58" fmla="*/ 25 w 860"/>
                <a:gd name="T59" fmla="*/ 66 h 297"/>
                <a:gd name="T60" fmla="*/ 44 w 860"/>
                <a:gd name="T61" fmla="*/ 43 h 297"/>
                <a:gd name="T62" fmla="*/ 65 w 860"/>
                <a:gd name="T63" fmla="*/ 26 h 297"/>
                <a:gd name="T64" fmla="*/ 91 w 860"/>
                <a:gd name="T65" fmla="*/ 11 h 297"/>
                <a:gd name="T66" fmla="*/ 119 w 860"/>
                <a:gd name="T67" fmla="*/ 3 h 297"/>
                <a:gd name="T68" fmla="*/ 149 w 860"/>
                <a:gd name="T69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297">
                  <a:moveTo>
                    <a:pt x="149" y="0"/>
                  </a:moveTo>
                  <a:lnTo>
                    <a:pt x="711" y="0"/>
                  </a:lnTo>
                  <a:lnTo>
                    <a:pt x="741" y="3"/>
                  </a:lnTo>
                  <a:lnTo>
                    <a:pt x="769" y="11"/>
                  </a:lnTo>
                  <a:lnTo>
                    <a:pt x="795" y="26"/>
                  </a:lnTo>
                  <a:lnTo>
                    <a:pt x="817" y="43"/>
                  </a:lnTo>
                  <a:lnTo>
                    <a:pt x="835" y="66"/>
                  </a:lnTo>
                  <a:lnTo>
                    <a:pt x="849" y="90"/>
                  </a:lnTo>
                  <a:lnTo>
                    <a:pt x="857" y="118"/>
                  </a:lnTo>
                  <a:lnTo>
                    <a:pt x="860" y="149"/>
                  </a:lnTo>
                  <a:lnTo>
                    <a:pt x="857" y="179"/>
                  </a:lnTo>
                  <a:lnTo>
                    <a:pt x="849" y="207"/>
                  </a:lnTo>
                  <a:lnTo>
                    <a:pt x="835" y="231"/>
                  </a:lnTo>
                  <a:lnTo>
                    <a:pt x="817" y="254"/>
                  </a:lnTo>
                  <a:lnTo>
                    <a:pt x="795" y="271"/>
                  </a:lnTo>
                  <a:lnTo>
                    <a:pt x="769" y="286"/>
                  </a:lnTo>
                  <a:lnTo>
                    <a:pt x="741" y="294"/>
                  </a:lnTo>
                  <a:lnTo>
                    <a:pt x="711" y="297"/>
                  </a:lnTo>
                  <a:lnTo>
                    <a:pt x="149" y="297"/>
                  </a:lnTo>
                  <a:lnTo>
                    <a:pt x="119" y="294"/>
                  </a:lnTo>
                  <a:lnTo>
                    <a:pt x="91" y="286"/>
                  </a:lnTo>
                  <a:lnTo>
                    <a:pt x="65" y="271"/>
                  </a:lnTo>
                  <a:lnTo>
                    <a:pt x="44" y="254"/>
                  </a:lnTo>
                  <a:lnTo>
                    <a:pt x="25" y="231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8"/>
                  </a:lnTo>
                  <a:lnTo>
                    <a:pt x="11" y="90"/>
                  </a:lnTo>
                  <a:lnTo>
                    <a:pt x="25" y="66"/>
                  </a:lnTo>
                  <a:lnTo>
                    <a:pt x="44" y="43"/>
                  </a:lnTo>
                  <a:lnTo>
                    <a:pt x="65" y="26"/>
                  </a:lnTo>
                  <a:lnTo>
                    <a:pt x="91" y="11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4" name="Freeform 1041"/>
            <p:cNvSpPr/>
            <p:nvPr/>
          </p:nvSpPr>
          <p:spPr bwMode="auto">
            <a:xfrm>
              <a:off x="9876" y="-1946"/>
              <a:ext cx="636" cy="817"/>
            </a:xfrm>
            <a:custGeom>
              <a:avLst/>
              <a:gdLst>
                <a:gd name="T0" fmla="*/ 150 w 2545"/>
                <a:gd name="T1" fmla="*/ 0 h 3271"/>
                <a:gd name="T2" fmla="*/ 2395 w 2545"/>
                <a:gd name="T3" fmla="*/ 0 h 3271"/>
                <a:gd name="T4" fmla="*/ 2425 w 2545"/>
                <a:gd name="T5" fmla="*/ 3 h 3271"/>
                <a:gd name="T6" fmla="*/ 2453 w 2545"/>
                <a:gd name="T7" fmla="*/ 11 h 3271"/>
                <a:gd name="T8" fmla="*/ 2479 w 2545"/>
                <a:gd name="T9" fmla="*/ 26 h 3271"/>
                <a:gd name="T10" fmla="*/ 2501 w 2545"/>
                <a:gd name="T11" fmla="*/ 43 h 3271"/>
                <a:gd name="T12" fmla="*/ 2520 w 2545"/>
                <a:gd name="T13" fmla="*/ 66 h 3271"/>
                <a:gd name="T14" fmla="*/ 2533 w 2545"/>
                <a:gd name="T15" fmla="*/ 90 h 3271"/>
                <a:gd name="T16" fmla="*/ 2542 w 2545"/>
                <a:gd name="T17" fmla="*/ 118 h 3271"/>
                <a:gd name="T18" fmla="*/ 2545 w 2545"/>
                <a:gd name="T19" fmla="*/ 148 h 3271"/>
                <a:gd name="T20" fmla="*/ 2545 w 2545"/>
                <a:gd name="T21" fmla="*/ 369 h 3271"/>
                <a:gd name="T22" fmla="*/ 2246 w 2545"/>
                <a:gd name="T23" fmla="*/ 885 h 3271"/>
                <a:gd name="T24" fmla="*/ 2246 w 2545"/>
                <a:gd name="T25" fmla="*/ 297 h 3271"/>
                <a:gd name="T26" fmla="*/ 300 w 2545"/>
                <a:gd name="T27" fmla="*/ 297 h 3271"/>
                <a:gd name="T28" fmla="*/ 300 w 2545"/>
                <a:gd name="T29" fmla="*/ 2973 h 3271"/>
                <a:gd name="T30" fmla="*/ 2246 w 2545"/>
                <a:gd name="T31" fmla="*/ 2973 h 3271"/>
                <a:gd name="T32" fmla="*/ 2246 w 2545"/>
                <a:gd name="T33" fmla="*/ 2603 h 3271"/>
                <a:gd name="T34" fmla="*/ 2403 w 2545"/>
                <a:gd name="T35" fmla="*/ 2500 h 3271"/>
                <a:gd name="T36" fmla="*/ 2430 w 2545"/>
                <a:gd name="T37" fmla="*/ 2478 h 3271"/>
                <a:gd name="T38" fmla="*/ 2454 w 2545"/>
                <a:gd name="T39" fmla="*/ 2453 h 3271"/>
                <a:gd name="T40" fmla="*/ 2474 w 2545"/>
                <a:gd name="T41" fmla="*/ 2425 h 3271"/>
                <a:gd name="T42" fmla="*/ 2545 w 2545"/>
                <a:gd name="T43" fmla="*/ 2302 h 3271"/>
                <a:gd name="T44" fmla="*/ 2545 w 2545"/>
                <a:gd name="T45" fmla="*/ 3122 h 3271"/>
                <a:gd name="T46" fmla="*/ 2542 w 2545"/>
                <a:gd name="T47" fmla="*/ 3151 h 3271"/>
                <a:gd name="T48" fmla="*/ 2533 w 2545"/>
                <a:gd name="T49" fmla="*/ 3179 h 3271"/>
                <a:gd name="T50" fmla="*/ 2520 w 2545"/>
                <a:gd name="T51" fmla="*/ 3205 h 3271"/>
                <a:gd name="T52" fmla="*/ 2501 w 2545"/>
                <a:gd name="T53" fmla="*/ 3226 h 3271"/>
                <a:gd name="T54" fmla="*/ 2479 w 2545"/>
                <a:gd name="T55" fmla="*/ 3245 h 3271"/>
                <a:gd name="T56" fmla="*/ 2453 w 2545"/>
                <a:gd name="T57" fmla="*/ 3258 h 3271"/>
                <a:gd name="T58" fmla="*/ 2425 w 2545"/>
                <a:gd name="T59" fmla="*/ 3268 h 3271"/>
                <a:gd name="T60" fmla="*/ 2395 w 2545"/>
                <a:gd name="T61" fmla="*/ 3271 h 3271"/>
                <a:gd name="T62" fmla="*/ 150 w 2545"/>
                <a:gd name="T63" fmla="*/ 3271 h 3271"/>
                <a:gd name="T64" fmla="*/ 120 w 2545"/>
                <a:gd name="T65" fmla="*/ 3268 h 3271"/>
                <a:gd name="T66" fmla="*/ 92 w 2545"/>
                <a:gd name="T67" fmla="*/ 3258 h 3271"/>
                <a:gd name="T68" fmla="*/ 66 w 2545"/>
                <a:gd name="T69" fmla="*/ 3245 h 3271"/>
                <a:gd name="T70" fmla="*/ 44 w 2545"/>
                <a:gd name="T71" fmla="*/ 3226 h 3271"/>
                <a:gd name="T72" fmla="*/ 26 w 2545"/>
                <a:gd name="T73" fmla="*/ 3205 h 3271"/>
                <a:gd name="T74" fmla="*/ 12 w 2545"/>
                <a:gd name="T75" fmla="*/ 3179 h 3271"/>
                <a:gd name="T76" fmla="*/ 3 w 2545"/>
                <a:gd name="T77" fmla="*/ 3151 h 3271"/>
                <a:gd name="T78" fmla="*/ 0 w 2545"/>
                <a:gd name="T79" fmla="*/ 3122 h 3271"/>
                <a:gd name="T80" fmla="*/ 0 w 2545"/>
                <a:gd name="T81" fmla="*/ 148 h 3271"/>
                <a:gd name="T82" fmla="*/ 3 w 2545"/>
                <a:gd name="T83" fmla="*/ 118 h 3271"/>
                <a:gd name="T84" fmla="*/ 12 w 2545"/>
                <a:gd name="T85" fmla="*/ 90 h 3271"/>
                <a:gd name="T86" fmla="*/ 26 w 2545"/>
                <a:gd name="T87" fmla="*/ 66 h 3271"/>
                <a:gd name="T88" fmla="*/ 44 w 2545"/>
                <a:gd name="T89" fmla="*/ 43 h 3271"/>
                <a:gd name="T90" fmla="*/ 66 w 2545"/>
                <a:gd name="T91" fmla="*/ 26 h 3271"/>
                <a:gd name="T92" fmla="*/ 92 w 2545"/>
                <a:gd name="T93" fmla="*/ 11 h 3271"/>
                <a:gd name="T94" fmla="*/ 120 w 2545"/>
                <a:gd name="T95" fmla="*/ 3 h 3271"/>
                <a:gd name="T96" fmla="*/ 150 w 2545"/>
                <a:gd name="T97" fmla="*/ 0 h 3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545" h="3271">
                  <a:moveTo>
                    <a:pt x="150" y="0"/>
                  </a:moveTo>
                  <a:lnTo>
                    <a:pt x="2395" y="0"/>
                  </a:lnTo>
                  <a:lnTo>
                    <a:pt x="2425" y="3"/>
                  </a:lnTo>
                  <a:lnTo>
                    <a:pt x="2453" y="11"/>
                  </a:lnTo>
                  <a:lnTo>
                    <a:pt x="2479" y="26"/>
                  </a:lnTo>
                  <a:lnTo>
                    <a:pt x="2501" y="43"/>
                  </a:lnTo>
                  <a:lnTo>
                    <a:pt x="2520" y="66"/>
                  </a:lnTo>
                  <a:lnTo>
                    <a:pt x="2533" y="90"/>
                  </a:lnTo>
                  <a:lnTo>
                    <a:pt x="2542" y="118"/>
                  </a:lnTo>
                  <a:lnTo>
                    <a:pt x="2545" y="148"/>
                  </a:lnTo>
                  <a:lnTo>
                    <a:pt x="2545" y="369"/>
                  </a:lnTo>
                  <a:lnTo>
                    <a:pt x="2246" y="885"/>
                  </a:lnTo>
                  <a:lnTo>
                    <a:pt x="2246" y="297"/>
                  </a:lnTo>
                  <a:lnTo>
                    <a:pt x="300" y="297"/>
                  </a:lnTo>
                  <a:lnTo>
                    <a:pt x="300" y="2973"/>
                  </a:lnTo>
                  <a:lnTo>
                    <a:pt x="2246" y="2973"/>
                  </a:lnTo>
                  <a:lnTo>
                    <a:pt x="2246" y="2603"/>
                  </a:lnTo>
                  <a:lnTo>
                    <a:pt x="2403" y="2500"/>
                  </a:lnTo>
                  <a:lnTo>
                    <a:pt x="2430" y="2478"/>
                  </a:lnTo>
                  <a:lnTo>
                    <a:pt x="2454" y="2453"/>
                  </a:lnTo>
                  <a:lnTo>
                    <a:pt x="2474" y="2425"/>
                  </a:lnTo>
                  <a:lnTo>
                    <a:pt x="2545" y="2302"/>
                  </a:lnTo>
                  <a:lnTo>
                    <a:pt x="2545" y="3122"/>
                  </a:lnTo>
                  <a:lnTo>
                    <a:pt x="2542" y="3151"/>
                  </a:lnTo>
                  <a:lnTo>
                    <a:pt x="2533" y="3179"/>
                  </a:lnTo>
                  <a:lnTo>
                    <a:pt x="2520" y="3205"/>
                  </a:lnTo>
                  <a:lnTo>
                    <a:pt x="2501" y="3226"/>
                  </a:lnTo>
                  <a:lnTo>
                    <a:pt x="2479" y="3245"/>
                  </a:lnTo>
                  <a:lnTo>
                    <a:pt x="2453" y="3258"/>
                  </a:lnTo>
                  <a:lnTo>
                    <a:pt x="2425" y="3268"/>
                  </a:lnTo>
                  <a:lnTo>
                    <a:pt x="2395" y="3271"/>
                  </a:lnTo>
                  <a:lnTo>
                    <a:pt x="150" y="3271"/>
                  </a:lnTo>
                  <a:lnTo>
                    <a:pt x="120" y="3268"/>
                  </a:lnTo>
                  <a:lnTo>
                    <a:pt x="92" y="3258"/>
                  </a:lnTo>
                  <a:lnTo>
                    <a:pt x="66" y="3245"/>
                  </a:lnTo>
                  <a:lnTo>
                    <a:pt x="44" y="3226"/>
                  </a:lnTo>
                  <a:lnTo>
                    <a:pt x="26" y="3205"/>
                  </a:lnTo>
                  <a:lnTo>
                    <a:pt x="12" y="3179"/>
                  </a:lnTo>
                  <a:lnTo>
                    <a:pt x="3" y="3151"/>
                  </a:lnTo>
                  <a:lnTo>
                    <a:pt x="0" y="3122"/>
                  </a:lnTo>
                  <a:lnTo>
                    <a:pt x="0" y="148"/>
                  </a:lnTo>
                  <a:lnTo>
                    <a:pt x="3" y="118"/>
                  </a:lnTo>
                  <a:lnTo>
                    <a:pt x="12" y="90"/>
                  </a:lnTo>
                  <a:lnTo>
                    <a:pt x="26" y="66"/>
                  </a:lnTo>
                  <a:lnTo>
                    <a:pt x="44" y="43"/>
                  </a:lnTo>
                  <a:lnTo>
                    <a:pt x="66" y="26"/>
                  </a:lnTo>
                  <a:lnTo>
                    <a:pt x="92" y="11"/>
                  </a:lnTo>
                  <a:lnTo>
                    <a:pt x="120" y="3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 dirty="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5" name="Freeform 1042"/>
            <p:cNvSpPr>
              <a:spLocks noEditPoints="1"/>
            </p:cNvSpPr>
            <p:nvPr/>
          </p:nvSpPr>
          <p:spPr bwMode="auto">
            <a:xfrm>
              <a:off x="10305" y="-1855"/>
              <a:ext cx="393" cy="586"/>
            </a:xfrm>
            <a:custGeom>
              <a:avLst/>
              <a:gdLst>
                <a:gd name="T0" fmla="*/ 130 w 1574"/>
                <a:gd name="T1" fmla="*/ 1973 h 2342"/>
                <a:gd name="T2" fmla="*/ 221 w 1574"/>
                <a:gd name="T3" fmla="*/ 2017 h 2342"/>
                <a:gd name="T4" fmla="*/ 305 w 1574"/>
                <a:gd name="T5" fmla="*/ 2073 h 2342"/>
                <a:gd name="T6" fmla="*/ 434 w 1574"/>
                <a:gd name="T7" fmla="*/ 1957 h 2342"/>
                <a:gd name="T8" fmla="*/ 385 w 1574"/>
                <a:gd name="T9" fmla="*/ 1912 h 2342"/>
                <a:gd name="T10" fmla="*/ 311 w 1574"/>
                <a:gd name="T11" fmla="*/ 1861 h 2342"/>
                <a:gd name="T12" fmla="*/ 242 w 1574"/>
                <a:gd name="T13" fmla="*/ 1827 h 2342"/>
                <a:gd name="T14" fmla="*/ 186 w 1574"/>
                <a:gd name="T15" fmla="*/ 1808 h 2342"/>
                <a:gd name="T16" fmla="*/ 140 w 1574"/>
                <a:gd name="T17" fmla="*/ 1799 h 2342"/>
                <a:gd name="T18" fmla="*/ 1106 w 1574"/>
                <a:gd name="T19" fmla="*/ 0 h 2342"/>
                <a:gd name="T20" fmla="*/ 1161 w 1574"/>
                <a:gd name="T21" fmla="*/ 7 h 2342"/>
                <a:gd name="T22" fmla="*/ 1227 w 1574"/>
                <a:gd name="T23" fmla="*/ 25 h 2342"/>
                <a:gd name="T24" fmla="*/ 1305 w 1574"/>
                <a:gd name="T25" fmla="*/ 56 h 2342"/>
                <a:gd name="T26" fmla="*/ 1391 w 1574"/>
                <a:gd name="T27" fmla="*/ 107 h 2342"/>
                <a:gd name="T28" fmla="*/ 1462 w 1574"/>
                <a:gd name="T29" fmla="*/ 161 h 2342"/>
                <a:gd name="T30" fmla="*/ 1512 w 1574"/>
                <a:gd name="T31" fmla="*/ 213 h 2342"/>
                <a:gd name="T32" fmla="*/ 1544 w 1574"/>
                <a:gd name="T33" fmla="*/ 258 h 2342"/>
                <a:gd name="T34" fmla="*/ 1562 w 1574"/>
                <a:gd name="T35" fmla="*/ 294 h 2342"/>
                <a:gd name="T36" fmla="*/ 1571 w 1574"/>
                <a:gd name="T37" fmla="*/ 316 h 2342"/>
                <a:gd name="T38" fmla="*/ 1574 w 1574"/>
                <a:gd name="T39" fmla="*/ 340 h 2342"/>
                <a:gd name="T40" fmla="*/ 1563 w 1574"/>
                <a:gd name="T41" fmla="*/ 375 h 2342"/>
                <a:gd name="T42" fmla="*/ 618 w 1574"/>
                <a:gd name="T43" fmla="*/ 1998 h 2342"/>
                <a:gd name="T44" fmla="*/ 115 w 1574"/>
                <a:gd name="T45" fmla="*/ 2330 h 2342"/>
                <a:gd name="T46" fmla="*/ 77 w 1574"/>
                <a:gd name="T47" fmla="*/ 2342 h 2342"/>
                <a:gd name="T48" fmla="*/ 36 w 1574"/>
                <a:gd name="T49" fmla="*/ 2332 h 2342"/>
                <a:gd name="T50" fmla="*/ 13 w 1574"/>
                <a:gd name="T51" fmla="*/ 2311 h 2342"/>
                <a:gd name="T52" fmla="*/ 0 w 1574"/>
                <a:gd name="T53" fmla="*/ 2280 h 2342"/>
                <a:gd name="T54" fmla="*/ 34 w 1574"/>
                <a:gd name="T55" fmla="*/ 1683 h 2342"/>
                <a:gd name="T56" fmla="*/ 45 w 1574"/>
                <a:gd name="T57" fmla="*/ 1651 h 2342"/>
                <a:gd name="T58" fmla="*/ 991 w 1574"/>
                <a:gd name="T59" fmla="*/ 27 h 2342"/>
                <a:gd name="T60" fmla="*/ 1023 w 1574"/>
                <a:gd name="T61" fmla="*/ 7 h 2342"/>
                <a:gd name="T62" fmla="*/ 1036 w 1574"/>
                <a:gd name="T63" fmla="*/ 4 h 2342"/>
                <a:gd name="T64" fmla="*/ 1064 w 1574"/>
                <a:gd name="T65" fmla="*/ 0 h 2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74" h="2342">
                  <a:moveTo>
                    <a:pt x="140" y="1799"/>
                  </a:moveTo>
                  <a:lnTo>
                    <a:pt x="130" y="1973"/>
                  </a:lnTo>
                  <a:lnTo>
                    <a:pt x="175" y="1993"/>
                  </a:lnTo>
                  <a:lnTo>
                    <a:pt x="221" y="2017"/>
                  </a:lnTo>
                  <a:lnTo>
                    <a:pt x="264" y="2043"/>
                  </a:lnTo>
                  <a:lnTo>
                    <a:pt x="305" y="2073"/>
                  </a:lnTo>
                  <a:lnTo>
                    <a:pt x="451" y="1976"/>
                  </a:lnTo>
                  <a:lnTo>
                    <a:pt x="434" y="1957"/>
                  </a:lnTo>
                  <a:lnTo>
                    <a:pt x="412" y="1935"/>
                  </a:lnTo>
                  <a:lnTo>
                    <a:pt x="385" y="1912"/>
                  </a:lnTo>
                  <a:lnTo>
                    <a:pt x="351" y="1887"/>
                  </a:lnTo>
                  <a:lnTo>
                    <a:pt x="311" y="1861"/>
                  </a:lnTo>
                  <a:lnTo>
                    <a:pt x="276" y="1843"/>
                  </a:lnTo>
                  <a:lnTo>
                    <a:pt x="242" y="1827"/>
                  </a:lnTo>
                  <a:lnTo>
                    <a:pt x="212" y="1816"/>
                  </a:lnTo>
                  <a:lnTo>
                    <a:pt x="186" y="1808"/>
                  </a:lnTo>
                  <a:lnTo>
                    <a:pt x="162" y="1803"/>
                  </a:lnTo>
                  <a:lnTo>
                    <a:pt x="140" y="1799"/>
                  </a:lnTo>
                  <a:close/>
                  <a:moveTo>
                    <a:pt x="1083" y="0"/>
                  </a:moveTo>
                  <a:lnTo>
                    <a:pt x="1106" y="0"/>
                  </a:lnTo>
                  <a:lnTo>
                    <a:pt x="1132" y="2"/>
                  </a:lnTo>
                  <a:lnTo>
                    <a:pt x="1161" y="7"/>
                  </a:lnTo>
                  <a:lnTo>
                    <a:pt x="1192" y="14"/>
                  </a:lnTo>
                  <a:lnTo>
                    <a:pt x="1227" y="25"/>
                  </a:lnTo>
                  <a:lnTo>
                    <a:pt x="1264" y="39"/>
                  </a:lnTo>
                  <a:lnTo>
                    <a:pt x="1305" y="56"/>
                  </a:lnTo>
                  <a:lnTo>
                    <a:pt x="1347" y="80"/>
                  </a:lnTo>
                  <a:lnTo>
                    <a:pt x="1391" y="107"/>
                  </a:lnTo>
                  <a:lnTo>
                    <a:pt x="1430" y="135"/>
                  </a:lnTo>
                  <a:lnTo>
                    <a:pt x="1462" y="161"/>
                  </a:lnTo>
                  <a:lnTo>
                    <a:pt x="1489" y="188"/>
                  </a:lnTo>
                  <a:lnTo>
                    <a:pt x="1512" y="213"/>
                  </a:lnTo>
                  <a:lnTo>
                    <a:pt x="1529" y="236"/>
                  </a:lnTo>
                  <a:lnTo>
                    <a:pt x="1544" y="258"/>
                  </a:lnTo>
                  <a:lnTo>
                    <a:pt x="1554" y="277"/>
                  </a:lnTo>
                  <a:lnTo>
                    <a:pt x="1562" y="294"/>
                  </a:lnTo>
                  <a:lnTo>
                    <a:pt x="1567" y="307"/>
                  </a:lnTo>
                  <a:lnTo>
                    <a:pt x="1571" y="316"/>
                  </a:lnTo>
                  <a:lnTo>
                    <a:pt x="1572" y="322"/>
                  </a:lnTo>
                  <a:lnTo>
                    <a:pt x="1574" y="340"/>
                  </a:lnTo>
                  <a:lnTo>
                    <a:pt x="1571" y="359"/>
                  </a:lnTo>
                  <a:lnTo>
                    <a:pt x="1563" y="375"/>
                  </a:lnTo>
                  <a:lnTo>
                    <a:pt x="628" y="1985"/>
                  </a:lnTo>
                  <a:lnTo>
                    <a:pt x="618" y="1998"/>
                  </a:lnTo>
                  <a:lnTo>
                    <a:pt x="605" y="2009"/>
                  </a:lnTo>
                  <a:lnTo>
                    <a:pt x="115" y="2330"/>
                  </a:lnTo>
                  <a:lnTo>
                    <a:pt x="97" y="2339"/>
                  </a:lnTo>
                  <a:lnTo>
                    <a:pt x="77" y="2342"/>
                  </a:lnTo>
                  <a:lnTo>
                    <a:pt x="56" y="2340"/>
                  </a:lnTo>
                  <a:lnTo>
                    <a:pt x="36" y="2332"/>
                  </a:lnTo>
                  <a:lnTo>
                    <a:pt x="23" y="2323"/>
                  </a:lnTo>
                  <a:lnTo>
                    <a:pt x="13" y="2311"/>
                  </a:lnTo>
                  <a:lnTo>
                    <a:pt x="5" y="2296"/>
                  </a:lnTo>
                  <a:lnTo>
                    <a:pt x="0" y="2280"/>
                  </a:lnTo>
                  <a:lnTo>
                    <a:pt x="0" y="2263"/>
                  </a:lnTo>
                  <a:lnTo>
                    <a:pt x="34" y="1683"/>
                  </a:lnTo>
                  <a:lnTo>
                    <a:pt x="38" y="1666"/>
                  </a:lnTo>
                  <a:lnTo>
                    <a:pt x="45" y="1651"/>
                  </a:lnTo>
                  <a:lnTo>
                    <a:pt x="981" y="41"/>
                  </a:lnTo>
                  <a:lnTo>
                    <a:pt x="991" y="27"/>
                  </a:lnTo>
                  <a:lnTo>
                    <a:pt x="1005" y="15"/>
                  </a:lnTo>
                  <a:lnTo>
                    <a:pt x="1023" y="7"/>
                  </a:lnTo>
                  <a:lnTo>
                    <a:pt x="1027" y="6"/>
                  </a:lnTo>
                  <a:lnTo>
                    <a:pt x="1036" y="4"/>
                  </a:lnTo>
                  <a:lnTo>
                    <a:pt x="1049" y="2"/>
                  </a:lnTo>
                  <a:lnTo>
                    <a:pt x="1064" y="0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6" name="Freeform 1043"/>
            <p:cNvSpPr/>
            <p:nvPr/>
          </p:nvSpPr>
          <p:spPr bwMode="auto">
            <a:xfrm>
              <a:off x="9995" y="-1385"/>
              <a:ext cx="286" cy="146"/>
            </a:xfrm>
            <a:custGeom>
              <a:avLst/>
              <a:gdLst>
                <a:gd name="T0" fmla="*/ 551 w 1143"/>
                <a:gd name="T1" fmla="*/ 5 h 585"/>
                <a:gd name="T2" fmla="*/ 577 w 1143"/>
                <a:gd name="T3" fmla="*/ 28 h 585"/>
                <a:gd name="T4" fmla="*/ 585 w 1143"/>
                <a:gd name="T5" fmla="*/ 110 h 585"/>
                <a:gd name="T6" fmla="*/ 554 w 1143"/>
                <a:gd name="T7" fmla="*/ 197 h 585"/>
                <a:gd name="T8" fmla="*/ 563 w 1143"/>
                <a:gd name="T9" fmla="*/ 239 h 585"/>
                <a:gd name="T10" fmla="*/ 581 w 1143"/>
                <a:gd name="T11" fmla="*/ 267 h 585"/>
                <a:gd name="T12" fmla="*/ 631 w 1143"/>
                <a:gd name="T13" fmla="*/ 275 h 585"/>
                <a:gd name="T14" fmla="*/ 674 w 1143"/>
                <a:gd name="T15" fmla="*/ 319 h 585"/>
                <a:gd name="T16" fmla="*/ 685 w 1143"/>
                <a:gd name="T17" fmla="*/ 353 h 585"/>
                <a:gd name="T18" fmla="*/ 838 w 1143"/>
                <a:gd name="T19" fmla="*/ 347 h 585"/>
                <a:gd name="T20" fmla="*/ 986 w 1143"/>
                <a:gd name="T21" fmla="*/ 362 h 585"/>
                <a:gd name="T22" fmla="*/ 1106 w 1143"/>
                <a:gd name="T23" fmla="*/ 369 h 585"/>
                <a:gd name="T24" fmla="*/ 1137 w 1143"/>
                <a:gd name="T25" fmla="*/ 396 h 585"/>
                <a:gd name="T26" fmla="*/ 1142 w 1143"/>
                <a:gd name="T27" fmla="*/ 436 h 585"/>
                <a:gd name="T28" fmla="*/ 1119 w 1143"/>
                <a:gd name="T29" fmla="*/ 470 h 585"/>
                <a:gd name="T30" fmla="*/ 1055 w 1143"/>
                <a:gd name="T31" fmla="*/ 477 h 585"/>
                <a:gd name="T32" fmla="*/ 946 w 1143"/>
                <a:gd name="T33" fmla="*/ 461 h 585"/>
                <a:gd name="T34" fmla="*/ 834 w 1143"/>
                <a:gd name="T35" fmla="*/ 447 h 585"/>
                <a:gd name="T36" fmla="*/ 730 w 1143"/>
                <a:gd name="T37" fmla="*/ 456 h 585"/>
                <a:gd name="T38" fmla="*/ 672 w 1143"/>
                <a:gd name="T39" fmla="*/ 481 h 585"/>
                <a:gd name="T40" fmla="*/ 630 w 1143"/>
                <a:gd name="T41" fmla="*/ 486 h 585"/>
                <a:gd name="T42" fmla="*/ 596 w 1143"/>
                <a:gd name="T43" fmla="*/ 472 h 585"/>
                <a:gd name="T44" fmla="*/ 571 w 1143"/>
                <a:gd name="T45" fmla="*/ 449 h 585"/>
                <a:gd name="T46" fmla="*/ 565 w 1143"/>
                <a:gd name="T47" fmla="*/ 403 h 585"/>
                <a:gd name="T48" fmla="*/ 531 w 1143"/>
                <a:gd name="T49" fmla="*/ 452 h 585"/>
                <a:gd name="T50" fmla="*/ 490 w 1143"/>
                <a:gd name="T51" fmla="*/ 465 h 585"/>
                <a:gd name="T52" fmla="*/ 450 w 1143"/>
                <a:gd name="T53" fmla="*/ 451 h 585"/>
                <a:gd name="T54" fmla="*/ 435 w 1143"/>
                <a:gd name="T55" fmla="*/ 414 h 585"/>
                <a:gd name="T56" fmla="*/ 445 w 1143"/>
                <a:gd name="T57" fmla="*/ 385 h 585"/>
                <a:gd name="T58" fmla="*/ 454 w 1143"/>
                <a:gd name="T59" fmla="*/ 365 h 585"/>
                <a:gd name="T60" fmla="*/ 417 w 1143"/>
                <a:gd name="T61" fmla="*/ 400 h 585"/>
                <a:gd name="T62" fmla="*/ 375 w 1143"/>
                <a:gd name="T63" fmla="*/ 423 h 585"/>
                <a:gd name="T64" fmla="*/ 331 w 1143"/>
                <a:gd name="T65" fmla="*/ 412 h 585"/>
                <a:gd name="T66" fmla="*/ 311 w 1143"/>
                <a:gd name="T67" fmla="*/ 375 h 585"/>
                <a:gd name="T68" fmla="*/ 360 w 1143"/>
                <a:gd name="T69" fmla="*/ 285 h 585"/>
                <a:gd name="T70" fmla="*/ 250 w 1143"/>
                <a:gd name="T71" fmla="*/ 388 h 585"/>
                <a:gd name="T72" fmla="*/ 95 w 1143"/>
                <a:gd name="T73" fmla="*/ 574 h 585"/>
                <a:gd name="T74" fmla="*/ 49 w 1143"/>
                <a:gd name="T75" fmla="*/ 584 h 585"/>
                <a:gd name="T76" fmla="*/ 9 w 1143"/>
                <a:gd name="T77" fmla="*/ 562 h 585"/>
                <a:gd name="T78" fmla="*/ 2 w 1143"/>
                <a:gd name="T79" fmla="*/ 521 h 585"/>
                <a:gd name="T80" fmla="*/ 137 w 1143"/>
                <a:gd name="T81" fmla="*/ 347 h 585"/>
                <a:gd name="T82" fmla="*/ 341 w 1143"/>
                <a:gd name="T83" fmla="*/ 122 h 585"/>
                <a:gd name="T84" fmla="*/ 395 w 1143"/>
                <a:gd name="T85" fmla="*/ 70 h 585"/>
                <a:gd name="T86" fmla="*/ 458 w 1143"/>
                <a:gd name="T87" fmla="*/ 20 h 585"/>
                <a:gd name="T88" fmla="*/ 528 w 1143"/>
                <a:gd name="T89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43" h="585">
                  <a:moveTo>
                    <a:pt x="528" y="0"/>
                  </a:moveTo>
                  <a:lnTo>
                    <a:pt x="539" y="2"/>
                  </a:lnTo>
                  <a:lnTo>
                    <a:pt x="551" y="5"/>
                  </a:lnTo>
                  <a:lnTo>
                    <a:pt x="561" y="10"/>
                  </a:lnTo>
                  <a:lnTo>
                    <a:pt x="571" y="18"/>
                  </a:lnTo>
                  <a:lnTo>
                    <a:pt x="577" y="28"/>
                  </a:lnTo>
                  <a:lnTo>
                    <a:pt x="585" y="53"/>
                  </a:lnTo>
                  <a:lnTo>
                    <a:pt x="587" y="81"/>
                  </a:lnTo>
                  <a:lnTo>
                    <a:pt x="585" y="110"/>
                  </a:lnTo>
                  <a:lnTo>
                    <a:pt x="578" y="139"/>
                  </a:lnTo>
                  <a:lnTo>
                    <a:pt x="567" y="168"/>
                  </a:lnTo>
                  <a:lnTo>
                    <a:pt x="554" y="197"/>
                  </a:lnTo>
                  <a:lnTo>
                    <a:pt x="537" y="227"/>
                  </a:lnTo>
                  <a:lnTo>
                    <a:pt x="551" y="232"/>
                  </a:lnTo>
                  <a:lnTo>
                    <a:pt x="563" y="239"/>
                  </a:lnTo>
                  <a:lnTo>
                    <a:pt x="573" y="252"/>
                  </a:lnTo>
                  <a:lnTo>
                    <a:pt x="577" y="260"/>
                  </a:lnTo>
                  <a:lnTo>
                    <a:pt x="581" y="267"/>
                  </a:lnTo>
                  <a:lnTo>
                    <a:pt x="597" y="266"/>
                  </a:lnTo>
                  <a:lnTo>
                    <a:pt x="614" y="269"/>
                  </a:lnTo>
                  <a:lnTo>
                    <a:pt x="631" y="275"/>
                  </a:lnTo>
                  <a:lnTo>
                    <a:pt x="646" y="286"/>
                  </a:lnTo>
                  <a:lnTo>
                    <a:pt x="661" y="300"/>
                  </a:lnTo>
                  <a:lnTo>
                    <a:pt x="674" y="319"/>
                  </a:lnTo>
                  <a:lnTo>
                    <a:pt x="681" y="334"/>
                  </a:lnTo>
                  <a:lnTo>
                    <a:pt x="684" y="345"/>
                  </a:lnTo>
                  <a:lnTo>
                    <a:pt x="685" y="353"/>
                  </a:lnTo>
                  <a:lnTo>
                    <a:pt x="738" y="347"/>
                  </a:lnTo>
                  <a:lnTo>
                    <a:pt x="789" y="346"/>
                  </a:lnTo>
                  <a:lnTo>
                    <a:pt x="838" y="347"/>
                  </a:lnTo>
                  <a:lnTo>
                    <a:pt x="887" y="351"/>
                  </a:lnTo>
                  <a:lnTo>
                    <a:pt x="936" y="356"/>
                  </a:lnTo>
                  <a:lnTo>
                    <a:pt x="986" y="362"/>
                  </a:lnTo>
                  <a:lnTo>
                    <a:pt x="1036" y="365"/>
                  </a:lnTo>
                  <a:lnTo>
                    <a:pt x="1089" y="367"/>
                  </a:lnTo>
                  <a:lnTo>
                    <a:pt x="1106" y="369"/>
                  </a:lnTo>
                  <a:lnTo>
                    <a:pt x="1119" y="375"/>
                  </a:lnTo>
                  <a:lnTo>
                    <a:pt x="1130" y="384"/>
                  </a:lnTo>
                  <a:lnTo>
                    <a:pt x="1137" y="396"/>
                  </a:lnTo>
                  <a:lnTo>
                    <a:pt x="1142" y="408"/>
                  </a:lnTo>
                  <a:lnTo>
                    <a:pt x="1143" y="422"/>
                  </a:lnTo>
                  <a:lnTo>
                    <a:pt x="1142" y="436"/>
                  </a:lnTo>
                  <a:lnTo>
                    <a:pt x="1137" y="449"/>
                  </a:lnTo>
                  <a:lnTo>
                    <a:pt x="1130" y="460"/>
                  </a:lnTo>
                  <a:lnTo>
                    <a:pt x="1119" y="470"/>
                  </a:lnTo>
                  <a:lnTo>
                    <a:pt x="1106" y="476"/>
                  </a:lnTo>
                  <a:lnTo>
                    <a:pt x="1089" y="478"/>
                  </a:lnTo>
                  <a:lnTo>
                    <a:pt x="1055" y="477"/>
                  </a:lnTo>
                  <a:lnTo>
                    <a:pt x="1020" y="473"/>
                  </a:lnTo>
                  <a:lnTo>
                    <a:pt x="983" y="467"/>
                  </a:lnTo>
                  <a:lnTo>
                    <a:pt x="946" y="461"/>
                  </a:lnTo>
                  <a:lnTo>
                    <a:pt x="909" y="455"/>
                  </a:lnTo>
                  <a:lnTo>
                    <a:pt x="872" y="450"/>
                  </a:lnTo>
                  <a:lnTo>
                    <a:pt x="834" y="447"/>
                  </a:lnTo>
                  <a:lnTo>
                    <a:pt x="798" y="446"/>
                  </a:lnTo>
                  <a:lnTo>
                    <a:pt x="763" y="449"/>
                  </a:lnTo>
                  <a:lnTo>
                    <a:pt x="730" y="456"/>
                  </a:lnTo>
                  <a:lnTo>
                    <a:pt x="698" y="469"/>
                  </a:lnTo>
                  <a:lnTo>
                    <a:pt x="685" y="475"/>
                  </a:lnTo>
                  <a:lnTo>
                    <a:pt x="672" y="481"/>
                  </a:lnTo>
                  <a:lnTo>
                    <a:pt x="657" y="486"/>
                  </a:lnTo>
                  <a:lnTo>
                    <a:pt x="644" y="488"/>
                  </a:lnTo>
                  <a:lnTo>
                    <a:pt x="630" y="486"/>
                  </a:lnTo>
                  <a:lnTo>
                    <a:pt x="619" y="482"/>
                  </a:lnTo>
                  <a:lnTo>
                    <a:pt x="608" y="477"/>
                  </a:lnTo>
                  <a:lnTo>
                    <a:pt x="596" y="472"/>
                  </a:lnTo>
                  <a:lnTo>
                    <a:pt x="586" y="465"/>
                  </a:lnTo>
                  <a:lnTo>
                    <a:pt x="578" y="458"/>
                  </a:lnTo>
                  <a:lnTo>
                    <a:pt x="571" y="449"/>
                  </a:lnTo>
                  <a:lnTo>
                    <a:pt x="566" y="437"/>
                  </a:lnTo>
                  <a:lnTo>
                    <a:pt x="565" y="418"/>
                  </a:lnTo>
                  <a:lnTo>
                    <a:pt x="565" y="403"/>
                  </a:lnTo>
                  <a:lnTo>
                    <a:pt x="554" y="422"/>
                  </a:lnTo>
                  <a:lnTo>
                    <a:pt x="542" y="441"/>
                  </a:lnTo>
                  <a:lnTo>
                    <a:pt x="531" y="452"/>
                  </a:lnTo>
                  <a:lnTo>
                    <a:pt x="519" y="460"/>
                  </a:lnTo>
                  <a:lnTo>
                    <a:pt x="504" y="464"/>
                  </a:lnTo>
                  <a:lnTo>
                    <a:pt x="490" y="465"/>
                  </a:lnTo>
                  <a:lnTo>
                    <a:pt x="475" y="463"/>
                  </a:lnTo>
                  <a:lnTo>
                    <a:pt x="462" y="458"/>
                  </a:lnTo>
                  <a:lnTo>
                    <a:pt x="450" y="451"/>
                  </a:lnTo>
                  <a:lnTo>
                    <a:pt x="441" y="441"/>
                  </a:lnTo>
                  <a:lnTo>
                    <a:pt x="436" y="428"/>
                  </a:lnTo>
                  <a:lnTo>
                    <a:pt x="435" y="414"/>
                  </a:lnTo>
                  <a:lnTo>
                    <a:pt x="439" y="398"/>
                  </a:lnTo>
                  <a:lnTo>
                    <a:pt x="442" y="391"/>
                  </a:lnTo>
                  <a:lnTo>
                    <a:pt x="445" y="385"/>
                  </a:lnTo>
                  <a:lnTo>
                    <a:pt x="445" y="385"/>
                  </a:lnTo>
                  <a:lnTo>
                    <a:pt x="444" y="385"/>
                  </a:lnTo>
                  <a:lnTo>
                    <a:pt x="454" y="365"/>
                  </a:lnTo>
                  <a:lnTo>
                    <a:pt x="440" y="374"/>
                  </a:lnTo>
                  <a:lnTo>
                    <a:pt x="428" y="385"/>
                  </a:lnTo>
                  <a:lnTo>
                    <a:pt x="417" y="400"/>
                  </a:lnTo>
                  <a:lnTo>
                    <a:pt x="405" y="412"/>
                  </a:lnTo>
                  <a:lnTo>
                    <a:pt x="390" y="420"/>
                  </a:lnTo>
                  <a:lnTo>
                    <a:pt x="375" y="423"/>
                  </a:lnTo>
                  <a:lnTo>
                    <a:pt x="359" y="423"/>
                  </a:lnTo>
                  <a:lnTo>
                    <a:pt x="345" y="419"/>
                  </a:lnTo>
                  <a:lnTo>
                    <a:pt x="331" y="412"/>
                  </a:lnTo>
                  <a:lnTo>
                    <a:pt x="321" y="402"/>
                  </a:lnTo>
                  <a:lnTo>
                    <a:pt x="314" y="389"/>
                  </a:lnTo>
                  <a:lnTo>
                    <a:pt x="311" y="375"/>
                  </a:lnTo>
                  <a:lnTo>
                    <a:pt x="313" y="360"/>
                  </a:lnTo>
                  <a:lnTo>
                    <a:pt x="320" y="343"/>
                  </a:lnTo>
                  <a:lnTo>
                    <a:pt x="360" y="285"/>
                  </a:lnTo>
                  <a:lnTo>
                    <a:pt x="400" y="224"/>
                  </a:lnTo>
                  <a:lnTo>
                    <a:pt x="323" y="305"/>
                  </a:lnTo>
                  <a:lnTo>
                    <a:pt x="250" y="388"/>
                  </a:lnTo>
                  <a:lnTo>
                    <a:pt x="177" y="475"/>
                  </a:lnTo>
                  <a:lnTo>
                    <a:pt x="108" y="562"/>
                  </a:lnTo>
                  <a:lnTo>
                    <a:pt x="95" y="574"/>
                  </a:lnTo>
                  <a:lnTo>
                    <a:pt x="80" y="582"/>
                  </a:lnTo>
                  <a:lnTo>
                    <a:pt x="64" y="585"/>
                  </a:lnTo>
                  <a:lnTo>
                    <a:pt x="49" y="584"/>
                  </a:lnTo>
                  <a:lnTo>
                    <a:pt x="33" y="580"/>
                  </a:lnTo>
                  <a:lnTo>
                    <a:pt x="21" y="572"/>
                  </a:lnTo>
                  <a:lnTo>
                    <a:pt x="9" y="562"/>
                  </a:lnTo>
                  <a:lnTo>
                    <a:pt x="2" y="550"/>
                  </a:lnTo>
                  <a:lnTo>
                    <a:pt x="0" y="535"/>
                  </a:lnTo>
                  <a:lnTo>
                    <a:pt x="2" y="521"/>
                  </a:lnTo>
                  <a:lnTo>
                    <a:pt x="12" y="506"/>
                  </a:lnTo>
                  <a:lnTo>
                    <a:pt x="74" y="426"/>
                  </a:lnTo>
                  <a:lnTo>
                    <a:pt x="137" y="347"/>
                  </a:lnTo>
                  <a:lnTo>
                    <a:pt x="202" y="270"/>
                  </a:lnTo>
                  <a:lnTo>
                    <a:pt x="270" y="194"/>
                  </a:lnTo>
                  <a:lnTo>
                    <a:pt x="341" y="122"/>
                  </a:lnTo>
                  <a:lnTo>
                    <a:pt x="357" y="106"/>
                  </a:lnTo>
                  <a:lnTo>
                    <a:pt x="376" y="88"/>
                  </a:lnTo>
                  <a:lnTo>
                    <a:pt x="395" y="70"/>
                  </a:lnTo>
                  <a:lnTo>
                    <a:pt x="414" y="51"/>
                  </a:lnTo>
                  <a:lnTo>
                    <a:pt x="435" y="35"/>
                  </a:lnTo>
                  <a:lnTo>
                    <a:pt x="458" y="20"/>
                  </a:lnTo>
                  <a:lnTo>
                    <a:pt x="480" y="9"/>
                  </a:lnTo>
                  <a:lnTo>
                    <a:pt x="504" y="2"/>
                  </a:lnTo>
                  <a:lnTo>
                    <a:pt x="5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16" tIns="45708" rIns="91416" bIns="45708" numCol="1" anchor="t" anchorCtr="0" compatLnSpc="1"/>
            <a:lstStyle/>
            <a:p>
              <a:endParaRPr 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28" name="Freeform 1171"/>
          <p:cNvSpPr/>
          <p:nvPr/>
        </p:nvSpPr>
        <p:spPr bwMode="auto">
          <a:xfrm>
            <a:off x="4465755" y="3796166"/>
            <a:ext cx="641685" cy="481209"/>
          </a:xfrm>
          <a:custGeom>
            <a:avLst/>
            <a:gdLst>
              <a:gd name="T0" fmla="*/ 6189 w 6231"/>
              <a:gd name="T1" fmla="*/ 0 h 4673"/>
              <a:gd name="T2" fmla="*/ 6206 w 6231"/>
              <a:gd name="T3" fmla="*/ 6 h 4673"/>
              <a:gd name="T4" fmla="*/ 6219 w 6231"/>
              <a:gd name="T5" fmla="*/ 17 h 4673"/>
              <a:gd name="T6" fmla="*/ 6229 w 6231"/>
              <a:gd name="T7" fmla="*/ 34 h 4673"/>
              <a:gd name="T8" fmla="*/ 6231 w 6231"/>
              <a:gd name="T9" fmla="*/ 53 h 4673"/>
              <a:gd name="T10" fmla="*/ 6223 w 6231"/>
              <a:gd name="T11" fmla="*/ 72 h 4673"/>
              <a:gd name="T12" fmla="*/ 3477 w 6231"/>
              <a:gd name="T13" fmla="*/ 4603 h 4673"/>
              <a:gd name="T14" fmla="*/ 3455 w 6231"/>
              <a:gd name="T15" fmla="*/ 4631 h 4673"/>
              <a:gd name="T16" fmla="*/ 3428 w 6231"/>
              <a:gd name="T17" fmla="*/ 4652 h 4673"/>
              <a:gd name="T18" fmla="*/ 3398 w 6231"/>
              <a:gd name="T19" fmla="*/ 4665 h 4673"/>
              <a:gd name="T20" fmla="*/ 3366 w 6231"/>
              <a:gd name="T21" fmla="*/ 4673 h 4673"/>
              <a:gd name="T22" fmla="*/ 3332 w 6231"/>
              <a:gd name="T23" fmla="*/ 4673 h 4673"/>
              <a:gd name="T24" fmla="*/ 3300 w 6231"/>
              <a:gd name="T25" fmla="*/ 4664 h 4673"/>
              <a:gd name="T26" fmla="*/ 3269 w 6231"/>
              <a:gd name="T27" fmla="*/ 4648 h 4673"/>
              <a:gd name="T28" fmla="*/ 2513 w 6231"/>
              <a:gd name="T29" fmla="*/ 4132 h 4673"/>
              <a:gd name="T30" fmla="*/ 1745 w 6231"/>
              <a:gd name="T31" fmla="*/ 4641 h 4673"/>
              <a:gd name="T32" fmla="*/ 1717 w 6231"/>
              <a:gd name="T33" fmla="*/ 4654 h 4673"/>
              <a:gd name="T34" fmla="*/ 1690 w 6231"/>
              <a:gd name="T35" fmla="*/ 4656 h 4673"/>
              <a:gd name="T36" fmla="*/ 1664 w 6231"/>
              <a:gd name="T37" fmla="*/ 4650 h 4673"/>
              <a:gd name="T38" fmla="*/ 1639 w 6231"/>
              <a:gd name="T39" fmla="*/ 4639 h 4673"/>
              <a:gd name="T40" fmla="*/ 1621 w 6231"/>
              <a:gd name="T41" fmla="*/ 4618 h 4673"/>
              <a:gd name="T42" fmla="*/ 1609 w 6231"/>
              <a:gd name="T43" fmla="*/ 4595 h 4673"/>
              <a:gd name="T44" fmla="*/ 1603 w 6231"/>
              <a:gd name="T45" fmla="*/ 4565 h 4673"/>
              <a:gd name="T46" fmla="*/ 1603 w 6231"/>
              <a:gd name="T47" fmla="*/ 3511 h 4673"/>
              <a:gd name="T48" fmla="*/ 5090 w 6231"/>
              <a:gd name="T49" fmla="*/ 905 h 4673"/>
              <a:gd name="T50" fmla="*/ 972 w 6231"/>
              <a:gd name="T51" fmla="*/ 3077 h 4673"/>
              <a:gd name="T52" fmla="*/ 64 w 6231"/>
              <a:gd name="T53" fmla="*/ 2459 h 4673"/>
              <a:gd name="T54" fmla="*/ 36 w 6231"/>
              <a:gd name="T55" fmla="*/ 2434 h 4673"/>
              <a:gd name="T56" fmla="*/ 15 w 6231"/>
              <a:gd name="T57" fmla="*/ 2404 h 4673"/>
              <a:gd name="T58" fmla="*/ 4 w 6231"/>
              <a:gd name="T59" fmla="*/ 2370 h 4673"/>
              <a:gd name="T60" fmla="*/ 0 w 6231"/>
              <a:gd name="T61" fmla="*/ 2335 h 4673"/>
              <a:gd name="T62" fmla="*/ 0 w 6231"/>
              <a:gd name="T63" fmla="*/ 2335 h 4673"/>
              <a:gd name="T64" fmla="*/ 4 w 6231"/>
              <a:gd name="T65" fmla="*/ 2301 h 4673"/>
              <a:gd name="T66" fmla="*/ 17 w 6231"/>
              <a:gd name="T67" fmla="*/ 2269 h 4673"/>
              <a:gd name="T68" fmla="*/ 36 w 6231"/>
              <a:gd name="T69" fmla="*/ 2241 h 4673"/>
              <a:gd name="T70" fmla="*/ 62 w 6231"/>
              <a:gd name="T71" fmla="*/ 2216 h 4673"/>
              <a:gd name="T72" fmla="*/ 96 w 6231"/>
              <a:gd name="T73" fmla="*/ 2199 h 4673"/>
              <a:gd name="T74" fmla="*/ 6168 w 6231"/>
              <a:gd name="T75" fmla="*/ 4 h 4673"/>
              <a:gd name="T76" fmla="*/ 6189 w 6231"/>
              <a:gd name="T77" fmla="*/ 0 h 4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6231" h="4673">
                <a:moveTo>
                  <a:pt x="6189" y="0"/>
                </a:moveTo>
                <a:lnTo>
                  <a:pt x="6206" y="6"/>
                </a:lnTo>
                <a:lnTo>
                  <a:pt x="6219" y="17"/>
                </a:lnTo>
                <a:lnTo>
                  <a:pt x="6229" y="34"/>
                </a:lnTo>
                <a:lnTo>
                  <a:pt x="6231" y="53"/>
                </a:lnTo>
                <a:lnTo>
                  <a:pt x="6223" y="72"/>
                </a:lnTo>
                <a:lnTo>
                  <a:pt x="3477" y="4603"/>
                </a:lnTo>
                <a:lnTo>
                  <a:pt x="3455" y="4631"/>
                </a:lnTo>
                <a:lnTo>
                  <a:pt x="3428" y="4652"/>
                </a:lnTo>
                <a:lnTo>
                  <a:pt x="3398" y="4665"/>
                </a:lnTo>
                <a:lnTo>
                  <a:pt x="3366" y="4673"/>
                </a:lnTo>
                <a:lnTo>
                  <a:pt x="3332" y="4673"/>
                </a:lnTo>
                <a:lnTo>
                  <a:pt x="3300" y="4664"/>
                </a:lnTo>
                <a:lnTo>
                  <a:pt x="3269" y="4648"/>
                </a:lnTo>
                <a:lnTo>
                  <a:pt x="2513" y="4132"/>
                </a:lnTo>
                <a:lnTo>
                  <a:pt x="1745" y="4641"/>
                </a:lnTo>
                <a:lnTo>
                  <a:pt x="1717" y="4654"/>
                </a:lnTo>
                <a:lnTo>
                  <a:pt x="1690" y="4656"/>
                </a:lnTo>
                <a:lnTo>
                  <a:pt x="1664" y="4650"/>
                </a:lnTo>
                <a:lnTo>
                  <a:pt x="1639" y="4639"/>
                </a:lnTo>
                <a:lnTo>
                  <a:pt x="1621" y="4618"/>
                </a:lnTo>
                <a:lnTo>
                  <a:pt x="1609" y="4595"/>
                </a:lnTo>
                <a:lnTo>
                  <a:pt x="1603" y="4565"/>
                </a:lnTo>
                <a:lnTo>
                  <a:pt x="1603" y="3511"/>
                </a:lnTo>
                <a:lnTo>
                  <a:pt x="5090" y="905"/>
                </a:lnTo>
                <a:lnTo>
                  <a:pt x="972" y="3077"/>
                </a:lnTo>
                <a:lnTo>
                  <a:pt x="64" y="2459"/>
                </a:lnTo>
                <a:lnTo>
                  <a:pt x="36" y="2434"/>
                </a:lnTo>
                <a:lnTo>
                  <a:pt x="15" y="2404"/>
                </a:lnTo>
                <a:lnTo>
                  <a:pt x="4" y="2370"/>
                </a:lnTo>
                <a:lnTo>
                  <a:pt x="0" y="2335"/>
                </a:lnTo>
                <a:lnTo>
                  <a:pt x="0" y="2335"/>
                </a:lnTo>
                <a:lnTo>
                  <a:pt x="4" y="2301"/>
                </a:lnTo>
                <a:lnTo>
                  <a:pt x="17" y="2269"/>
                </a:lnTo>
                <a:lnTo>
                  <a:pt x="36" y="2241"/>
                </a:lnTo>
                <a:lnTo>
                  <a:pt x="62" y="2216"/>
                </a:lnTo>
                <a:lnTo>
                  <a:pt x="96" y="2199"/>
                </a:lnTo>
                <a:lnTo>
                  <a:pt x="6168" y="4"/>
                </a:lnTo>
                <a:lnTo>
                  <a:pt x="618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vert="horz" wrap="square" lIns="91416" tIns="45708" rIns="91416" bIns="45708" numCol="1" anchor="t" anchorCtr="0" compatLnSpc="1"/>
          <a:lstStyle/>
          <a:p>
            <a:endParaRPr lang="en-US" sz="1800">
              <a:latin typeface="Arial" panose="020B0604020202020204" pitchFamily="34" charset="0"/>
              <a:ea typeface="思源黑体 CN Regular" panose="020B0500000000000000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34" name="1"/>
          <p:cNvSpPr txBox="1">
            <a:spLocks noChangeArrowheads="1"/>
          </p:cNvSpPr>
          <p:nvPr/>
        </p:nvSpPr>
        <p:spPr bwMode="auto">
          <a:xfrm>
            <a:off x="5977890" y="2495550"/>
            <a:ext cx="4120515" cy="1615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indent="355600" algn="just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200" checksum="3837665281"/>
                </a:ext>
              </a:extLst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Arial" panose="020B0604020202020204" pitchFamily="34" charset="0"/>
              </a:rPr>
              <a:t>法治教育的人才培养关系到法治教育的持久性和先进性。坚持养培结合，既采用多种方式方法，强化对现有法治教育人才的培训和考核，又积极探索“法学+教育学”“法学+心理学”学士学位等人才培养模式，推动法治教育人才队伍的专业提升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8" grpId="0" bldLvl="0" animBg="1"/>
      <p:bldP spid="11" grpId="0" bldLvl="0" animBg="1"/>
      <p:bldP spid="12" grpId="0" bldLvl="0" animBg="1"/>
      <p:bldP spid="28" grpId="0" bldLvl="0" animBg="1"/>
      <p:bldP spid="34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187653_3*l_h_i*1_1_2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20187653_3*l_h_i*1_3_3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13"/>
  <p:tag name="KSO_WM_UNIT_TEXT_FILL_TYPE" val="1"/>
</p:tagLst>
</file>

<file path=ppt/tags/tag11.xml><?xml version="1.0" encoding="utf-8"?>
<p:tagLst xmlns:p="http://schemas.openxmlformats.org/presentationml/2006/main">
  <p:tag name="KSO_WM_UNIT_NOCLEAR" val="0"/>
  <p:tag name="KSO_WM_UNIT_VALUE" val="7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187653_3*l_h_f*1_3_1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PRESET_TEXT" val="单击此处添加文本具体内容"/>
</p:tagLst>
</file>

<file path=ppt/tags/tag12.xml><?xml version="1.0" encoding="utf-8"?>
<p:tagLst xmlns:p="http://schemas.openxmlformats.org/presentationml/2006/main">
  <p:tag name="KSO_WM_UNIT_ISCONTENTS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3_1"/>
  <p:tag name="KSO_WM_UNIT_ID" val="diagram20187653_3*l_h_a*1_3_1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PRESET_TEXT" val="添加标题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187653_3*l_h_i*1_1_3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</p:tagLst>
</file>

<file path=ppt/tags/tag3.xml><?xml version="1.0" encoding="utf-8"?>
<p:tagLst xmlns:p="http://schemas.openxmlformats.org/presentationml/2006/main">
  <p:tag name="KSO_WM_UNIT_NOCLEAR" val="0"/>
  <p:tag name="KSO_WM_UNIT_VALUE" val="7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187653_3*l_h_f*1_1_1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PRESET_TEXT" val="单击此处添加文本具体内容"/>
</p:tagLst>
</file>

<file path=ppt/tags/tag4.xml><?xml version="1.0" encoding="utf-8"?>
<p:tagLst xmlns:p="http://schemas.openxmlformats.org/presentationml/2006/main">
  <p:tag name="KSO_WM_UNIT_ISCONTENTSTITLE" val="0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87653_3*l_h_a*1_1_1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PRESET_TEXT" val="添加标题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187653_3*l_h_i*1_2_2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3"/>
  <p:tag name="KSO_WM_UNIT_TEXT_FILL_TYPE" val="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187653_3*l_h_i*1_2_3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3"/>
  <p:tag name="KSO_WM_UNIT_TEXT_FILL_TYPE" val="1"/>
</p:tagLst>
</file>

<file path=ppt/tags/tag7.xml><?xml version="1.0" encoding="utf-8"?>
<p:tagLst xmlns:p="http://schemas.openxmlformats.org/presentationml/2006/main">
  <p:tag name="KSO_WM_UNIT_NOCLEAR" val="0"/>
  <p:tag name="KSO_WM_UNIT_VALUE" val="7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187653_3*l_h_f*1_2_1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PRESET_TEXT" val="单击此处添加文本具体内容"/>
</p:tagLst>
</file>

<file path=ppt/tags/tag8.xml><?xml version="1.0" encoding="utf-8"?>
<p:tagLst xmlns:p="http://schemas.openxmlformats.org/presentationml/2006/main">
  <p:tag name="KSO_WM_UNIT_ISCONTENTSTITLE" val="0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0187653_3*l_h_a*1_2_1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PRESET_TEXT" val="添加标题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187653_3*l_h_i*1_3_2"/>
  <p:tag name="KSO_WM_TEMPLATE_CATEGORY" val="diagram"/>
  <p:tag name="KSO_WM_TEMPLATE_INDEX" val="20187653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13"/>
  <p:tag name="KSO_WM_UNIT_TEXT_FILL_TYPE" val="1"/>
</p:tagLst>
</file>

<file path=ppt/theme/theme1.xml><?xml version="1.0" encoding="utf-8"?>
<a:theme xmlns:a="http://schemas.openxmlformats.org/drawingml/2006/main" name="书籍进步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216606"/>
      </a:accent1>
      <a:accent2>
        <a:srgbClr val="669900"/>
      </a:accent2>
      <a:accent3>
        <a:srgbClr val="FFFFFF"/>
      </a:accent3>
      <a:accent4>
        <a:srgbClr val="000000"/>
      </a:accent4>
      <a:accent5>
        <a:srgbClr val="ABB9AA"/>
      </a:accent5>
      <a:accent6>
        <a:srgbClr val="5B8900"/>
      </a:accent6>
      <a:hlink>
        <a:srgbClr val="CC3300"/>
      </a:hlink>
      <a:folHlink>
        <a:srgbClr val="9966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216606"/>
        </a:accent1>
        <a:accent2>
          <a:srgbClr val="669900"/>
        </a:accent2>
        <a:accent3>
          <a:srgbClr val="FFFFFF"/>
        </a:accent3>
        <a:accent4>
          <a:srgbClr val="000000"/>
        </a:accent4>
        <a:accent5>
          <a:srgbClr val="ABB9AA"/>
        </a:accent5>
        <a:accent6>
          <a:srgbClr val="5B8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www.kakappt.com</Template>
  <TotalTime>0</TotalTime>
  <Words>1232</Words>
  <Application>WPS 演示</Application>
  <PresentationFormat>宽屏</PresentationFormat>
  <Paragraphs>51</Paragraphs>
  <Slides>7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宋体</vt:lpstr>
      <vt:lpstr>Wingdings</vt:lpstr>
      <vt:lpstr>方正粗黑宋简体</vt:lpstr>
      <vt:lpstr>华康俪金黑W8</vt:lpstr>
      <vt:lpstr>思源黑体 CN Regular</vt:lpstr>
      <vt:lpstr>黑体</vt:lpstr>
      <vt:lpstr>微软雅黑</vt:lpstr>
      <vt:lpstr>Arial Unicode MS</vt:lpstr>
      <vt:lpstr>等线</vt:lpstr>
      <vt:lpstr>书籍进步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www.kakappt.com</Company>
  <LinksUpToDate>false</LinksUpToDate>
  <SharedDoc>false</SharedDoc>
  <HyperlinksChanged>false</HyperlinksChanged>
  <AppVersion>14.0000</AppVersion>
  <Manager>www.kakappt.com</Manager>
  <HyperlinkBase>www.kakappt.com</HyperlinkBas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卡卡办公模板</dc:title>
  <dc:creator>www.kakappt.com</dc:creator>
  <cp:keywords>www.kakappt.com</cp:keywords>
  <dc:description>卡卡办公</dc:description>
  <dc:subject>www.kakappt.com</dc:subject>
  <cp:category>卡卡办公PPT模板</cp:category>
  <cp:lastModifiedBy>旭</cp:lastModifiedBy>
  <cp:revision>26</cp:revision>
  <dcterms:created xsi:type="dcterms:W3CDTF">2021-02-01T22:19:00Z</dcterms:created>
  <dcterms:modified xsi:type="dcterms:W3CDTF">2022-01-11T06:49:03Z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2052-11.1.0.11194</vt:lpwstr>
  </property>
  <property fmtid="{D5CDD505-2E9C-101B-9397-08002B2CF9AE}" pid="3" name="ICV">
    <vt:lpwstr>C2BBFA0CE50244529EE100AD303AC8C1</vt:lpwstr>
  </property>
</Properties>
</file>