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docProps/custom.xml" ContentType="application/vnd.openxmlformats-officedocument.custom-properties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Masters/slideMaster6.xml" ContentType="application/vnd.openxmlformats-officedocument.presentationml.slideMaster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0" r:id="rId3"/>
    <p:sldMasterId id="2147483682" r:id="rId4"/>
    <p:sldMasterId id="2147483687" r:id="rId5"/>
    <p:sldMasterId id="2147483699" r:id="rId6"/>
  </p:sldMasterIdLst>
  <p:notesMasterIdLst>
    <p:notesMasterId r:id="rId34"/>
  </p:notesMasterIdLst>
  <p:sldIdLst>
    <p:sldId id="256" r:id="rId7"/>
    <p:sldId id="3405" r:id="rId8"/>
    <p:sldId id="3351" r:id="rId9"/>
    <p:sldId id="3418" r:id="rId10"/>
    <p:sldId id="3381" r:id="rId11"/>
    <p:sldId id="3372" r:id="rId12"/>
    <p:sldId id="3420" r:id="rId13"/>
    <p:sldId id="3421" r:id="rId14"/>
    <p:sldId id="3422" r:id="rId15"/>
    <p:sldId id="3439" r:id="rId16"/>
    <p:sldId id="3440" r:id="rId17"/>
    <p:sldId id="3463" r:id="rId18"/>
    <p:sldId id="3464" r:id="rId19"/>
    <p:sldId id="3441" r:id="rId20"/>
    <p:sldId id="3442" r:id="rId21"/>
    <p:sldId id="3437" r:id="rId22"/>
    <p:sldId id="3438" r:id="rId23"/>
    <p:sldId id="3406" r:id="rId24"/>
    <p:sldId id="3423" r:id="rId25"/>
    <p:sldId id="3398" r:id="rId26"/>
    <p:sldId id="3465" r:id="rId27"/>
    <p:sldId id="3457" r:id="rId28"/>
    <p:sldId id="3388" r:id="rId29"/>
    <p:sldId id="3391" r:id="rId30"/>
    <p:sldId id="3458" r:id="rId31"/>
    <p:sldId id="3382" r:id="rId32"/>
    <p:sldId id="3397" r:id="rId33"/>
  </p:sldIdLst>
  <p:sldSz cx="12192000" cy="6858000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5A5B"/>
    <a:srgbClr val="B3905D"/>
    <a:srgbClr val="C8AE89"/>
    <a:srgbClr val="C6AA83"/>
    <a:srgbClr val="C00000"/>
    <a:srgbClr val="4F4F4F"/>
    <a:srgbClr val="404040"/>
    <a:srgbClr val="E6E6E6"/>
    <a:srgbClr val="F3F8F1"/>
    <a:srgbClr val="4B4B4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4170" autoAdjust="0"/>
    <p:restoredTop sz="96159" autoAdjust="0"/>
  </p:normalViewPr>
  <p:slideViewPr>
    <p:cSldViewPr snapToGrid="0">
      <p:cViewPr varScale="1">
        <p:scale>
          <a:sx n="109" d="100"/>
          <a:sy n="109" d="100"/>
        </p:scale>
        <p:origin x="-378" y="-90"/>
      </p:cViewPr>
      <p:guideLst>
        <p:guide orient="horz" pos="377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3996" y="102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94778E-E3E0-41F0-AF66-55F0CD3B4433}" type="datetimeFigureOut">
              <a:rPr lang="zh-CN" altLang="en-US" smtClean="0"/>
              <a:pPr/>
              <a:t>2019/12/3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8241B8-02B3-44F5-A3C0-98846267098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241B8-02B3-44F5-A3C0-988462670980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241B8-02B3-44F5-A3C0-988462670980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241B8-02B3-44F5-A3C0-988462670980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241B8-02B3-44F5-A3C0-988462670980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241B8-02B3-44F5-A3C0-988462670980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241B8-02B3-44F5-A3C0-988462670980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241B8-02B3-44F5-A3C0-988462670980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241B8-02B3-44F5-A3C0-988462670980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241B8-02B3-44F5-A3C0-988462670980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241B8-02B3-44F5-A3C0-988462670980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241B8-02B3-44F5-A3C0-988462670980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241B8-02B3-44F5-A3C0-988462670980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241B8-02B3-44F5-A3C0-988462670980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241B8-02B3-44F5-A3C0-988462670980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241B8-02B3-44F5-A3C0-988462670980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241B8-02B3-44F5-A3C0-988462670980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241B8-02B3-44F5-A3C0-988462670980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241B8-02B3-44F5-A3C0-988462670980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241B8-02B3-44F5-A3C0-988462670980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241B8-02B3-44F5-A3C0-988462670980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88241B8-02B3-44F5-A3C0-98846267098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241B8-02B3-44F5-A3C0-988462670980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241B8-02B3-44F5-A3C0-988462670980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241B8-02B3-44F5-A3C0-988462670980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241B8-02B3-44F5-A3C0-988462670980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8241B8-02B3-44F5-A3C0-988462670980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80F13-0EB6-4D2C-885E-ECBE2CDFEEFD}" type="datetimeFigureOut">
              <a:rPr lang="zh-CN" altLang="en-US" smtClean="0"/>
              <a:pPr/>
              <a:t>2019/12/3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0DD02-B8AA-44C6-B642-A51275F27E9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80F13-0EB6-4D2C-885E-ECBE2CDFEEFD}" type="datetimeFigureOut">
              <a:rPr lang="zh-CN" altLang="en-US" smtClean="0"/>
              <a:pPr/>
              <a:t>2019/12/3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0DD02-B8AA-44C6-B642-A51275F27E9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80F13-0EB6-4D2C-885E-ECBE2CDFEEFD}" type="datetimeFigureOut">
              <a:rPr lang="zh-CN" altLang="en-US" smtClean="0"/>
              <a:pPr/>
              <a:t>2019/12/3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0DD02-B8AA-44C6-B642-A51275F27E9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2667000" y="-2565400"/>
            <a:ext cx="6858000" cy="119888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234" t="51403" b="4500"/>
          <a:stretch>
            <a:fillRect/>
          </a:stretch>
        </p:blipFill>
        <p:spPr>
          <a:xfrm>
            <a:off x="8973165" y="635000"/>
            <a:ext cx="2939626" cy="6223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593" t="52406" b="6394"/>
          <a:stretch>
            <a:fillRect/>
          </a:stretch>
        </p:blipFill>
        <p:spPr>
          <a:xfrm>
            <a:off x="254000" y="926166"/>
            <a:ext cx="4191000" cy="57286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2667000" y="-2565400"/>
            <a:ext cx="6858000" cy="119888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60" t="7963" r="-860" b="54445"/>
          <a:stretch>
            <a:fillRect/>
          </a:stretch>
        </p:blipFill>
        <p:spPr>
          <a:xfrm flipH="1">
            <a:off x="-266891" y="0"/>
            <a:ext cx="4368991" cy="49264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593" t="52406" b="6394"/>
          <a:stretch>
            <a:fillRect/>
          </a:stretch>
        </p:blipFill>
        <p:spPr>
          <a:xfrm>
            <a:off x="254000" y="926166"/>
            <a:ext cx="4191000" cy="572863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60" t="7963" r="-860" b="54445"/>
          <a:stretch>
            <a:fillRect/>
          </a:stretch>
        </p:blipFill>
        <p:spPr>
          <a:xfrm>
            <a:off x="8127809" y="0"/>
            <a:ext cx="4368991" cy="49264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2667000" y="-2565400"/>
            <a:ext cx="6858000" cy="11988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101599" y="190500"/>
            <a:ext cx="11988801" cy="64897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2667000" y="-2565400"/>
            <a:ext cx="6858000" cy="1198880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4628624" y="419051"/>
            <a:ext cx="26468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spc="300" dirty="0">
                <a:solidFill>
                  <a:schemeClr val="tx1"/>
                </a:solidFill>
                <a:latin typeface="造字工房俊雅（非商用）常规体" pitchFamily="50" charset="-122"/>
                <a:ea typeface="造字工房俊雅（非商用）常规体" pitchFamily="50" charset="-122"/>
              </a:rPr>
              <a:t>请在这里输入标题</a:t>
            </a:r>
            <a:endParaRPr lang="en-US" altLang="zh-CN" sz="2800" spc="300" dirty="0">
              <a:solidFill>
                <a:schemeClr val="tx1"/>
              </a:solidFill>
              <a:latin typeface="造字工房俊雅（非商用）常规体" pitchFamily="50" charset="-122"/>
              <a:ea typeface="造字工房俊雅（非商用）常规体" pitchFamily="5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4628624" y="419051"/>
            <a:ext cx="26468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spc="300" dirty="0">
                <a:solidFill>
                  <a:schemeClr val="tx1"/>
                </a:solidFill>
                <a:latin typeface="造字工房俊雅（非商用）常规体" pitchFamily="50" charset="-122"/>
                <a:ea typeface="造字工房俊雅（非商用）常规体" pitchFamily="50" charset="-122"/>
              </a:rPr>
              <a:t>请在这里输入标题</a:t>
            </a:r>
            <a:endParaRPr lang="en-US" altLang="zh-CN" sz="2800" spc="300" dirty="0">
              <a:solidFill>
                <a:schemeClr val="tx1"/>
              </a:solidFill>
              <a:latin typeface="造字工房俊雅（非商用）常规体" pitchFamily="50" charset="-122"/>
              <a:ea typeface="造字工房俊雅（非商用）常规体" pitchFamily="50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101599" y="190500"/>
            <a:ext cx="11988801" cy="64897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2667000" y="-2565400"/>
            <a:ext cx="6858000" cy="119888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4628624" y="419051"/>
            <a:ext cx="26468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spc="300" dirty="0">
                <a:solidFill>
                  <a:schemeClr val="tx1"/>
                </a:solidFill>
                <a:latin typeface="造字工房俊雅（非商用）常规体" pitchFamily="50" charset="-122"/>
                <a:ea typeface="造字工房俊雅（非商用）常规体" pitchFamily="50" charset="-122"/>
              </a:rPr>
              <a:t>请在这里输入标题</a:t>
            </a:r>
            <a:endParaRPr lang="en-US" altLang="zh-CN" sz="2800" spc="300" dirty="0">
              <a:solidFill>
                <a:schemeClr val="tx1"/>
              </a:solidFill>
              <a:latin typeface="造字工房俊雅（非商用）常规体" pitchFamily="50" charset="-122"/>
              <a:ea typeface="造字工房俊雅（非商用）常规体" pitchFamily="5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4628624" y="419051"/>
            <a:ext cx="26468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spc="300" dirty="0">
                <a:solidFill>
                  <a:schemeClr val="tx1"/>
                </a:solidFill>
                <a:latin typeface="造字工房俊雅（非商用）常规体" pitchFamily="50" charset="-122"/>
                <a:ea typeface="造字工房俊雅（非商用）常规体" pitchFamily="50" charset="-122"/>
              </a:rPr>
              <a:t>请在这里输入标题</a:t>
            </a:r>
            <a:endParaRPr lang="en-US" altLang="zh-CN" sz="2800" spc="300" dirty="0">
              <a:solidFill>
                <a:schemeClr val="tx1"/>
              </a:solidFill>
              <a:latin typeface="造字工房俊雅（非商用）常规体" pitchFamily="50" charset="-122"/>
              <a:ea typeface="造字工房俊雅（非商用）常规体" pitchFamily="50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101599" y="190500"/>
            <a:ext cx="11988801" cy="64897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2667000" y="-2565400"/>
            <a:ext cx="6858000" cy="119888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4628624" y="419051"/>
            <a:ext cx="26468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spc="300" dirty="0">
                <a:solidFill>
                  <a:schemeClr val="tx1"/>
                </a:solidFill>
                <a:latin typeface="造字工房俊雅（非商用）常规体" pitchFamily="50" charset="-122"/>
                <a:ea typeface="造字工房俊雅（非商用）常规体" pitchFamily="50" charset="-122"/>
              </a:rPr>
              <a:t>请在这里输入标题</a:t>
            </a:r>
            <a:endParaRPr lang="en-US" altLang="zh-CN" sz="2800" spc="300" dirty="0">
              <a:solidFill>
                <a:schemeClr val="tx1"/>
              </a:solidFill>
              <a:latin typeface="造字工房俊雅（非商用）常规体" pitchFamily="50" charset="-122"/>
              <a:ea typeface="造字工房俊雅（非商用）常规体" pitchFamily="5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4628624" y="419051"/>
            <a:ext cx="26468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spc="300" dirty="0">
                <a:solidFill>
                  <a:schemeClr val="tx1"/>
                </a:solidFill>
                <a:latin typeface="造字工房俊雅（非商用）常规体" pitchFamily="50" charset="-122"/>
                <a:ea typeface="造字工房俊雅（非商用）常规体" pitchFamily="50" charset="-122"/>
              </a:rPr>
              <a:t>请在这里输入标题</a:t>
            </a:r>
            <a:endParaRPr lang="en-US" altLang="zh-CN" sz="2800" spc="300" dirty="0">
              <a:solidFill>
                <a:schemeClr val="tx1"/>
              </a:solidFill>
              <a:latin typeface="造字工房俊雅（非商用）常规体" pitchFamily="50" charset="-122"/>
              <a:ea typeface="造字工房俊雅（非商用）常规体" pitchFamily="50" charset="-122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120649" y="190500"/>
            <a:ext cx="11988801" cy="64897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2686050" y="-2565400"/>
            <a:ext cx="6858000" cy="119888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4647674" y="419051"/>
            <a:ext cx="26468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spc="300" dirty="0">
                <a:solidFill>
                  <a:schemeClr val="tx1"/>
                </a:solidFill>
                <a:latin typeface="造字工房俊雅（非商用）常规体" pitchFamily="50" charset="-122"/>
                <a:ea typeface="造字工房俊雅（非商用）常规体" pitchFamily="50" charset="-122"/>
              </a:rPr>
              <a:t>请在这里输入标题</a:t>
            </a:r>
            <a:endParaRPr lang="en-US" altLang="zh-CN" sz="2800" spc="300" dirty="0">
              <a:solidFill>
                <a:schemeClr val="tx1"/>
              </a:solidFill>
              <a:latin typeface="造字工房俊雅（非商用）常规体" pitchFamily="50" charset="-122"/>
              <a:ea typeface="造字工房俊雅（非商用）常规体" pitchFamily="5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80F13-0EB6-4D2C-885E-ECBE2CDFEEFD}" type="datetimeFigureOut">
              <a:rPr lang="zh-CN" altLang="en-US" smtClean="0"/>
              <a:pPr/>
              <a:t>2019/12/3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0DD02-B8AA-44C6-B642-A51275F27E9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2019/12/3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2019/12/3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2019/12/3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2019/12/3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2019/12/3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2019/12/3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2019/12/3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2019/12/3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2019/12/3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80F13-0EB6-4D2C-885E-ECBE2CDFEEFD}" type="datetimeFigureOut">
              <a:rPr lang="zh-CN" altLang="en-US" smtClean="0"/>
              <a:pPr/>
              <a:t>2019/12/3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0DD02-B8AA-44C6-B642-A51275F27E9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2019/12/3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2019/12/3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641AF-CDC1-4B6F-BC43-5FE3EE97151F}" type="datetimeFigureOut">
              <a:rPr lang="zh-CN" altLang="en-US" smtClean="0"/>
              <a:pPr/>
              <a:t>2019/12/3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45960-4F08-4ABE-A08C-9047049F6BA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641AF-CDC1-4B6F-BC43-5FE3EE97151F}" type="datetimeFigureOut">
              <a:rPr lang="zh-CN" altLang="en-US" smtClean="0"/>
              <a:pPr/>
              <a:t>2019/12/3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45960-4F08-4ABE-A08C-9047049F6BA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641AF-CDC1-4B6F-BC43-5FE3EE97151F}" type="datetimeFigureOut">
              <a:rPr lang="zh-CN" altLang="en-US" smtClean="0"/>
              <a:pPr/>
              <a:t>2019/12/3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45960-4F08-4ABE-A08C-9047049F6BA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641AF-CDC1-4B6F-BC43-5FE3EE97151F}" type="datetimeFigureOut">
              <a:rPr lang="zh-CN" altLang="en-US" smtClean="0"/>
              <a:pPr/>
              <a:t>2019/12/3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45960-4F08-4ABE-A08C-9047049F6BA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80F13-0EB6-4D2C-885E-ECBE2CDFEEFD}" type="datetimeFigureOut">
              <a:rPr lang="zh-CN" altLang="en-US" smtClean="0"/>
              <a:pPr/>
              <a:t>2019/12/3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0DD02-B8AA-44C6-B642-A51275F27E9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641AF-CDC1-4B6F-BC43-5FE3EE97151F}" type="datetimeFigureOut">
              <a:rPr lang="zh-CN" altLang="en-US" smtClean="0"/>
              <a:pPr/>
              <a:t>2019/12/3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45960-4F08-4ABE-A08C-9047049F6BA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641AF-CDC1-4B6F-BC43-5FE3EE97151F}" type="datetimeFigureOut">
              <a:rPr lang="zh-CN" altLang="en-US" smtClean="0"/>
              <a:pPr/>
              <a:t>2019/12/3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45960-4F08-4ABE-A08C-9047049F6BA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641AF-CDC1-4B6F-BC43-5FE3EE97151F}" type="datetimeFigureOut">
              <a:rPr lang="zh-CN" altLang="en-US" smtClean="0"/>
              <a:pPr/>
              <a:t>2019/12/3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45960-4F08-4ABE-A08C-9047049F6BA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641AF-CDC1-4B6F-BC43-5FE3EE97151F}" type="datetimeFigureOut">
              <a:rPr lang="zh-CN" altLang="en-US" smtClean="0"/>
              <a:pPr/>
              <a:t>2019/12/3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45960-4F08-4ABE-A08C-9047049F6BA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641AF-CDC1-4B6F-BC43-5FE3EE97151F}" type="datetimeFigureOut">
              <a:rPr lang="zh-CN" altLang="en-US" smtClean="0"/>
              <a:pPr/>
              <a:t>2019/12/3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45960-4F08-4ABE-A08C-9047049F6BA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641AF-CDC1-4B6F-BC43-5FE3EE97151F}" type="datetimeFigureOut">
              <a:rPr lang="zh-CN" altLang="en-US" smtClean="0"/>
              <a:pPr/>
              <a:t>2019/12/3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45960-4F08-4ABE-A08C-9047049F6BA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641AF-CDC1-4B6F-BC43-5FE3EE97151F}" type="datetimeFigureOut">
              <a:rPr lang="zh-CN" altLang="en-US" smtClean="0"/>
              <a:pPr/>
              <a:t>2019/12/3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45960-4F08-4ABE-A08C-9047049F6BA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9D523-F46A-4D8E-BF04-72659B41CC1E}" type="datetimeFigureOut">
              <a:rPr lang="zh-CN" altLang="en-US" smtClean="0"/>
              <a:pPr/>
              <a:t>2019/12/3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73308-D8DA-4F02-8E72-2B4A7C14CD5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9D523-F46A-4D8E-BF04-72659B41CC1E}" type="datetimeFigureOut">
              <a:rPr lang="zh-CN" altLang="en-US" smtClean="0"/>
              <a:pPr/>
              <a:t>2019/12/3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73308-D8DA-4F02-8E72-2B4A7C14CD5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9D523-F46A-4D8E-BF04-72659B41CC1E}" type="datetimeFigureOut">
              <a:rPr lang="zh-CN" altLang="en-US" smtClean="0"/>
              <a:pPr/>
              <a:t>2019/12/3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73308-D8DA-4F02-8E72-2B4A7C14CD5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80F13-0EB6-4D2C-885E-ECBE2CDFEEFD}" type="datetimeFigureOut">
              <a:rPr lang="zh-CN" altLang="en-US" smtClean="0"/>
              <a:pPr/>
              <a:t>2019/12/3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0DD02-B8AA-44C6-B642-A51275F27E9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9D523-F46A-4D8E-BF04-72659B41CC1E}" type="datetimeFigureOut">
              <a:rPr lang="zh-CN" altLang="en-US" smtClean="0"/>
              <a:pPr/>
              <a:t>2019/12/3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73308-D8DA-4F02-8E72-2B4A7C14CD5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9D523-F46A-4D8E-BF04-72659B41CC1E}" type="datetimeFigureOut">
              <a:rPr lang="zh-CN" altLang="en-US" smtClean="0"/>
              <a:pPr/>
              <a:t>2019/12/3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73308-D8DA-4F02-8E72-2B4A7C14CD5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9D523-F46A-4D8E-BF04-72659B41CC1E}" type="datetimeFigureOut">
              <a:rPr lang="zh-CN" altLang="en-US" smtClean="0"/>
              <a:pPr/>
              <a:t>2019/12/3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73308-D8DA-4F02-8E72-2B4A7C14CD5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9D523-F46A-4D8E-BF04-72659B41CC1E}" type="datetimeFigureOut">
              <a:rPr lang="zh-CN" altLang="en-US" smtClean="0"/>
              <a:pPr/>
              <a:t>2019/12/3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73308-D8DA-4F02-8E72-2B4A7C14CD5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9D523-F46A-4D8E-BF04-72659B41CC1E}" type="datetimeFigureOut">
              <a:rPr lang="zh-CN" altLang="en-US" smtClean="0"/>
              <a:pPr/>
              <a:t>2019/12/3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73308-D8DA-4F02-8E72-2B4A7C14CD5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9D523-F46A-4D8E-BF04-72659B41CC1E}" type="datetimeFigureOut">
              <a:rPr lang="zh-CN" altLang="en-US" smtClean="0"/>
              <a:pPr/>
              <a:t>2019/12/3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73308-D8DA-4F02-8E72-2B4A7C14CD5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9D523-F46A-4D8E-BF04-72659B41CC1E}" type="datetimeFigureOut">
              <a:rPr lang="zh-CN" altLang="en-US" smtClean="0"/>
              <a:pPr/>
              <a:t>2019/12/3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73308-D8DA-4F02-8E72-2B4A7C14CD5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9D523-F46A-4D8E-BF04-72659B41CC1E}" type="datetimeFigureOut">
              <a:rPr lang="zh-CN" altLang="en-US" smtClean="0"/>
              <a:pPr/>
              <a:t>2019/12/3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73308-D8DA-4F02-8E72-2B4A7C14CD5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80F13-0EB6-4D2C-885E-ECBE2CDFEEFD}" type="datetimeFigureOut">
              <a:rPr lang="zh-CN" altLang="en-US" smtClean="0"/>
              <a:pPr/>
              <a:t>2019/12/3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0DD02-B8AA-44C6-B642-A51275F27E9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80F13-0EB6-4D2C-885E-ECBE2CDFEEFD}" type="datetimeFigureOut">
              <a:rPr lang="zh-CN" altLang="en-US" smtClean="0"/>
              <a:pPr/>
              <a:t>2019/12/3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0DD02-B8AA-44C6-B642-A51275F27E9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80F13-0EB6-4D2C-885E-ECBE2CDFEEFD}" type="datetimeFigureOut">
              <a:rPr lang="zh-CN" altLang="en-US" smtClean="0"/>
              <a:pPr/>
              <a:t>2019/12/3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0DD02-B8AA-44C6-B642-A51275F27E9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>
        <p15:prstTrans prst="peelOff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80F13-0EB6-4D2C-885E-ECBE2CDFEEFD}" type="datetimeFigureOut">
              <a:rPr lang="zh-CN" altLang="en-US" smtClean="0"/>
              <a:pPr/>
              <a:t>2019/12/3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A0DD02-B8AA-44C6-B642-A51275F27E9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>
        <p15:prstTrans prst="peelOff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7.xml"/><Relationship Id="rId10" Type="http://schemas.openxmlformats.org/officeDocument/2006/relationships/tags" Target="../tags/tag2.xml"/><Relationship Id="rId4" Type="http://schemas.openxmlformats.org/officeDocument/2006/relationships/slideLayout" Target="../slideLayouts/slideLayout16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280F13-0EB6-4D2C-885E-ECBE2CDFEEFD}" type="datetimeFigureOut">
              <a:rPr lang="zh-CN" altLang="en-US" smtClean="0"/>
              <a:pPr/>
              <a:t>2019/12/3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A0DD02-B8AA-44C6-B642-A51275F27E9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>
        <p15:prstTrans prst="peelOff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_图片 24"/>
          <p:cNvSpPr/>
          <p:nvPr userDrawn="1">
            <p:custDataLst>
              <p:tags r:id="rId10"/>
            </p:custDataLst>
          </p:nvPr>
        </p:nvSpPr>
        <p:spPr>
          <a:xfrm>
            <a:off x="0" y="0"/>
            <a:ext cx="12192001" cy="6858001"/>
          </a:xfrm>
          <a:custGeom>
            <a:avLst/>
            <a:gdLst/>
            <a:ahLst/>
            <a:cxnLst/>
            <a:rect l="0" t="0" r="0" b="0"/>
            <a:pathLst>
              <a:path w="12192001" h="6858001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11">
              <a:alphaModFix amt="57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>
        <p15:prstTrans prst="peelOff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BE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2019/12/3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>
        <p15:prstTrans prst="peelOff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>
        <p15:prstTrans prst="peelOff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9641AF-CDC1-4B6F-BC43-5FE3EE97151F}" type="datetimeFigureOut">
              <a:rPr lang="zh-CN" altLang="en-US" smtClean="0"/>
              <a:pPr/>
              <a:t>2019/12/3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445960-4F08-4ABE-A08C-9047049F6BA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>
        <p15:prstTrans prst="peelOff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9D523-F46A-4D8E-BF04-72659B41CC1E}" type="datetimeFigureOut">
              <a:rPr lang="zh-CN" altLang="en-US" smtClean="0"/>
              <a:pPr/>
              <a:t>2019/12/3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073308-D8DA-4F02-8E72-2B4A7C14CD5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>
        <p15:prstTrans prst="peelOff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media" Target="../media/media2.mp4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jpeg"/><Relationship Id="rId3" Type="http://schemas.openxmlformats.org/officeDocument/2006/relationships/image" Target="../media/image6.jpe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12.png"/><Relationship Id="rId9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/>
        </p:nvSpPr>
        <p:spPr>
          <a:xfrm>
            <a:off x="574675" y="571500"/>
            <a:ext cx="11042650" cy="5788025"/>
          </a:xfrm>
          <a:prstGeom prst="roundRect">
            <a:avLst/>
          </a:prstGeom>
          <a:noFill/>
          <a:ln w="25400">
            <a:solidFill>
              <a:srgbClr val="935A5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2649" y="-2390245"/>
            <a:ext cx="10446928" cy="886788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rgbClr val="935A5B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5211" b="47433"/>
          <a:stretch>
            <a:fillRect/>
          </a:stretch>
        </p:blipFill>
        <p:spPr>
          <a:xfrm>
            <a:off x="9330076" y="286273"/>
            <a:ext cx="1858424" cy="2181145"/>
          </a:xfrm>
          <a:prstGeom prst="rect">
            <a:avLst/>
          </a:prstGeom>
          <a:ln w="15875">
            <a:noFill/>
          </a:ln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3925" y="4442903"/>
            <a:ext cx="1538823" cy="79495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rgbClr val="935A5B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5211" b="47433"/>
          <a:stretch>
            <a:fillRect/>
          </a:stretch>
        </p:blipFill>
        <p:spPr>
          <a:xfrm>
            <a:off x="9330076" y="2109358"/>
            <a:ext cx="1858424" cy="2181145"/>
          </a:xfrm>
          <a:prstGeom prst="rect">
            <a:avLst/>
          </a:prstGeom>
          <a:ln w="15875"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rgbClr val="935A5B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5211" b="47433"/>
          <a:stretch>
            <a:fillRect/>
          </a:stretch>
        </p:blipFill>
        <p:spPr>
          <a:xfrm>
            <a:off x="9330076" y="4004198"/>
            <a:ext cx="1858424" cy="2181145"/>
          </a:xfrm>
          <a:prstGeom prst="rect">
            <a:avLst/>
          </a:prstGeom>
          <a:ln w="1587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9500235" y="777875"/>
            <a:ext cx="15182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/>
              <a:t> </a:t>
            </a:r>
            <a:r>
              <a:rPr lang="zh-CN" altLang="en-US" sz="7200">
                <a:solidFill>
                  <a:srgbClr val="C00000"/>
                </a:solidFill>
              </a:rPr>
              <a:t>故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9654540" y="2600960"/>
            <a:ext cx="120904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>
                <a:solidFill>
                  <a:srgbClr val="C00000"/>
                </a:solidFill>
              </a:rPr>
              <a:t>事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9706610" y="4495800"/>
            <a:ext cx="131191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>
                <a:solidFill>
                  <a:srgbClr val="C00000"/>
                </a:solidFill>
              </a:rPr>
              <a:t>汇</a:t>
            </a:r>
          </a:p>
        </p:txBody>
      </p:sp>
      <p:sp>
        <p:nvSpPr>
          <p:cNvPr id="11" name="矩形 10"/>
          <p:cNvSpPr/>
          <p:nvPr/>
        </p:nvSpPr>
        <p:spPr>
          <a:xfrm>
            <a:off x="6932394" y="4735175"/>
            <a:ext cx="22621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第六讲</a:t>
            </a:r>
            <a:endParaRPr lang="zh-CN" altLang="en-US" sz="5400" b="1" cap="none" spc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45363" y="3995738"/>
            <a:ext cx="1114425" cy="127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图片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椭圆 1"/>
          <p:cNvSpPr/>
          <p:nvPr/>
        </p:nvSpPr>
        <p:spPr>
          <a:xfrm>
            <a:off x="4110991" y="1429703"/>
            <a:ext cx="3970020" cy="3997326"/>
          </a:xfrm>
          <a:prstGeom prst="ellipse">
            <a:avLst/>
          </a:prstGeom>
          <a:solidFill>
            <a:srgbClr val="E1D2C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pic>
        <p:nvPicPr>
          <p:cNvPr id="5125" name="图片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5720"/>
          <a:stretch>
            <a:fillRect/>
          </a:stretch>
        </p:blipFill>
        <p:spPr bwMode="auto">
          <a:xfrm>
            <a:off x="3336925" y="4045903"/>
            <a:ext cx="4545013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图片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58775"/>
            <a:ext cx="3235325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椭圆 9"/>
          <p:cNvSpPr/>
          <p:nvPr/>
        </p:nvSpPr>
        <p:spPr>
          <a:xfrm>
            <a:off x="5691188" y="2036763"/>
            <a:ext cx="809625" cy="809625"/>
          </a:xfrm>
          <a:prstGeom prst="ellipse">
            <a:avLst/>
          </a:prstGeom>
          <a:noFill/>
          <a:ln w="53975" cmpd="dbl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4000" dirty="0">
                <a:solidFill>
                  <a:srgbClr val="C00000"/>
                </a:solidFill>
                <a:latin typeface="方正行楷繁体" panose="03000509000000000000" pitchFamily="65" charset="-122"/>
                <a:ea typeface="方正行楷繁体" panose="03000509000000000000" pitchFamily="65" charset="-122"/>
              </a:rPr>
              <a:t>贰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4600575" y="3105785"/>
            <a:ext cx="29902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曾子简介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图片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924717" flipH="1">
            <a:off x="693738" y="-954088"/>
            <a:ext cx="4457700" cy="445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图片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图片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96705" y="278130"/>
            <a:ext cx="3235325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文本框 18"/>
          <p:cNvSpPr txBox="1"/>
          <p:nvPr/>
        </p:nvSpPr>
        <p:spPr>
          <a:xfrm flipH="1">
            <a:off x="8116338" y="2732227"/>
            <a:ext cx="511810" cy="267129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135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方正行楷繁体" panose="03000509000000000000" pitchFamily="65" charset="-122"/>
              <a:ea typeface="方正行楷繁体" panose="03000509000000000000" pitchFamily="65" charset="-122"/>
              <a:cs typeface="+mn-cs"/>
            </a:endParaRPr>
          </a:p>
        </p:txBody>
      </p:sp>
      <p:sp>
        <p:nvSpPr>
          <p:cNvPr id="21" name="文本框 20"/>
          <p:cNvSpPr txBox="1"/>
          <p:nvPr/>
        </p:nvSpPr>
        <p:spPr>
          <a:xfrm flipH="1">
            <a:off x="5115349" y="3066237"/>
            <a:ext cx="511810" cy="257677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dist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135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方正行楷繁体" panose="03000509000000000000" pitchFamily="65" charset="-122"/>
              <a:ea typeface="方正行楷繁体" panose="03000509000000000000" pitchFamily="65" charset="-122"/>
              <a:cs typeface="+mn-cs"/>
            </a:endParaRPr>
          </a:p>
        </p:txBody>
      </p:sp>
      <p:sp>
        <p:nvSpPr>
          <p:cNvPr id="22" name="文本框 21"/>
          <p:cNvSpPr txBox="1"/>
          <p:nvPr/>
        </p:nvSpPr>
        <p:spPr>
          <a:xfrm flipH="1">
            <a:off x="3619726" y="3066237"/>
            <a:ext cx="511810" cy="257677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dist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135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方正行楷繁体" panose="03000509000000000000" pitchFamily="65" charset="-122"/>
              <a:ea typeface="方正行楷繁体" panose="03000509000000000000" pitchFamily="65" charset="-122"/>
              <a:cs typeface="+mn-cs"/>
            </a:endParaRPr>
          </a:p>
        </p:txBody>
      </p:sp>
      <p:pic>
        <p:nvPicPr>
          <p:cNvPr id="2" name="图片 1" descr="d043ad4bd11373f021d11ecda30f4bfbfaed04f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0650" y="920750"/>
            <a:ext cx="3428365" cy="502348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214745" y="920750"/>
            <a:ext cx="4315460" cy="6000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姓名：曾参  别名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: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曾子 </a:t>
            </a:r>
          </a:p>
          <a:p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  <a:sym typeface="+mn-ea"/>
            </a:endParaRPr>
          </a:p>
          <a:p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  <a:sym typeface="+mn-ea"/>
              </a:rPr>
              <a:t>春秋末年思想家，孔子晚年弟子之一，儒家学派的重要代表人物，夏禹后代。</a:t>
            </a:r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生日：公元前505年10月12日</a:t>
            </a:r>
          </a:p>
          <a:p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家庭住址：鲁国南武城（临沂平邑县魏庄乡南武城）</a:t>
            </a:r>
          </a:p>
          <a:p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师徒关系：孔子的得意弟子</a:t>
            </a:r>
          </a:p>
          <a:p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代表作：《论语》、《大学》、《孝经》、《曾子十篇》</a:t>
            </a:r>
          </a:p>
          <a:p>
            <a:endParaRPr lang="zh-CN" altLang="en-US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1061085" y="303530"/>
            <a:ext cx="9803130" cy="6554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1,曾子曰:"吾日三省吾身:为人谋而不忠乎?与朋友交而不信乎?传不习乎?"(学而·四)</a:t>
            </a:r>
          </a:p>
          <a:p>
            <a:r>
              <a:rPr lang="zh-CN" altLang="en-US" sz="20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译文：</a:t>
            </a:r>
          </a:p>
          <a:p>
            <a:r>
              <a:rPr lang="zh-CN" altLang="en-US" sz="20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曾子说：“我每天多次反省自己——替人家谋虑是否不够尽心？和朋友交往是否不够诚信？传授的学业是否不曾复习？”</a:t>
            </a:r>
          </a:p>
          <a:p>
            <a:r>
              <a:rPr lang="zh-CN" altLang="en-US" sz="20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2,曾子曰:"慎终追远,民德归厚矣."(学而·九)</a:t>
            </a:r>
          </a:p>
          <a:p>
            <a:r>
              <a:rPr lang="zh-CN" altLang="en-US" sz="20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译文：</a:t>
            </a:r>
          </a:p>
          <a:p>
            <a:r>
              <a:rPr lang="zh-CN" altLang="en-US" sz="20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曾子说:“谨慎地对待新亡者,对已故的先祖能不断追思,这样社会人民的道德日趋于笃厚,回归善的本性。”</a:t>
            </a:r>
          </a:p>
          <a:p>
            <a:r>
              <a:rPr lang="zh-CN" altLang="en-US" sz="20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3,曾子曰:"士不可以不弘毅,任重而道远.仁以为己任,不亦重乎?死而后已,不亦远乎?"(泰伯·七)</a:t>
            </a:r>
          </a:p>
          <a:p>
            <a:r>
              <a:rPr lang="zh-CN" altLang="en-US" sz="20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译文：</a:t>
            </a:r>
          </a:p>
          <a:p>
            <a:r>
              <a:rPr lang="zh-CN" altLang="en-US" sz="20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曾子说:“有远大理想抱负的人不可以不刚强勇毅,责任很重,路途又很遥远,把推行仁政当作自己的责任,不是很重?死了才停止,不是很远吗?”</a:t>
            </a:r>
          </a:p>
          <a:p>
            <a:r>
              <a:rPr lang="zh-CN" altLang="en-US" sz="20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4,曾子曰:"可以托六尺之孤,可以寄百里之命,临大节而不可夺也.君子人与?君子人也!"(泰伯·六)</a:t>
            </a:r>
          </a:p>
          <a:p>
            <a:r>
              <a:rPr lang="zh-CN" altLang="en-US" sz="20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译文：</a:t>
            </a:r>
          </a:p>
          <a:p>
            <a:r>
              <a:rPr lang="zh-CN" altLang="en-US" sz="20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曾子说:“可以把年幼的君主托付给他,可以把国家的大事交代给他,面临生死存亡的紧急关头而不动摇。这样的人是君子吗?是君子啊!”</a:t>
            </a:r>
          </a:p>
          <a:p>
            <a:r>
              <a:rPr lang="zh-CN" altLang="en-US" sz="20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5,曾子曰:"君子以文会友,以友辅仁."(颜渊·二十四)</a:t>
            </a:r>
          </a:p>
          <a:p>
            <a:r>
              <a:rPr lang="zh-CN" altLang="en-US" sz="20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译文：</a:t>
            </a:r>
          </a:p>
          <a:p>
            <a:r>
              <a:rPr lang="zh-CN" altLang="en-US" sz="20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曾子说:“君子以文章学问来结交朋友,依靠朋友帮助自己培养仁德。”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2042160" y="2419985"/>
            <a:ext cx="1065149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>
                <a:solidFill>
                  <a:srgbClr val="C00000"/>
                </a:solidFill>
              </a:rPr>
              <a:t>你认为曾子是个什么样的人？</a:t>
            </a:r>
            <a:endParaRPr lang="zh-CN" altLang="en-US" b="1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2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45363" y="3995738"/>
            <a:ext cx="1114425" cy="127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图片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椭圆 1"/>
          <p:cNvSpPr/>
          <p:nvPr/>
        </p:nvSpPr>
        <p:spPr>
          <a:xfrm>
            <a:off x="4110991" y="1430338"/>
            <a:ext cx="3970020" cy="3997326"/>
          </a:xfrm>
          <a:prstGeom prst="ellipse">
            <a:avLst/>
          </a:prstGeom>
          <a:solidFill>
            <a:srgbClr val="E1D2C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pic>
        <p:nvPicPr>
          <p:cNvPr id="5125" name="图片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5720"/>
          <a:stretch>
            <a:fillRect/>
          </a:stretch>
        </p:blipFill>
        <p:spPr bwMode="auto">
          <a:xfrm>
            <a:off x="3336925" y="4045903"/>
            <a:ext cx="4545013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图片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58775"/>
            <a:ext cx="3235325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椭圆 9"/>
          <p:cNvSpPr/>
          <p:nvPr/>
        </p:nvSpPr>
        <p:spPr>
          <a:xfrm>
            <a:off x="5691188" y="2036763"/>
            <a:ext cx="809625" cy="809625"/>
          </a:xfrm>
          <a:prstGeom prst="ellipse">
            <a:avLst/>
          </a:prstGeom>
          <a:noFill/>
          <a:ln w="53975" cmpd="dbl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4000" dirty="0">
                <a:solidFill>
                  <a:srgbClr val="C00000"/>
                </a:solidFill>
                <a:latin typeface="方正行楷繁体" panose="03000509000000000000" pitchFamily="65" charset="-122"/>
                <a:ea typeface="方正行楷繁体" panose="03000509000000000000" pitchFamily="65" charset="-122"/>
              </a:rPr>
              <a:t>叁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4808855" y="3001010"/>
            <a:ext cx="29571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噬 指 痛 心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 descr="f31fbe096b63f6246e484c2b8544ebf81a4ca38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480" y="762000"/>
            <a:ext cx="6569075" cy="5334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853555" y="641350"/>
            <a:ext cx="5093335" cy="5739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70000"/>
              </a:lnSpc>
            </a:pPr>
            <a:r>
              <a:rPr lang="en-US" altLang="zh-CN" b="1"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</a:t>
            </a:r>
            <a:r>
              <a:rPr lang="zh-CN" altLang="en-US" b="1">
                <a:effectLst/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有一次，曾参到山里砍柴去了，他母亲一个人在家里。家里忽然来了几个客人，当时家里没有什么东西可以用来招待客人。母亲着急，情急之中，就用牙齿将自己的一根手指咬破。果然，曾参在山里就忽然感到一阵心痛，急忙挑着柴回家。回到家里，客人还没有走，曾子便帮着母亲招待客人。待客人走后，曾子跪在母亲膝前，请母亲告诉他为什么家里来了客人他会心痛。母亲便向他解释道：“因为客人来了以后，家里没有招待客人的东西，我见你尚未归来，就咬破手指，我想你必定会有感觉，能早点回来，帮助招待客人。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2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45363" y="3995738"/>
            <a:ext cx="1114425" cy="127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图片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椭圆 1"/>
          <p:cNvSpPr/>
          <p:nvPr/>
        </p:nvSpPr>
        <p:spPr>
          <a:xfrm>
            <a:off x="4110991" y="1430338"/>
            <a:ext cx="3970020" cy="3997326"/>
          </a:xfrm>
          <a:prstGeom prst="ellipse">
            <a:avLst/>
          </a:prstGeom>
          <a:solidFill>
            <a:srgbClr val="E1D2C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pic>
        <p:nvPicPr>
          <p:cNvPr id="5125" name="图片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5720"/>
          <a:stretch>
            <a:fillRect/>
          </a:stretch>
        </p:blipFill>
        <p:spPr bwMode="auto">
          <a:xfrm>
            <a:off x="3336925" y="4045903"/>
            <a:ext cx="4545013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图片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58775"/>
            <a:ext cx="3235325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椭圆 9"/>
          <p:cNvSpPr/>
          <p:nvPr/>
        </p:nvSpPr>
        <p:spPr>
          <a:xfrm>
            <a:off x="5691188" y="2036763"/>
            <a:ext cx="809625" cy="809625"/>
          </a:xfrm>
          <a:prstGeom prst="ellipse">
            <a:avLst/>
          </a:prstGeom>
          <a:noFill/>
          <a:ln w="53975" cmpd="dbl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4000" dirty="0">
                <a:solidFill>
                  <a:srgbClr val="C00000"/>
                </a:solidFill>
                <a:latin typeface="方正行楷繁体" panose="03000509000000000000" pitchFamily="65" charset="-122"/>
                <a:ea typeface="方正行楷繁体" panose="03000509000000000000" pitchFamily="65" charset="-122"/>
              </a:rPr>
              <a:t>肆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4457700" y="2992120"/>
            <a:ext cx="32772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曾子避席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1645920" y="1091565"/>
            <a:ext cx="7885430" cy="5262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仲尼居，曾子侍。子曰：“先王有至德要道，以顺天下。民用和睦，上下无怨。汝知之乎？”曾子避席曰：“参不敏，何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足以之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？”                                   ——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孝经</a:t>
            </a:r>
            <a:endParaRPr lang="en-US" altLang="zh-CN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endParaRPr lang="en-US" altLang="zh-CN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endParaRPr lang="en-US" altLang="zh-CN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endParaRPr lang="en-US" altLang="zh-CN" sz="2400" b="1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 曾子是孔子的弟子，有一次他在孔子身边侍坐，孔子就问他：“以前的圣贤之王有至高无上的德行，精要奥妙的理论，用来教导天下之人，人们就能和睦相处，君王和臣下之间也没有不满，你知道它们是什么吗？”曾子听了，明白老师孔子是要指点他最深刻的道理，于是立刻从坐着的席子上站起来，走到席子外面，恭恭敬敬地说道：“我不够聪明，哪里能知道，还请老师把这些道理教给我。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2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45363" y="3995738"/>
            <a:ext cx="1114425" cy="127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图片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椭圆 1"/>
          <p:cNvSpPr/>
          <p:nvPr/>
        </p:nvSpPr>
        <p:spPr>
          <a:xfrm>
            <a:off x="4110991" y="1430338"/>
            <a:ext cx="3970020" cy="3997326"/>
          </a:xfrm>
          <a:prstGeom prst="ellipse">
            <a:avLst/>
          </a:prstGeom>
          <a:solidFill>
            <a:srgbClr val="E1D2C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pic>
        <p:nvPicPr>
          <p:cNvPr id="5125" name="图片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5720"/>
          <a:stretch>
            <a:fillRect/>
          </a:stretch>
        </p:blipFill>
        <p:spPr bwMode="auto">
          <a:xfrm>
            <a:off x="3336925" y="4045903"/>
            <a:ext cx="4545013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图片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58775"/>
            <a:ext cx="3235325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椭圆 9"/>
          <p:cNvSpPr/>
          <p:nvPr/>
        </p:nvSpPr>
        <p:spPr>
          <a:xfrm>
            <a:off x="5691188" y="2036763"/>
            <a:ext cx="809625" cy="809625"/>
          </a:xfrm>
          <a:prstGeom prst="ellipse">
            <a:avLst/>
          </a:prstGeom>
          <a:noFill/>
          <a:ln w="53975" cmpd="dbl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4000" dirty="0">
                <a:solidFill>
                  <a:srgbClr val="C00000"/>
                </a:solidFill>
                <a:latin typeface="方正行楷繁体" panose="03000509000000000000" pitchFamily="65" charset="-122"/>
                <a:ea typeface="方正行楷繁体" panose="03000509000000000000" pitchFamily="65" charset="-122"/>
              </a:rPr>
              <a:t>伍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4457700" y="2992120"/>
            <a:ext cx="32772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完璧归赵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rgbClr val="935A5B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5211" b="47433"/>
          <a:stretch>
            <a:fillRect/>
          </a:stretch>
        </p:blipFill>
        <p:spPr>
          <a:xfrm>
            <a:off x="8161041" y="535193"/>
            <a:ext cx="1858424" cy="2181145"/>
          </a:xfrm>
          <a:prstGeom prst="rect">
            <a:avLst/>
          </a:prstGeom>
          <a:ln w="1587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rgbClr val="935A5B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5211" b="47433"/>
          <a:stretch>
            <a:fillRect/>
          </a:stretch>
        </p:blipFill>
        <p:spPr>
          <a:xfrm>
            <a:off x="10162561" y="535193"/>
            <a:ext cx="1858424" cy="2181145"/>
          </a:xfrm>
          <a:prstGeom prst="rect">
            <a:avLst/>
          </a:prstGeom>
          <a:ln w="15875"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rgbClr val="935A5B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5211" b="47433"/>
          <a:stretch>
            <a:fillRect/>
          </a:stretch>
        </p:blipFill>
        <p:spPr>
          <a:xfrm>
            <a:off x="6053476" y="535193"/>
            <a:ext cx="1858424" cy="2181145"/>
          </a:xfrm>
          <a:prstGeom prst="rect">
            <a:avLst/>
          </a:prstGeom>
          <a:ln w="15875"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rgbClr val="935A5B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5211" b="47433"/>
          <a:stretch>
            <a:fillRect/>
          </a:stretch>
        </p:blipFill>
        <p:spPr>
          <a:xfrm>
            <a:off x="3923686" y="535193"/>
            <a:ext cx="1858424" cy="2181145"/>
          </a:xfrm>
          <a:prstGeom prst="rect">
            <a:avLst/>
          </a:prstGeom>
          <a:ln w="15875">
            <a:noFill/>
          </a:ln>
        </p:spPr>
      </p:pic>
      <p:sp>
        <p:nvSpPr>
          <p:cNvPr id="22" name="矩形 21"/>
          <p:cNvSpPr/>
          <p:nvPr/>
        </p:nvSpPr>
        <p:spPr>
          <a:xfrm>
            <a:off x="3923674" y="971030"/>
            <a:ext cx="1659890" cy="1310640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 marL="0" marR="0" lvl="0" indent="0" algn="l" defTabSz="608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935A5B"/>
                </a:solidFill>
                <a:effectLst/>
                <a:uLnTx/>
                <a:uFillTx/>
                <a:latin typeface="方正行楷繁体" panose="03000509000000000000" pitchFamily="65" charset="-122"/>
                <a:ea typeface="方正行楷繁体" panose="03000509000000000000" pitchFamily="65" charset="-122"/>
                <a:cs typeface="+mn-cs"/>
              </a:rPr>
              <a:t>完</a:t>
            </a:r>
          </a:p>
        </p:txBody>
      </p:sp>
      <p:sp>
        <p:nvSpPr>
          <p:cNvPr id="6" name="矩形 5"/>
          <p:cNvSpPr/>
          <p:nvPr/>
        </p:nvSpPr>
        <p:spPr>
          <a:xfrm>
            <a:off x="8161020" y="969645"/>
            <a:ext cx="1659890" cy="1311275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marL="0" marR="0" lvl="0" indent="0" algn="l" defTabSz="608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935A5B"/>
                </a:solidFill>
                <a:effectLst/>
                <a:uLnTx/>
                <a:uFillTx/>
                <a:latin typeface="方正行楷繁体" panose="03000509000000000000" pitchFamily="65" charset="-122"/>
                <a:ea typeface="方正行楷繁体" panose="03000509000000000000" pitchFamily="65" charset="-122"/>
                <a:cs typeface="+mn-cs"/>
              </a:rPr>
              <a:t>归</a:t>
            </a:r>
          </a:p>
        </p:txBody>
      </p:sp>
      <p:sp>
        <p:nvSpPr>
          <p:cNvPr id="7" name="矩形 6"/>
          <p:cNvSpPr/>
          <p:nvPr/>
        </p:nvSpPr>
        <p:spPr>
          <a:xfrm>
            <a:off x="6053464" y="969760"/>
            <a:ext cx="1659890" cy="1310640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 marL="0" marR="0" lvl="0" indent="0" algn="l" defTabSz="608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935A5B"/>
                </a:solidFill>
                <a:effectLst/>
                <a:uLnTx/>
                <a:uFillTx/>
                <a:latin typeface="方正行楷繁体" panose="03000509000000000000" pitchFamily="65" charset="-122"/>
                <a:ea typeface="方正行楷繁体" panose="03000509000000000000" pitchFamily="65" charset="-122"/>
                <a:cs typeface="+mn-cs"/>
              </a:rPr>
              <a:t>璧</a:t>
            </a:r>
          </a:p>
        </p:txBody>
      </p:sp>
      <p:sp>
        <p:nvSpPr>
          <p:cNvPr id="8" name="矩形 7"/>
          <p:cNvSpPr/>
          <p:nvPr/>
        </p:nvSpPr>
        <p:spPr>
          <a:xfrm>
            <a:off x="10162549" y="970395"/>
            <a:ext cx="1659890" cy="1310640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 marL="0" marR="0" lvl="0" indent="0" algn="l" defTabSz="608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935A5B"/>
                </a:solidFill>
                <a:effectLst/>
                <a:uLnTx/>
                <a:uFillTx/>
                <a:latin typeface="方正行楷繁体" panose="03000509000000000000" pitchFamily="65" charset="-122"/>
                <a:ea typeface="方正行楷繁体" panose="03000509000000000000" pitchFamily="65" charset="-122"/>
                <a:cs typeface="+mn-cs"/>
              </a:rPr>
              <a:t>赵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688465" y="2876550"/>
            <a:ext cx="8331200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>
                <a:latin typeface="仿宋" panose="02010609060101010101" charset="-122"/>
                <a:ea typeface="仿宋" panose="02010609060101010101" charset="-122"/>
              </a:rPr>
              <a:t>【释义】</a:t>
            </a:r>
          </a:p>
          <a:p>
            <a:r>
              <a:rPr lang="zh-CN" altLang="en-US" sz="3200" b="1">
                <a:latin typeface="仿宋" panose="02010609060101010101" charset="-122"/>
                <a:ea typeface="仿宋" panose="02010609060101010101" charset="-122"/>
              </a:rPr>
              <a:t>完：完整无缺；</a:t>
            </a:r>
          </a:p>
          <a:p>
            <a:r>
              <a:rPr lang="zh-CN" altLang="en-US" sz="3200" b="1">
                <a:latin typeface="仿宋" panose="02010609060101010101" charset="-122"/>
                <a:ea typeface="仿宋" panose="02010609060101010101" charset="-122"/>
              </a:rPr>
              <a:t>璧：古代一种扁圆形的、中间有孔的玉器；</a:t>
            </a:r>
          </a:p>
          <a:p>
            <a:r>
              <a:rPr lang="zh-CN" altLang="en-US" sz="3200" b="1">
                <a:latin typeface="仿宋" panose="02010609060101010101" charset="-122"/>
                <a:ea typeface="仿宋" panose="02010609060101010101" charset="-122"/>
              </a:rPr>
              <a:t>归：归还，带回；</a:t>
            </a:r>
          </a:p>
          <a:p>
            <a:r>
              <a:rPr lang="zh-CN" altLang="en-US" sz="3200" b="1">
                <a:latin typeface="仿宋" panose="02010609060101010101" charset="-122"/>
                <a:ea typeface="仿宋" panose="02010609060101010101" charset="-122"/>
              </a:rPr>
              <a:t>赵：赵国；本指蔺相如将和氏璧完好地自秦国送回赵国都城。后来比喻把原物完整无缺地归还本人。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140" y="535305"/>
            <a:ext cx="3030220" cy="2311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2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45363" y="3995738"/>
            <a:ext cx="1114425" cy="127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图片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椭圆 1"/>
          <p:cNvSpPr/>
          <p:nvPr/>
        </p:nvSpPr>
        <p:spPr>
          <a:xfrm>
            <a:off x="4110991" y="1430338"/>
            <a:ext cx="3970020" cy="3997326"/>
          </a:xfrm>
          <a:prstGeom prst="ellipse">
            <a:avLst/>
          </a:prstGeom>
          <a:solidFill>
            <a:srgbClr val="E1D2C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pic>
        <p:nvPicPr>
          <p:cNvPr id="5125" name="图片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5720"/>
          <a:stretch>
            <a:fillRect/>
          </a:stretch>
        </p:blipFill>
        <p:spPr bwMode="auto">
          <a:xfrm>
            <a:off x="3326130" y="3995738"/>
            <a:ext cx="4545013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图片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58775"/>
            <a:ext cx="3235325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椭圆 9"/>
          <p:cNvSpPr/>
          <p:nvPr/>
        </p:nvSpPr>
        <p:spPr>
          <a:xfrm>
            <a:off x="5691188" y="2036763"/>
            <a:ext cx="809625" cy="809625"/>
          </a:xfrm>
          <a:prstGeom prst="ellipse">
            <a:avLst/>
          </a:prstGeom>
          <a:noFill/>
          <a:ln w="53975" cmpd="dbl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4000" dirty="0">
                <a:solidFill>
                  <a:srgbClr val="C00000"/>
                </a:solidFill>
                <a:latin typeface="方正行楷繁体" panose="03000509000000000000" pitchFamily="65" charset="-122"/>
                <a:ea typeface="方正行楷繁体" panose="03000509000000000000" pitchFamily="65" charset="-122"/>
              </a:rPr>
              <a:t>壹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4667250" y="3023235"/>
            <a:ext cx="28587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曾子杀猪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 amt="4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MDAwMS7A1srTzfgtw6jQocunucrKwiAxMTYgzerotbnp1dQ=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02715" y="226695"/>
            <a:ext cx="9197340" cy="5674995"/>
          </a:xfrm>
          <a:prstGeom prst="rect">
            <a:avLst/>
          </a:prstGeom>
        </p:spPr>
      </p:pic>
      <p:pic>
        <p:nvPicPr>
          <p:cNvPr id="3" name="中国玉文化 玉璧 01-_标清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02715" y="226695"/>
            <a:ext cx="9197340" cy="56756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8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4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wps稻壳儿佳誉设计  盗卖必究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491522" y="5355771"/>
            <a:ext cx="272572" cy="275771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2232"/>
          <a:stretch>
            <a:fillRect/>
          </a:stretch>
        </p:blipFill>
        <p:spPr>
          <a:xfrm flipH="1">
            <a:off x="8199178" y="3145394"/>
            <a:ext cx="3403810" cy="2669688"/>
          </a:xfrm>
          <a:prstGeom prst="rect">
            <a:avLst/>
          </a:prstGeom>
        </p:spPr>
      </p:pic>
      <p:pic>
        <p:nvPicPr>
          <p:cNvPr id="27" name="wps稻壳儿佳誉设计  盗卖必究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1426" b="45610"/>
          <a:stretch>
            <a:fillRect/>
          </a:stretch>
        </p:blipFill>
        <p:spPr>
          <a:xfrm>
            <a:off x="10523633" y="1042496"/>
            <a:ext cx="1183402" cy="184188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015" y="113030"/>
            <a:ext cx="10881995" cy="67449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2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图片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45363" y="3995738"/>
            <a:ext cx="1114425" cy="127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图片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椭圆 1"/>
          <p:cNvSpPr/>
          <p:nvPr/>
        </p:nvSpPr>
        <p:spPr>
          <a:xfrm>
            <a:off x="4110991" y="1430338"/>
            <a:ext cx="3970020" cy="3997326"/>
          </a:xfrm>
          <a:prstGeom prst="ellipse">
            <a:avLst/>
          </a:prstGeom>
          <a:solidFill>
            <a:srgbClr val="E1D2C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pic>
        <p:nvPicPr>
          <p:cNvPr id="5125" name="图片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5720"/>
          <a:stretch>
            <a:fillRect/>
          </a:stretch>
        </p:blipFill>
        <p:spPr bwMode="auto">
          <a:xfrm>
            <a:off x="3336925" y="4045903"/>
            <a:ext cx="4545013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图片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58775"/>
            <a:ext cx="3235325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椭圆 9"/>
          <p:cNvSpPr/>
          <p:nvPr/>
        </p:nvSpPr>
        <p:spPr>
          <a:xfrm>
            <a:off x="5691188" y="2036763"/>
            <a:ext cx="809625" cy="809625"/>
          </a:xfrm>
          <a:prstGeom prst="ellipse">
            <a:avLst/>
          </a:prstGeom>
          <a:noFill/>
          <a:ln w="53975" cmpd="dbl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4000" dirty="0">
                <a:solidFill>
                  <a:srgbClr val="C00000"/>
                </a:solidFill>
                <a:latin typeface="方正行楷繁体" panose="03000509000000000000" pitchFamily="65" charset="-122"/>
                <a:ea typeface="方正行楷繁体" panose="03000509000000000000" pitchFamily="65" charset="-122"/>
              </a:rPr>
              <a:t>六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4457700" y="2992120"/>
            <a:ext cx="32772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仿宋" panose="02010609060101010101" charset="-122"/>
                <a:ea typeface="仿宋" panose="02010609060101010101" charset="-122"/>
              </a:rPr>
              <a:t>玉璧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4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721" t="28562" r="11805" b="54445"/>
          <a:stretch>
            <a:fillRect/>
          </a:stretch>
        </p:blipFill>
        <p:spPr>
          <a:xfrm flipH="1">
            <a:off x="-4" y="0"/>
            <a:ext cx="1130923" cy="1955800"/>
          </a:xfrm>
          <a:prstGeom prst="rect">
            <a:avLst/>
          </a:prstGeom>
        </p:spPr>
      </p:pic>
      <p:pic>
        <p:nvPicPr>
          <p:cNvPr id="20" name="wps稻壳儿佳誉设计  盗卖必究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983" t="28562" r="39785" b="62282"/>
          <a:stretch>
            <a:fillRect/>
          </a:stretch>
        </p:blipFill>
        <p:spPr>
          <a:xfrm flipH="1">
            <a:off x="1030516" y="688340"/>
            <a:ext cx="972176" cy="82836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002790" y="368935"/>
            <a:ext cx="9037320" cy="5939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玉璧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是一种中央有穿孔的扁平状圆形玉器，为我国传统的玉礼器之一，也是“六瑞”之一。玉璧，是用玉选料极精，制作工艺极细。来源于《尔雅·释器》。</a:t>
            </a:r>
          </a:p>
          <a:p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  玉璧是中国玉器中出现最早并一直延续不断的品种，是很重要的瑞玉，</a:t>
            </a:r>
            <a:r>
              <a:rPr lang="zh-CN" altLang="en-US" sz="2400" b="1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战国至两汉是玉璧的鼎盛时期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，花纹形式多变，饰纹种类极为丰富，使用范围大增，数量也属历代之冠。</a:t>
            </a:r>
          </a:p>
          <a:p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   玉璧的用途，按古文献记载和后人推测，一为</a:t>
            </a:r>
            <a:r>
              <a:rPr lang="zh-CN" altLang="en-US" sz="2400" b="1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祭器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，用作祭天、祭神、祭山、祭海、祭河、祭星等。二为</a:t>
            </a:r>
            <a:r>
              <a:rPr lang="zh-CN" altLang="en-US" sz="2400" b="1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礼器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，用作礼天或作为身份的标志。三为</a:t>
            </a:r>
            <a:r>
              <a:rPr lang="zh-CN" altLang="en-US" sz="2400" b="1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佩饰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。四作珐码用的衡。五作</a:t>
            </a:r>
            <a:r>
              <a:rPr lang="zh-CN" altLang="en-US" sz="2400" b="1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辟邪和防腐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用。玉璧的这些用途在春秋战国时代几乎都存在，都可以从古文献及现代考古发掘实物中找到证据。</a:t>
            </a:r>
          </a:p>
          <a:p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璧是我国古代最隆重的礼器，周礼:“</a:t>
            </a:r>
            <a:r>
              <a:rPr lang="zh-CN" altLang="en-US" sz="2400" b="1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以苍璧礼天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”。玉璧，是中国古代玉文化中最为核心的一种玉器，它的历史延绵了</a:t>
            </a:r>
            <a:r>
              <a:rPr lang="zh-CN" altLang="en-US" sz="2400" b="1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5000多年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，在中国传统的文化理念中，</a:t>
            </a:r>
            <a:r>
              <a:rPr lang="zh-CN" altLang="en-US" sz="2400" b="1">
                <a:solidFill>
                  <a:srgbClr val="C00000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玉璧象征着美好的意愿和高贵的品质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。当年，林徽因设计的国徽图案就是以玉璧为主体。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4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矩形 20"/>
          <p:cNvSpPr/>
          <p:nvPr/>
        </p:nvSpPr>
        <p:spPr>
          <a:xfrm>
            <a:off x="8022564" y="0"/>
            <a:ext cx="2657134" cy="6858000"/>
          </a:xfrm>
          <a:prstGeom prst="rect">
            <a:avLst/>
          </a:prstGeom>
          <a:solidFill>
            <a:srgbClr val="935A5B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4671688" y="0"/>
            <a:ext cx="2657134" cy="6858000"/>
          </a:xfrm>
          <a:prstGeom prst="rect">
            <a:avLst/>
          </a:prstGeom>
          <a:solidFill>
            <a:srgbClr val="935A5B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1259000" y="0"/>
            <a:ext cx="2657134" cy="6858000"/>
          </a:xfrm>
          <a:prstGeom prst="rect">
            <a:avLst/>
          </a:prstGeom>
          <a:solidFill>
            <a:srgbClr val="935A5B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983" t="28562" r="39785" b="62282"/>
          <a:stretch>
            <a:fillRect/>
          </a:stretch>
        </p:blipFill>
        <p:spPr>
          <a:xfrm flipH="1">
            <a:off x="10106960" y="6102125"/>
            <a:ext cx="708198" cy="603433"/>
          </a:xfrm>
          <a:prstGeom prst="rect">
            <a:avLst/>
          </a:prstGeom>
        </p:spPr>
      </p:pic>
      <p:sp>
        <p:nvSpPr>
          <p:cNvPr id="13" name="wps稻壳儿佳誉设计  盗卖必究"/>
          <p:cNvSpPr/>
          <p:nvPr/>
        </p:nvSpPr>
        <p:spPr>
          <a:xfrm>
            <a:off x="1767754" y="1292478"/>
            <a:ext cx="1598927" cy="1608741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 l="-2980" t="-3744" r="-3744" b="-298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4" name="Freeform 5"/>
          <p:cNvSpPr>
            <a:spLocks noEditPoints="1"/>
          </p:cNvSpPr>
          <p:nvPr/>
        </p:nvSpPr>
        <p:spPr bwMode="auto">
          <a:xfrm>
            <a:off x="1577983" y="1106848"/>
            <a:ext cx="1978468" cy="1980000"/>
          </a:xfrm>
          <a:custGeom>
            <a:avLst/>
            <a:gdLst>
              <a:gd name="T0" fmla="*/ 380 w 542"/>
              <a:gd name="T1" fmla="*/ 498 h 542"/>
              <a:gd name="T2" fmla="*/ 438 w 542"/>
              <a:gd name="T3" fmla="*/ 448 h 542"/>
              <a:gd name="T4" fmla="*/ 510 w 542"/>
              <a:gd name="T5" fmla="*/ 393 h 542"/>
              <a:gd name="T6" fmla="*/ 521 w 542"/>
              <a:gd name="T7" fmla="*/ 248 h 542"/>
              <a:gd name="T8" fmla="*/ 497 w 542"/>
              <a:gd name="T9" fmla="*/ 180 h 542"/>
              <a:gd name="T10" fmla="*/ 467 w 542"/>
              <a:gd name="T11" fmla="*/ 94 h 542"/>
              <a:gd name="T12" fmla="*/ 346 w 542"/>
              <a:gd name="T13" fmla="*/ 14 h 542"/>
              <a:gd name="T14" fmla="*/ 283 w 542"/>
              <a:gd name="T15" fmla="*/ 25 h 542"/>
              <a:gd name="T16" fmla="*/ 189 w 542"/>
              <a:gd name="T17" fmla="*/ 49 h 542"/>
              <a:gd name="T18" fmla="*/ 60 w 542"/>
              <a:gd name="T19" fmla="*/ 105 h 542"/>
              <a:gd name="T20" fmla="*/ 40 w 542"/>
              <a:gd name="T21" fmla="*/ 167 h 542"/>
              <a:gd name="T22" fmla="*/ 36 w 542"/>
              <a:gd name="T23" fmla="*/ 257 h 542"/>
              <a:gd name="T24" fmla="*/ 12 w 542"/>
              <a:gd name="T25" fmla="*/ 348 h 542"/>
              <a:gd name="T26" fmla="*/ 100 w 542"/>
              <a:gd name="T27" fmla="*/ 457 h 542"/>
              <a:gd name="T28" fmla="*/ 168 w 542"/>
              <a:gd name="T29" fmla="*/ 494 h 542"/>
              <a:gd name="T30" fmla="*/ 244 w 542"/>
              <a:gd name="T31" fmla="*/ 537 h 542"/>
              <a:gd name="T32" fmla="*/ 406 w 542"/>
              <a:gd name="T33" fmla="*/ 488 h 542"/>
              <a:gd name="T34" fmla="*/ 207 w 542"/>
              <a:gd name="T35" fmla="*/ 495 h 542"/>
              <a:gd name="T36" fmla="*/ 141 w 542"/>
              <a:gd name="T37" fmla="*/ 474 h 542"/>
              <a:gd name="T38" fmla="*/ 69 w 542"/>
              <a:gd name="T39" fmla="*/ 357 h 542"/>
              <a:gd name="T40" fmla="*/ 38 w 542"/>
              <a:gd name="T41" fmla="*/ 308 h 542"/>
              <a:gd name="T42" fmla="*/ 33 w 542"/>
              <a:gd name="T43" fmla="*/ 224 h 542"/>
              <a:gd name="T44" fmla="*/ 116 w 542"/>
              <a:gd name="T45" fmla="*/ 116 h 542"/>
              <a:gd name="T46" fmla="*/ 147 w 542"/>
              <a:gd name="T47" fmla="*/ 62 h 542"/>
              <a:gd name="T48" fmla="*/ 241 w 542"/>
              <a:gd name="T49" fmla="*/ 52 h 542"/>
              <a:gd name="T50" fmla="*/ 364 w 542"/>
              <a:gd name="T51" fmla="*/ 57 h 542"/>
              <a:gd name="T52" fmla="*/ 436 w 542"/>
              <a:gd name="T53" fmla="*/ 81 h 542"/>
              <a:gd name="T54" fmla="*/ 482 w 542"/>
              <a:gd name="T55" fmla="*/ 218 h 542"/>
              <a:gd name="T56" fmla="*/ 505 w 542"/>
              <a:gd name="T57" fmla="*/ 269 h 542"/>
              <a:gd name="T58" fmla="*/ 498 w 542"/>
              <a:gd name="T59" fmla="*/ 353 h 542"/>
              <a:gd name="T60" fmla="*/ 397 w 542"/>
              <a:gd name="T61" fmla="*/ 447 h 542"/>
              <a:gd name="T62" fmla="*/ 359 w 542"/>
              <a:gd name="T63" fmla="*/ 495 h 542"/>
              <a:gd name="T64" fmla="*/ 265 w 542"/>
              <a:gd name="T65" fmla="*/ 523 h 542"/>
              <a:gd name="T66" fmla="*/ 462 w 542"/>
              <a:gd name="T67" fmla="*/ 452 h 542"/>
              <a:gd name="T68" fmla="*/ 503 w 542"/>
              <a:gd name="T69" fmla="*/ 350 h 542"/>
              <a:gd name="T70" fmla="*/ 17 w 542"/>
              <a:gd name="T71" fmla="*/ 348 h 542"/>
              <a:gd name="T72" fmla="*/ 35 w 542"/>
              <a:gd name="T73" fmla="*/ 376 h 542"/>
              <a:gd name="T74" fmla="*/ 516 w 542"/>
              <a:gd name="T75" fmla="*/ 278 h 542"/>
              <a:gd name="T76" fmla="*/ 492 w 542"/>
              <a:gd name="T77" fmla="*/ 335 h 542"/>
              <a:gd name="T78" fmla="*/ 14 w 542"/>
              <a:gd name="T79" fmla="*/ 281 h 542"/>
              <a:gd name="T80" fmla="*/ 493 w 542"/>
              <a:gd name="T81" fmla="*/ 269 h 542"/>
              <a:gd name="T82" fmla="*/ 499 w 542"/>
              <a:gd name="T83" fmla="*/ 255 h 542"/>
              <a:gd name="T84" fmla="*/ 508 w 542"/>
              <a:gd name="T85" fmla="*/ 156 h 542"/>
              <a:gd name="T86" fmla="*/ 437 w 542"/>
              <a:gd name="T87" fmla="*/ 76 h 542"/>
              <a:gd name="T88" fmla="*/ 457 w 542"/>
              <a:gd name="T89" fmla="*/ 138 h 542"/>
              <a:gd name="T90" fmla="*/ 386 w 542"/>
              <a:gd name="T91" fmla="*/ 70 h 542"/>
              <a:gd name="T92" fmla="*/ 298 w 542"/>
              <a:gd name="T93" fmla="*/ 14 h 542"/>
              <a:gd name="T94" fmla="*/ 360 w 542"/>
              <a:gd name="T95" fmla="*/ 60 h 542"/>
              <a:gd name="T96" fmla="*/ 254 w 542"/>
              <a:gd name="T97" fmla="*/ 40 h 542"/>
              <a:gd name="T98" fmla="*/ 145 w 542"/>
              <a:gd name="T99" fmla="*/ 59 h 542"/>
              <a:gd name="T100" fmla="*/ 180 w 542"/>
              <a:gd name="T101" fmla="*/ 65 h 542"/>
              <a:gd name="T102" fmla="*/ 124 w 542"/>
              <a:gd name="T103" fmla="*/ 101 h 542"/>
              <a:gd name="T104" fmla="*/ 92 w 542"/>
              <a:gd name="T105" fmla="*/ 126 h 542"/>
              <a:gd name="T106" fmla="*/ 14 w 542"/>
              <a:gd name="T107" fmla="*/ 251 h 542"/>
              <a:gd name="T108" fmla="*/ 17 w 542"/>
              <a:gd name="T109" fmla="*/ 223 h 542"/>
              <a:gd name="T110" fmla="*/ 60 w 542"/>
              <a:gd name="T111" fmla="*/ 364 h 542"/>
              <a:gd name="T112" fmla="*/ 127 w 542"/>
              <a:gd name="T113" fmla="*/ 451 h 542"/>
              <a:gd name="T114" fmla="*/ 145 w 542"/>
              <a:gd name="T115" fmla="*/ 495 h 542"/>
              <a:gd name="T116" fmla="*/ 327 w 542"/>
              <a:gd name="T117" fmla="*/ 486 h 542"/>
              <a:gd name="T118" fmla="*/ 185 w 542"/>
              <a:gd name="T119" fmla="*/ 485 h 542"/>
              <a:gd name="T120" fmla="*/ 217 w 542"/>
              <a:gd name="T121" fmla="*/ 521 h 542"/>
              <a:gd name="T122" fmla="*/ 260 w 542"/>
              <a:gd name="T123" fmla="*/ 527 h 5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42" h="542">
                <a:moveTo>
                  <a:pt x="310" y="536"/>
                </a:moveTo>
                <a:cubicBezTo>
                  <a:pt x="312" y="535"/>
                  <a:pt x="312" y="535"/>
                  <a:pt x="312" y="535"/>
                </a:cubicBezTo>
                <a:cubicBezTo>
                  <a:pt x="310" y="520"/>
                  <a:pt x="310" y="520"/>
                  <a:pt x="310" y="520"/>
                </a:cubicBezTo>
                <a:cubicBezTo>
                  <a:pt x="308" y="520"/>
                  <a:pt x="308" y="520"/>
                  <a:pt x="308" y="520"/>
                </a:cubicBezTo>
                <a:cubicBezTo>
                  <a:pt x="308" y="520"/>
                  <a:pt x="300" y="521"/>
                  <a:pt x="294" y="522"/>
                </a:cubicBezTo>
                <a:cubicBezTo>
                  <a:pt x="294" y="521"/>
                  <a:pt x="294" y="519"/>
                  <a:pt x="294" y="515"/>
                </a:cubicBezTo>
                <a:cubicBezTo>
                  <a:pt x="301" y="514"/>
                  <a:pt x="307" y="513"/>
                  <a:pt x="307" y="513"/>
                </a:cubicBezTo>
                <a:cubicBezTo>
                  <a:pt x="309" y="513"/>
                  <a:pt x="309" y="513"/>
                  <a:pt x="309" y="513"/>
                </a:cubicBezTo>
                <a:cubicBezTo>
                  <a:pt x="309" y="513"/>
                  <a:pt x="308" y="505"/>
                  <a:pt x="307" y="502"/>
                </a:cubicBezTo>
                <a:cubicBezTo>
                  <a:pt x="310" y="502"/>
                  <a:pt x="314" y="501"/>
                  <a:pt x="317" y="501"/>
                </a:cubicBezTo>
                <a:cubicBezTo>
                  <a:pt x="319" y="511"/>
                  <a:pt x="323" y="528"/>
                  <a:pt x="323" y="531"/>
                </a:cubicBezTo>
                <a:cubicBezTo>
                  <a:pt x="323" y="533"/>
                  <a:pt x="323" y="533"/>
                  <a:pt x="323" y="533"/>
                </a:cubicBezTo>
                <a:cubicBezTo>
                  <a:pt x="326" y="533"/>
                  <a:pt x="326" y="533"/>
                  <a:pt x="326" y="533"/>
                </a:cubicBezTo>
                <a:cubicBezTo>
                  <a:pt x="326" y="533"/>
                  <a:pt x="358" y="527"/>
                  <a:pt x="386" y="512"/>
                </a:cubicBezTo>
                <a:cubicBezTo>
                  <a:pt x="388" y="511"/>
                  <a:pt x="388" y="511"/>
                  <a:pt x="388" y="511"/>
                </a:cubicBezTo>
                <a:cubicBezTo>
                  <a:pt x="382" y="497"/>
                  <a:pt x="382" y="497"/>
                  <a:pt x="382" y="497"/>
                </a:cubicBezTo>
                <a:cubicBezTo>
                  <a:pt x="380" y="498"/>
                  <a:pt x="380" y="498"/>
                  <a:pt x="380" y="498"/>
                </a:cubicBezTo>
                <a:cubicBezTo>
                  <a:pt x="379" y="498"/>
                  <a:pt x="372" y="501"/>
                  <a:pt x="367" y="503"/>
                </a:cubicBezTo>
                <a:cubicBezTo>
                  <a:pt x="366" y="502"/>
                  <a:pt x="366" y="500"/>
                  <a:pt x="365" y="497"/>
                </a:cubicBezTo>
                <a:cubicBezTo>
                  <a:pt x="371" y="494"/>
                  <a:pt x="376" y="491"/>
                  <a:pt x="377" y="491"/>
                </a:cubicBezTo>
                <a:cubicBezTo>
                  <a:pt x="379" y="490"/>
                  <a:pt x="379" y="490"/>
                  <a:pt x="379" y="490"/>
                </a:cubicBezTo>
                <a:cubicBezTo>
                  <a:pt x="379" y="490"/>
                  <a:pt x="375" y="483"/>
                  <a:pt x="373" y="481"/>
                </a:cubicBezTo>
                <a:cubicBezTo>
                  <a:pt x="376" y="480"/>
                  <a:pt x="379" y="478"/>
                  <a:pt x="382" y="477"/>
                </a:cubicBezTo>
                <a:cubicBezTo>
                  <a:pt x="387" y="486"/>
                  <a:pt x="396" y="501"/>
                  <a:pt x="397" y="504"/>
                </a:cubicBezTo>
                <a:cubicBezTo>
                  <a:pt x="398" y="506"/>
                  <a:pt x="398" y="506"/>
                  <a:pt x="398" y="506"/>
                </a:cubicBezTo>
                <a:cubicBezTo>
                  <a:pt x="400" y="505"/>
                  <a:pt x="400" y="505"/>
                  <a:pt x="400" y="505"/>
                </a:cubicBezTo>
                <a:cubicBezTo>
                  <a:pt x="400" y="505"/>
                  <a:pt x="429" y="490"/>
                  <a:pt x="451" y="466"/>
                </a:cubicBezTo>
                <a:cubicBezTo>
                  <a:pt x="453" y="465"/>
                  <a:pt x="453" y="465"/>
                  <a:pt x="453" y="465"/>
                </a:cubicBezTo>
                <a:cubicBezTo>
                  <a:pt x="443" y="454"/>
                  <a:pt x="443" y="454"/>
                  <a:pt x="443" y="454"/>
                </a:cubicBezTo>
                <a:cubicBezTo>
                  <a:pt x="441" y="455"/>
                  <a:pt x="441" y="455"/>
                  <a:pt x="441" y="455"/>
                </a:cubicBezTo>
                <a:cubicBezTo>
                  <a:pt x="441" y="455"/>
                  <a:pt x="435" y="461"/>
                  <a:pt x="431" y="464"/>
                </a:cubicBezTo>
                <a:cubicBezTo>
                  <a:pt x="430" y="463"/>
                  <a:pt x="428" y="462"/>
                  <a:pt x="426" y="459"/>
                </a:cubicBezTo>
                <a:cubicBezTo>
                  <a:pt x="432" y="455"/>
                  <a:pt x="436" y="450"/>
                  <a:pt x="436" y="450"/>
                </a:cubicBezTo>
                <a:cubicBezTo>
                  <a:pt x="438" y="448"/>
                  <a:pt x="438" y="448"/>
                  <a:pt x="438" y="448"/>
                </a:cubicBezTo>
                <a:cubicBezTo>
                  <a:pt x="438" y="448"/>
                  <a:pt x="432" y="443"/>
                  <a:pt x="430" y="441"/>
                </a:cubicBezTo>
                <a:cubicBezTo>
                  <a:pt x="432" y="439"/>
                  <a:pt x="435" y="437"/>
                  <a:pt x="437" y="434"/>
                </a:cubicBezTo>
                <a:cubicBezTo>
                  <a:pt x="445" y="442"/>
                  <a:pt x="458" y="454"/>
                  <a:pt x="460" y="456"/>
                </a:cubicBezTo>
                <a:cubicBezTo>
                  <a:pt x="462" y="458"/>
                  <a:pt x="462" y="458"/>
                  <a:pt x="462" y="458"/>
                </a:cubicBezTo>
                <a:cubicBezTo>
                  <a:pt x="463" y="456"/>
                  <a:pt x="463" y="456"/>
                  <a:pt x="463" y="456"/>
                </a:cubicBezTo>
                <a:cubicBezTo>
                  <a:pt x="463" y="456"/>
                  <a:pt x="488" y="434"/>
                  <a:pt x="502" y="405"/>
                </a:cubicBezTo>
                <a:cubicBezTo>
                  <a:pt x="503" y="403"/>
                  <a:pt x="503" y="403"/>
                  <a:pt x="503" y="403"/>
                </a:cubicBezTo>
                <a:cubicBezTo>
                  <a:pt x="490" y="396"/>
                  <a:pt x="490" y="396"/>
                  <a:pt x="490" y="396"/>
                </a:cubicBezTo>
                <a:cubicBezTo>
                  <a:pt x="489" y="397"/>
                  <a:pt x="489" y="397"/>
                  <a:pt x="489" y="397"/>
                </a:cubicBezTo>
                <a:cubicBezTo>
                  <a:pt x="489" y="398"/>
                  <a:pt x="484" y="404"/>
                  <a:pt x="481" y="409"/>
                </a:cubicBezTo>
                <a:cubicBezTo>
                  <a:pt x="480" y="408"/>
                  <a:pt x="479" y="407"/>
                  <a:pt x="476" y="405"/>
                </a:cubicBezTo>
                <a:cubicBezTo>
                  <a:pt x="480" y="399"/>
                  <a:pt x="483" y="394"/>
                  <a:pt x="483" y="393"/>
                </a:cubicBezTo>
                <a:cubicBezTo>
                  <a:pt x="484" y="392"/>
                  <a:pt x="484" y="392"/>
                  <a:pt x="484" y="392"/>
                </a:cubicBezTo>
                <a:cubicBezTo>
                  <a:pt x="484" y="392"/>
                  <a:pt x="477" y="388"/>
                  <a:pt x="474" y="387"/>
                </a:cubicBezTo>
                <a:cubicBezTo>
                  <a:pt x="476" y="384"/>
                  <a:pt x="478" y="381"/>
                  <a:pt x="479" y="378"/>
                </a:cubicBezTo>
                <a:cubicBezTo>
                  <a:pt x="488" y="382"/>
                  <a:pt x="505" y="390"/>
                  <a:pt x="508" y="392"/>
                </a:cubicBezTo>
                <a:cubicBezTo>
                  <a:pt x="510" y="393"/>
                  <a:pt x="510" y="393"/>
                  <a:pt x="510" y="393"/>
                </a:cubicBezTo>
                <a:cubicBezTo>
                  <a:pt x="511" y="391"/>
                  <a:pt x="511" y="391"/>
                  <a:pt x="511" y="391"/>
                </a:cubicBezTo>
                <a:cubicBezTo>
                  <a:pt x="511" y="390"/>
                  <a:pt x="527" y="360"/>
                  <a:pt x="531" y="329"/>
                </a:cubicBezTo>
                <a:cubicBezTo>
                  <a:pt x="532" y="327"/>
                  <a:pt x="532" y="327"/>
                  <a:pt x="532" y="327"/>
                </a:cubicBezTo>
                <a:cubicBezTo>
                  <a:pt x="517" y="324"/>
                  <a:pt x="517" y="324"/>
                  <a:pt x="517" y="324"/>
                </a:cubicBezTo>
                <a:cubicBezTo>
                  <a:pt x="516" y="326"/>
                  <a:pt x="516" y="326"/>
                  <a:pt x="516" y="326"/>
                </a:cubicBezTo>
                <a:cubicBezTo>
                  <a:pt x="516" y="326"/>
                  <a:pt x="514" y="334"/>
                  <a:pt x="513" y="339"/>
                </a:cubicBezTo>
                <a:cubicBezTo>
                  <a:pt x="512" y="339"/>
                  <a:pt x="510" y="338"/>
                  <a:pt x="507" y="337"/>
                </a:cubicBezTo>
                <a:cubicBezTo>
                  <a:pt x="508" y="330"/>
                  <a:pt x="509" y="324"/>
                  <a:pt x="509" y="324"/>
                </a:cubicBezTo>
                <a:cubicBezTo>
                  <a:pt x="510" y="322"/>
                  <a:pt x="510" y="322"/>
                  <a:pt x="510" y="322"/>
                </a:cubicBezTo>
                <a:cubicBezTo>
                  <a:pt x="510" y="322"/>
                  <a:pt x="502" y="321"/>
                  <a:pt x="499" y="320"/>
                </a:cubicBezTo>
                <a:cubicBezTo>
                  <a:pt x="500" y="318"/>
                  <a:pt x="500" y="314"/>
                  <a:pt x="501" y="311"/>
                </a:cubicBezTo>
                <a:cubicBezTo>
                  <a:pt x="510" y="312"/>
                  <a:pt x="530" y="314"/>
                  <a:pt x="533" y="315"/>
                </a:cubicBezTo>
                <a:cubicBezTo>
                  <a:pt x="535" y="315"/>
                  <a:pt x="535" y="315"/>
                  <a:pt x="535" y="315"/>
                </a:cubicBezTo>
                <a:cubicBezTo>
                  <a:pt x="535" y="313"/>
                  <a:pt x="535" y="313"/>
                  <a:pt x="535" y="313"/>
                </a:cubicBezTo>
                <a:cubicBezTo>
                  <a:pt x="535" y="313"/>
                  <a:pt x="542" y="280"/>
                  <a:pt x="536" y="249"/>
                </a:cubicBezTo>
                <a:cubicBezTo>
                  <a:pt x="536" y="247"/>
                  <a:pt x="536" y="247"/>
                  <a:pt x="536" y="247"/>
                </a:cubicBezTo>
                <a:cubicBezTo>
                  <a:pt x="521" y="248"/>
                  <a:pt x="521" y="248"/>
                  <a:pt x="521" y="248"/>
                </a:cubicBezTo>
                <a:cubicBezTo>
                  <a:pt x="521" y="250"/>
                  <a:pt x="521" y="250"/>
                  <a:pt x="521" y="250"/>
                </a:cubicBezTo>
                <a:cubicBezTo>
                  <a:pt x="521" y="251"/>
                  <a:pt x="522" y="259"/>
                  <a:pt x="522" y="264"/>
                </a:cubicBezTo>
                <a:cubicBezTo>
                  <a:pt x="521" y="264"/>
                  <a:pt x="519" y="264"/>
                  <a:pt x="515" y="264"/>
                </a:cubicBezTo>
                <a:cubicBezTo>
                  <a:pt x="515" y="257"/>
                  <a:pt x="514" y="251"/>
                  <a:pt x="514" y="251"/>
                </a:cubicBezTo>
                <a:cubicBezTo>
                  <a:pt x="514" y="249"/>
                  <a:pt x="514" y="249"/>
                  <a:pt x="514" y="249"/>
                </a:cubicBezTo>
                <a:cubicBezTo>
                  <a:pt x="514" y="249"/>
                  <a:pt x="506" y="250"/>
                  <a:pt x="503" y="250"/>
                </a:cubicBezTo>
                <a:cubicBezTo>
                  <a:pt x="503" y="248"/>
                  <a:pt x="502" y="244"/>
                  <a:pt x="502" y="241"/>
                </a:cubicBezTo>
                <a:cubicBezTo>
                  <a:pt x="513" y="239"/>
                  <a:pt x="531" y="236"/>
                  <a:pt x="534" y="236"/>
                </a:cubicBezTo>
                <a:cubicBezTo>
                  <a:pt x="536" y="236"/>
                  <a:pt x="536" y="236"/>
                  <a:pt x="536" y="236"/>
                </a:cubicBezTo>
                <a:cubicBezTo>
                  <a:pt x="536" y="233"/>
                  <a:pt x="536" y="233"/>
                  <a:pt x="536" y="233"/>
                </a:cubicBezTo>
                <a:cubicBezTo>
                  <a:pt x="536" y="233"/>
                  <a:pt x="532" y="200"/>
                  <a:pt x="518" y="172"/>
                </a:cubicBezTo>
                <a:cubicBezTo>
                  <a:pt x="517" y="170"/>
                  <a:pt x="517" y="170"/>
                  <a:pt x="517" y="170"/>
                </a:cubicBezTo>
                <a:cubicBezTo>
                  <a:pt x="503" y="176"/>
                  <a:pt x="503" y="176"/>
                  <a:pt x="503" y="176"/>
                </a:cubicBezTo>
                <a:cubicBezTo>
                  <a:pt x="504" y="178"/>
                  <a:pt x="504" y="178"/>
                  <a:pt x="504" y="178"/>
                </a:cubicBezTo>
                <a:cubicBezTo>
                  <a:pt x="504" y="178"/>
                  <a:pt x="507" y="185"/>
                  <a:pt x="509" y="191"/>
                </a:cubicBezTo>
                <a:cubicBezTo>
                  <a:pt x="508" y="191"/>
                  <a:pt x="506" y="192"/>
                  <a:pt x="503" y="193"/>
                </a:cubicBezTo>
                <a:cubicBezTo>
                  <a:pt x="500" y="186"/>
                  <a:pt x="498" y="181"/>
                  <a:pt x="497" y="180"/>
                </a:cubicBezTo>
                <a:cubicBezTo>
                  <a:pt x="496" y="178"/>
                  <a:pt x="496" y="178"/>
                  <a:pt x="496" y="178"/>
                </a:cubicBezTo>
                <a:cubicBezTo>
                  <a:pt x="496" y="178"/>
                  <a:pt x="489" y="182"/>
                  <a:pt x="487" y="183"/>
                </a:cubicBezTo>
                <a:cubicBezTo>
                  <a:pt x="486" y="181"/>
                  <a:pt x="484" y="177"/>
                  <a:pt x="483" y="174"/>
                </a:cubicBezTo>
                <a:cubicBezTo>
                  <a:pt x="491" y="170"/>
                  <a:pt x="509" y="161"/>
                  <a:pt x="511" y="160"/>
                </a:cubicBezTo>
                <a:cubicBezTo>
                  <a:pt x="513" y="159"/>
                  <a:pt x="513" y="159"/>
                  <a:pt x="513" y="159"/>
                </a:cubicBezTo>
                <a:cubicBezTo>
                  <a:pt x="512" y="157"/>
                  <a:pt x="512" y="157"/>
                  <a:pt x="512" y="157"/>
                </a:cubicBezTo>
                <a:cubicBezTo>
                  <a:pt x="512" y="156"/>
                  <a:pt x="499" y="126"/>
                  <a:pt x="477" y="103"/>
                </a:cubicBezTo>
                <a:cubicBezTo>
                  <a:pt x="475" y="101"/>
                  <a:pt x="475" y="101"/>
                  <a:pt x="475" y="101"/>
                </a:cubicBezTo>
                <a:cubicBezTo>
                  <a:pt x="464" y="111"/>
                  <a:pt x="464" y="111"/>
                  <a:pt x="464" y="111"/>
                </a:cubicBezTo>
                <a:cubicBezTo>
                  <a:pt x="465" y="113"/>
                  <a:pt x="465" y="113"/>
                  <a:pt x="465" y="113"/>
                </a:cubicBezTo>
                <a:cubicBezTo>
                  <a:pt x="465" y="113"/>
                  <a:pt x="470" y="119"/>
                  <a:pt x="474" y="124"/>
                </a:cubicBezTo>
                <a:cubicBezTo>
                  <a:pt x="472" y="124"/>
                  <a:pt x="471" y="126"/>
                  <a:pt x="468" y="127"/>
                </a:cubicBezTo>
                <a:cubicBezTo>
                  <a:pt x="464" y="122"/>
                  <a:pt x="460" y="117"/>
                  <a:pt x="459" y="117"/>
                </a:cubicBezTo>
                <a:cubicBezTo>
                  <a:pt x="458" y="115"/>
                  <a:pt x="458" y="115"/>
                  <a:pt x="458" y="115"/>
                </a:cubicBezTo>
                <a:cubicBezTo>
                  <a:pt x="458" y="115"/>
                  <a:pt x="452" y="121"/>
                  <a:pt x="450" y="123"/>
                </a:cubicBezTo>
                <a:cubicBezTo>
                  <a:pt x="448" y="121"/>
                  <a:pt x="446" y="118"/>
                  <a:pt x="444" y="116"/>
                </a:cubicBezTo>
                <a:cubicBezTo>
                  <a:pt x="452" y="108"/>
                  <a:pt x="465" y="96"/>
                  <a:pt x="467" y="94"/>
                </a:cubicBezTo>
                <a:cubicBezTo>
                  <a:pt x="468" y="92"/>
                  <a:pt x="468" y="92"/>
                  <a:pt x="468" y="92"/>
                </a:cubicBezTo>
                <a:cubicBezTo>
                  <a:pt x="467" y="91"/>
                  <a:pt x="467" y="91"/>
                  <a:pt x="467" y="91"/>
                </a:cubicBezTo>
                <a:cubicBezTo>
                  <a:pt x="467" y="91"/>
                  <a:pt x="447" y="65"/>
                  <a:pt x="419" y="49"/>
                </a:cubicBezTo>
                <a:cubicBezTo>
                  <a:pt x="417" y="48"/>
                  <a:pt x="417" y="48"/>
                  <a:pt x="417" y="48"/>
                </a:cubicBezTo>
                <a:cubicBezTo>
                  <a:pt x="409" y="60"/>
                  <a:pt x="409" y="60"/>
                  <a:pt x="409" y="60"/>
                </a:cubicBezTo>
                <a:cubicBezTo>
                  <a:pt x="410" y="61"/>
                  <a:pt x="410" y="61"/>
                  <a:pt x="410" y="61"/>
                </a:cubicBezTo>
                <a:cubicBezTo>
                  <a:pt x="411" y="62"/>
                  <a:pt x="417" y="66"/>
                  <a:pt x="422" y="70"/>
                </a:cubicBezTo>
                <a:cubicBezTo>
                  <a:pt x="421" y="71"/>
                  <a:pt x="419" y="72"/>
                  <a:pt x="417" y="75"/>
                </a:cubicBezTo>
                <a:cubicBezTo>
                  <a:pt x="412" y="71"/>
                  <a:pt x="407" y="67"/>
                  <a:pt x="406" y="67"/>
                </a:cubicBezTo>
                <a:cubicBezTo>
                  <a:pt x="404" y="66"/>
                  <a:pt x="404" y="66"/>
                  <a:pt x="404" y="66"/>
                </a:cubicBezTo>
                <a:cubicBezTo>
                  <a:pt x="404" y="66"/>
                  <a:pt x="400" y="73"/>
                  <a:pt x="399" y="75"/>
                </a:cubicBezTo>
                <a:cubicBezTo>
                  <a:pt x="397" y="74"/>
                  <a:pt x="393" y="72"/>
                  <a:pt x="391" y="70"/>
                </a:cubicBezTo>
                <a:cubicBezTo>
                  <a:pt x="396" y="61"/>
                  <a:pt x="405" y="45"/>
                  <a:pt x="407" y="43"/>
                </a:cubicBezTo>
                <a:cubicBezTo>
                  <a:pt x="408" y="41"/>
                  <a:pt x="408" y="41"/>
                  <a:pt x="408" y="41"/>
                </a:cubicBezTo>
                <a:cubicBezTo>
                  <a:pt x="406" y="40"/>
                  <a:pt x="406" y="40"/>
                  <a:pt x="406" y="40"/>
                </a:cubicBezTo>
                <a:cubicBezTo>
                  <a:pt x="406" y="40"/>
                  <a:pt x="379" y="22"/>
                  <a:pt x="348" y="14"/>
                </a:cubicBezTo>
                <a:cubicBezTo>
                  <a:pt x="346" y="14"/>
                  <a:pt x="346" y="14"/>
                  <a:pt x="346" y="14"/>
                </a:cubicBezTo>
                <a:cubicBezTo>
                  <a:pt x="341" y="28"/>
                  <a:pt x="341" y="28"/>
                  <a:pt x="341" y="28"/>
                </a:cubicBezTo>
                <a:cubicBezTo>
                  <a:pt x="343" y="29"/>
                  <a:pt x="343" y="29"/>
                  <a:pt x="343" y="29"/>
                </a:cubicBezTo>
                <a:cubicBezTo>
                  <a:pt x="343" y="29"/>
                  <a:pt x="351" y="32"/>
                  <a:pt x="356" y="33"/>
                </a:cubicBezTo>
                <a:cubicBezTo>
                  <a:pt x="356" y="35"/>
                  <a:pt x="355" y="37"/>
                  <a:pt x="354" y="40"/>
                </a:cubicBezTo>
                <a:cubicBezTo>
                  <a:pt x="347" y="37"/>
                  <a:pt x="341" y="36"/>
                  <a:pt x="341" y="36"/>
                </a:cubicBezTo>
                <a:cubicBezTo>
                  <a:pt x="338" y="35"/>
                  <a:pt x="338" y="35"/>
                  <a:pt x="338" y="35"/>
                </a:cubicBezTo>
                <a:cubicBezTo>
                  <a:pt x="338" y="35"/>
                  <a:pt x="337" y="43"/>
                  <a:pt x="336" y="46"/>
                </a:cubicBezTo>
                <a:cubicBezTo>
                  <a:pt x="334" y="45"/>
                  <a:pt x="330" y="43"/>
                  <a:pt x="327" y="43"/>
                </a:cubicBezTo>
                <a:cubicBezTo>
                  <a:pt x="329" y="32"/>
                  <a:pt x="333" y="15"/>
                  <a:pt x="334" y="12"/>
                </a:cubicBezTo>
                <a:cubicBezTo>
                  <a:pt x="335" y="10"/>
                  <a:pt x="335" y="10"/>
                  <a:pt x="335" y="10"/>
                </a:cubicBezTo>
                <a:cubicBezTo>
                  <a:pt x="333" y="9"/>
                  <a:pt x="333" y="9"/>
                  <a:pt x="333" y="9"/>
                </a:cubicBezTo>
                <a:cubicBezTo>
                  <a:pt x="333" y="9"/>
                  <a:pt x="301" y="0"/>
                  <a:pt x="269" y="2"/>
                </a:cubicBezTo>
                <a:cubicBezTo>
                  <a:pt x="267" y="2"/>
                  <a:pt x="267" y="2"/>
                  <a:pt x="267" y="2"/>
                </a:cubicBezTo>
                <a:cubicBezTo>
                  <a:pt x="267" y="17"/>
                  <a:pt x="267" y="17"/>
                  <a:pt x="267" y="17"/>
                </a:cubicBezTo>
                <a:cubicBezTo>
                  <a:pt x="269" y="17"/>
                  <a:pt x="269" y="17"/>
                  <a:pt x="269" y="17"/>
                </a:cubicBezTo>
                <a:cubicBezTo>
                  <a:pt x="270" y="17"/>
                  <a:pt x="278" y="18"/>
                  <a:pt x="283" y="18"/>
                </a:cubicBezTo>
                <a:cubicBezTo>
                  <a:pt x="283" y="19"/>
                  <a:pt x="283" y="21"/>
                  <a:pt x="283" y="25"/>
                </a:cubicBezTo>
                <a:cubicBezTo>
                  <a:pt x="276" y="24"/>
                  <a:pt x="269" y="25"/>
                  <a:pt x="269" y="25"/>
                </a:cubicBezTo>
                <a:cubicBezTo>
                  <a:pt x="267" y="25"/>
                  <a:pt x="267" y="25"/>
                  <a:pt x="267" y="25"/>
                </a:cubicBezTo>
                <a:cubicBezTo>
                  <a:pt x="267" y="25"/>
                  <a:pt x="267" y="33"/>
                  <a:pt x="267" y="36"/>
                </a:cubicBezTo>
                <a:cubicBezTo>
                  <a:pt x="265" y="35"/>
                  <a:pt x="261" y="35"/>
                  <a:pt x="258" y="35"/>
                </a:cubicBezTo>
                <a:cubicBezTo>
                  <a:pt x="257" y="26"/>
                  <a:pt x="255" y="8"/>
                  <a:pt x="255" y="4"/>
                </a:cubicBezTo>
                <a:cubicBezTo>
                  <a:pt x="255" y="4"/>
                  <a:pt x="255" y="2"/>
                  <a:pt x="255" y="2"/>
                </a:cubicBezTo>
                <a:cubicBezTo>
                  <a:pt x="253" y="2"/>
                  <a:pt x="253" y="2"/>
                  <a:pt x="253" y="2"/>
                </a:cubicBezTo>
                <a:cubicBezTo>
                  <a:pt x="253" y="2"/>
                  <a:pt x="220" y="3"/>
                  <a:pt x="190" y="14"/>
                </a:cubicBezTo>
                <a:cubicBezTo>
                  <a:pt x="188" y="15"/>
                  <a:pt x="188" y="15"/>
                  <a:pt x="188" y="15"/>
                </a:cubicBezTo>
                <a:cubicBezTo>
                  <a:pt x="192" y="29"/>
                  <a:pt x="192" y="29"/>
                  <a:pt x="192" y="29"/>
                </a:cubicBezTo>
                <a:cubicBezTo>
                  <a:pt x="194" y="29"/>
                  <a:pt x="194" y="29"/>
                  <a:pt x="194" y="29"/>
                </a:cubicBezTo>
                <a:cubicBezTo>
                  <a:pt x="195" y="29"/>
                  <a:pt x="202" y="27"/>
                  <a:pt x="208" y="25"/>
                </a:cubicBezTo>
                <a:cubicBezTo>
                  <a:pt x="208" y="26"/>
                  <a:pt x="208" y="28"/>
                  <a:pt x="209" y="32"/>
                </a:cubicBezTo>
                <a:cubicBezTo>
                  <a:pt x="203" y="34"/>
                  <a:pt x="197" y="36"/>
                  <a:pt x="196" y="36"/>
                </a:cubicBezTo>
                <a:cubicBezTo>
                  <a:pt x="194" y="36"/>
                  <a:pt x="194" y="36"/>
                  <a:pt x="194" y="36"/>
                </a:cubicBezTo>
                <a:cubicBezTo>
                  <a:pt x="194" y="36"/>
                  <a:pt x="197" y="44"/>
                  <a:pt x="198" y="47"/>
                </a:cubicBezTo>
                <a:cubicBezTo>
                  <a:pt x="196" y="47"/>
                  <a:pt x="192" y="48"/>
                  <a:pt x="189" y="49"/>
                </a:cubicBezTo>
                <a:cubicBezTo>
                  <a:pt x="185" y="41"/>
                  <a:pt x="178" y="23"/>
                  <a:pt x="177" y="21"/>
                </a:cubicBezTo>
                <a:cubicBezTo>
                  <a:pt x="176" y="18"/>
                  <a:pt x="176" y="18"/>
                  <a:pt x="176" y="18"/>
                </a:cubicBezTo>
                <a:cubicBezTo>
                  <a:pt x="174" y="19"/>
                  <a:pt x="174" y="19"/>
                  <a:pt x="174" y="19"/>
                </a:cubicBezTo>
                <a:cubicBezTo>
                  <a:pt x="174" y="19"/>
                  <a:pt x="142" y="30"/>
                  <a:pt x="117" y="50"/>
                </a:cubicBezTo>
                <a:cubicBezTo>
                  <a:pt x="116" y="52"/>
                  <a:pt x="116" y="52"/>
                  <a:pt x="116" y="52"/>
                </a:cubicBezTo>
                <a:cubicBezTo>
                  <a:pt x="124" y="64"/>
                  <a:pt x="124" y="64"/>
                  <a:pt x="124" y="64"/>
                </a:cubicBezTo>
                <a:cubicBezTo>
                  <a:pt x="126" y="63"/>
                  <a:pt x="126" y="63"/>
                  <a:pt x="126" y="63"/>
                </a:cubicBezTo>
                <a:cubicBezTo>
                  <a:pt x="126" y="63"/>
                  <a:pt x="133" y="58"/>
                  <a:pt x="138" y="55"/>
                </a:cubicBezTo>
                <a:cubicBezTo>
                  <a:pt x="138" y="56"/>
                  <a:pt x="139" y="58"/>
                  <a:pt x="141" y="61"/>
                </a:cubicBezTo>
                <a:cubicBezTo>
                  <a:pt x="135" y="65"/>
                  <a:pt x="130" y="69"/>
                  <a:pt x="130" y="69"/>
                </a:cubicBezTo>
                <a:cubicBezTo>
                  <a:pt x="128" y="70"/>
                  <a:pt x="128" y="70"/>
                  <a:pt x="128" y="70"/>
                </a:cubicBezTo>
                <a:cubicBezTo>
                  <a:pt x="128" y="70"/>
                  <a:pt x="133" y="76"/>
                  <a:pt x="135" y="79"/>
                </a:cubicBezTo>
                <a:cubicBezTo>
                  <a:pt x="133" y="80"/>
                  <a:pt x="130" y="82"/>
                  <a:pt x="127" y="84"/>
                </a:cubicBezTo>
                <a:cubicBezTo>
                  <a:pt x="120" y="76"/>
                  <a:pt x="109" y="62"/>
                  <a:pt x="108" y="60"/>
                </a:cubicBezTo>
                <a:cubicBezTo>
                  <a:pt x="106" y="58"/>
                  <a:pt x="106" y="58"/>
                  <a:pt x="106" y="58"/>
                </a:cubicBezTo>
                <a:cubicBezTo>
                  <a:pt x="105" y="59"/>
                  <a:pt x="105" y="59"/>
                  <a:pt x="105" y="59"/>
                </a:cubicBezTo>
                <a:cubicBezTo>
                  <a:pt x="104" y="59"/>
                  <a:pt x="78" y="79"/>
                  <a:pt x="60" y="105"/>
                </a:cubicBezTo>
                <a:cubicBezTo>
                  <a:pt x="59" y="107"/>
                  <a:pt x="59" y="107"/>
                  <a:pt x="59" y="107"/>
                </a:cubicBezTo>
                <a:cubicBezTo>
                  <a:pt x="70" y="116"/>
                  <a:pt x="70" y="116"/>
                  <a:pt x="70" y="116"/>
                </a:cubicBezTo>
                <a:cubicBezTo>
                  <a:pt x="72" y="115"/>
                  <a:pt x="72" y="115"/>
                  <a:pt x="72" y="115"/>
                </a:cubicBezTo>
                <a:cubicBezTo>
                  <a:pt x="72" y="114"/>
                  <a:pt x="77" y="108"/>
                  <a:pt x="81" y="104"/>
                </a:cubicBezTo>
                <a:cubicBezTo>
                  <a:pt x="82" y="105"/>
                  <a:pt x="83" y="106"/>
                  <a:pt x="86" y="108"/>
                </a:cubicBezTo>
                <a:cubicBezTo>
                  <a:pt x="81" y="114"/>
                  <a:pt x="78" y="119"/>
                  <a:pt x="77" y="119"/>
                </a:cubicBezTo>
                <a:cubicBezTo>
                  <a:pt x="76" y="121"/>
                  <a:pt x="76" y="121"/>
                  <a:pt x="76" y="121"/>
                </a:cubicBezTo>
                <a:cubicBezTo>
                  <a:pt x="76" y="121"/>
                  <a:pt x="83" y="126"/>
                  <a:pt x="85" y="127"/>
                </a:cubicBezTo>
                <a:cubicBezTo>
                  <a:pt x="84" y="129"/>
                  <a:pt x="81" y="132"/>
                  <a:pt x="79" y="135"/>
                </a:cubicBezTo>
                <a:cubicBezTo>
                  <a:pt x="70" y="129"/>
                  <a:pt x="55" y="119"/>
                  <a:pt x="53" y="117"/>
                </a:cubicBezTo>
                <a:cubicBezTo>
                  <a:pt x="52" y="115"/>
                  <a:pt x="52" y="115"/>
                  <a:pt x="52" y="115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50" y="117"/>
                  <a:pt x="30" y="143"/>
                  <a:pt x="20" y="174"/>
                </a:cubicBezTo>
                <a:cubicBezTo>
                  <a:pt x="19" y="175"/>
                  <a:pt x="19" y="175"/>
                  <a:pt x="19" y="175"/>
                </a:cubicBezTo>
                <a:cubicBezTo>
                  <a:pt x="33" y="181"/>
                  <a:pt x="33" y="181"/>
                  <a:pt x="33" y="181"/>
                </a:cubicBezTo>
                <a:cubicBezTo>
                  <a:pt x="34" y="179"/>
                  <a:pt x="34" y="179"/>
                  <a:pt x="34" y="179"/>
                </a:cubicBezTo>
                <a:cubicBezTo>
                  <a:pt x="34" y="179"/>
                  <a:pt x="38" y="172"/>
                  <a:pt x="40" y="167"/>
                </a:cubicBezTo>
                <a:cubicBezTo>
                  <a:pt x="41" y="167"/>
                  <a:pt x="43" y="168"/>
                  <a:pt x="46" y="170"/>
                </a:cubicBezTo>
                <a:cubicBezTo>
                  <a:pt x="43" y="176"/>
                  <a:pt x="41" y="182"/>
                  <a:pt x="41" y="182"/>
                </a:cubicBezTo>
                <a:cubicBezTo>
                  <a:pt x="40" y="184"/>
                  <a:pt x="40" y="184"/>
                  <a:pt x="40" y="184"/>
                </a:cubicBezTo>
                <a:cubicBezTo>
                  <a:pt x="40" y="184"/>
                  <a:pt x="47" y="187"/>
                  <a:pt x="50" y="188"/>
                </a:cubicBezTo>
                <a:cubicBezTo>
                  <a:pt x="49" y="190"/>
                  <a:pt x="48" y="194"/>
                  <a:pt x="46" y="197"/>
                </a:cubicBezTo>
                <a:cubicBezTo>
                  <a:pt x="38" y="194"/>
                  <a:pt x="19" y="189"/>
                  <a:pt x="17" y="188"/>
                </a:cubicBezTo>
                <a:cubicBezTo>
                  <a:pt x="15" y="187"/>
                  <a:pt x="15" y="187"/>
                  <a:pt x="15" y="187"/>
                </a:cubicBezTo>
                <a:cubicBezTo>
                  <a:pt x="14" y="189"/>
                  <a:pt x="14" y="189"/>
                  <a:pt x="14" y="189"/>
                </a:cubicBezTo>
                <a:cubicBezTo>
                  <a:pt x="14" y="189"/>
                  <a:pt x="3" y="221"/>
                  <a:pt x="3" y="253"/>
                </a:cubicBezTo>
                <a:cubicBezTo>
                  <a:pt x="3" y="255"/>
                  <a:pt x="3" y="255"/>
                  <a:pt x="3" y="255"/>
                </a:cubicBezTo>
                <a:cubicBezTo>
                  <a:pt x="18" y="256"/>
                  <a:pt x="18" y="256"/>
                  <a:pt x="18" y="256"/>
                </a:cubicBezTo>
                <a:cubicBezTo>
                  <a:pt x="18" y="254"/>
                  <a:pt x="18" y="254"/>
                  <a:pt x="18" y="254"/>
                </a:cubicBezTo>
                <a:cubicBezTo>
                  <a:pt x="18" y="254"/>
                  <a:pt x="19" y="246"/>
                  <a:pt x="20" y="240"/>
                </a:cubicBezTo>
                <a:cubicBezTo>
                  <a:pt x="21" y="240"/>
                  <a:pt x="23" y="240"/>
                  <a:pt x="26" y="241"/>
                </a:cubicBezTo>
                <a:cubicBezTo>
                  <a:pt x="26" y="248"/>
                  <a:pt x="25" y="254"/>
                  <a:pt x="25" y="255"/>
                </a:cubicBezTo>
                <a:cubicBezTo>
                  <a:pt x="25" y="257"/>
                  <a:pt x="25" y="257"/>
                  <a:pt x="25" y="257"/>
                </a:cubicBezTo>
                <a:cubicBezTo>
                  <a:pt x="25" y="257"/>
                  <a:pt x="33" y="257"/>
                  <a:pt x="36" y="257"/>
                </a:cubicBezTo>
                <a:cubicBezTo>
                  <a:pt x="36" y="259"/>
                  <a:pt x="36" y="263"/>
                  <a:pt x="36" y="266"/>
                </a:cubicBezTo>
                <a:cubicBezTo>
                  <a:pt x="25" y="266"/>
                  <a:pt x="7" y="266"/>
                  <a:pt x="4" y="266"/>
                </a:cubicBezTo>
                <a:cubicBezTo>
                  <a:pt x="2" y="266"/>
                  <a:pt x="2" y="266"/>
                  <a:pt x="2" y="266"/>
                </a:cubicBezTo>
                <a:cubicBezTo>
                  <a:pt x="2" y="268"/>
                  <a:pt x="2" y="268"/>
                  <a:pt x="2" y="268"/>
                </a:cubicBezTo>
                <a:cubicBezTo>
                  <a:pt x="2" y="269"/>
                  <a:pt x="0" y="301"/>
                  <a:pt x="9" y="332"/>
                </a:cubicBezTo>
                <a:cubicBezTo>
                  <a:pt x="10" y="334"/>
                  <a:pt x="10" y="334"/>
                  <a:pt x="10" y="334"/>
                </a:cubicBezTo>
                <a:cubicBezTo>
                  <a:pt x="24" y="330"/>
                  <a:pt x="24" y="330"/>
                  <a:pt x="24" y="330"/>
                </a:cubicBezTo>
                <a:cubicBezTo>
                  <a:pt x="24" y="328"/>
                  <a:pt x="24" y="328"/>
                  <a:pt x="24" y="328"/>
                </a:cubicBezTo>
                <a:cubicBezTo>
                  <a:pt x="24" y="328"/>
                  <a:pt x="23" y="320"/>
                  <a:pt x="22" y="315"/>
                </a:cubicBezTo>
                <a:cubicBezTo>
                  <a:pt x="23" y="315"/>
                  <a:pt x="25" y="314"/>
                  <a:pt x="28" y="314"/>
                </a:cubicBezTo>
                <a:cubicBezTo>
                  <a:pt x="30" y="321"/>
                  <a:pt x="31" y="327"/>
                  <a:pt x="31" y="327"/>
                </a:cubicBezTo>
                <a:cubicBezTo>
                  <a:pt x="32" y="329"/>
                  <a:pt x="32" y="329"/>
                  <a:pt x="32" y="329"/>
                </a:cubicBezTo>
                <a:cubicBezTo>
                  <a:pt x="32" y="329"/>
                  <a:pt x="39" y="327"/>
                  <a:pt x="42" y="326"/>
                </a:cubicBezTo>
                <a:cubicBezTo>
                  <a:pt x="43" y="329"/>
                  <a:pt x="44" y="332"/>
                  <a:pt x="44" y="335"/>
                </a:cubicBezTo>
                <a:cubicBezTo>
                  <a:pt x="35" y="338"/>
                  <a:pt x="17" y="344"/>
                  <a:pt x="14" y="345"/>
                </a:cubicBezTo>
                <a:cubicBezTo>
                  <a:pt x="12" y="345"/>
                  <a:pt x="12" y="345"/>
                  <a:pt x="12" y="345"/>
                </a:cubicBezTo>
                <a:cubicBezTo>
                  <a:pt x="12" y="348"/>
                  <a:pt x="12" y="348"/>
                  <a:pt x="12" y="348"/>
                </a:cubicBezTo>
                <a:cubicBezTo>
                  <a:pt x="13" y="348"/>
                  <a:pt x="21" y="380"/>
                  <a:pt x="39" y="406"/>
                </a:cubicBezTo>
                <a:cubicBezTo>
                  <a:pt x="40" y="408"/>
                  <a:pt x="40" y="408"/>
                  <a:pt x="40" y="408"/>
                </a:cubicBezTo>
                <a:cubicBezTo>
                  <a:pt x="53" y="400"/>
                  <a:pt x="53" y="400"/>
                  <a:pt x="53" y="400"/>
                </a:cubicBezTo>
                <a:cubicBezTo>
                  <a:pt x="52" y="398"/>
                  <a:pt x="52" y="398"/>
                  <a:pt x="52" y="398"/>
                </a:cubicBezTo>
                <a:cubicBezTo>
                  <a:pt x="52" y="398"/>
                  <a:pt x="49" y="391"/>
                  <a:pt x="46" y="386"/>
                </a:cubicBezTo>
                <a:cubicBezTo>
                  <a:pt x="47" y="386"/>
                  <a:pt x="49" y="385"/>
                  <a:pt x="52" y="383"/>
                </a:cubicBezTo>
                <a:cubicBezTo>
                  <a:pt x="55" y="389"/>
                  <a:pt x="58" y="395"/>
                  <a:pt x="59" y="395"/>
                </a:cubicBezTo>
                <a:cubicBezTo>
                  <a:pt x="60" y="397"/>
                  <a:pt x="60" y="397"/>
                  <a:pt x="60" y="397"/>
                </a:cubicBezTo>
                <a:cubicBezTo>
                  <a:pt x="60" y="397"/>
                  <a:pt x="66" y="392"/>
                  <a:pt x="69" y="390"/>
                </a:cubicBezTo>
                <a:cubicBezTo>
                  <a:pt x="70" y="393"/>
                  <a:pt x="72" y="396"/>
                  <a:pt x="74" y="399"/>
                </a:cubicBezTo>
                <a:cubicBezTo>
                  <a:pt x="66" y="404"/>
                  <a:pt x="51" y="416"/>
                  <a:pt x="48" y="417"/>
                </a:cubicBezTo>
                <a:cubicBezTo>
                  <a:pt x="46" y="418"/>
                  <a:pt x="46" y="418"/>
                  <a:pt x="46" y="418"/>
                </a:cubicBezTo>
                <a:cubicBezTo>
                  <a:pt x="47" y="420"/>
                  <a:pt x="47" y="420"/>
                  <a:pt x="47" y="420"/>
                </a:cubicBezTo>
                <a:cubicBezTo>
                  <a:pt x="48" y="420"/>
                  <a:pt x="65" y="448"/>
                  <a:pt x="90" y="468"/>
                </a:cubicBezTo>
                <a:cubicBezTo>
                  <a:pt x="92" y="470"/>
                  <a:pt x="92" y="470"/>
                  <a:pt x="92" y="470"/>
                </a:cubicBezTo>
                <a:cubicBezTo>
                  <a:pt x="102" y="459"/>
                  <a:pt x="102" y="459"/>
                  <a:pt x="102" y="459"/>
                </a:cubicBezTo>
                <a:cubicBezTo>
                  <a:pt x="100" y="457"/>
                  <a:pt x="100" y="457"/>
                  <a:pt x="100" y="457"/>
                </a:cubicBezTo>
                <a:cubicBezTo>
                  <a:pt x="100" y="457"/>
                  <a:pt x="95" y="451"/>
                  <a:pt x="90" y="447"/>
                </a:cubicBezTo>
                <a:cubicBezTo>
                  <a:pt x="91" y="447"/>
                  <a:pt x="93" y="445"/>
                  <a:pt x="95" y="443"/>
                </a:cubicBezTo>
                <a:cubicBezTo>
                  <a:pt x="100" y="448"/>
                  <a:pt x="105" y="452"/>
                  <a:pt x="105" y="452"/>
                </a:cubicBezTo>
                <a:cubicBezTo>
                  <a:pt x="107" y="453"/>
                  <a:pt x="107" y="453"/>
                  <a:pt x="107" y="453"/>
                </a:cubicBezTo>
                <a:cubicBezTo>
                  <a:pt x="107" y="453"/>
                  <a:pt x="112" y="447"/>
                  <a:pt x="114" y="445"/>
                </a:cubicBezTo>
                <a:cubicBezTo>
                  <a:pt x="116" y="447"/>
                  <a:pt x="119" y="449"/>
                  <a:pt x="121" y="451"/>
                </a:cubicBezTo>
                <a:cubicBezTo>
                  <a:pt x="114" y="460"/>
                  <a:pt x="104" y="474"/>
                  <a:pt x="102" y="476"/>
                </a:cubicBezTo>
                <a:cubicBezTo>
                  <a:pt x="100" y="477"/>
                  <a:pt x="100" y="477"/>
                  <a:pt x="100" y="477"/>
                </a:cubicBezTo>
                <a:cubicBezTo>
                  <a:pt x="102" y="479"/>
                  <a:pt x="102" y="479"/>
                  <a:pt x="102" y="479"/>
                </a:cubicBezTo>
                <a:cubicBezTo>
                  <a:pt x="102" y="479"/>
                  <a:pt x="127" y="501"/>
                  <a:pt x="156" y="513"/>
                </a:cubicBezTo>
                <a:cubicBezTo>
                  <a:pt x="158" y="514"/>
                  <a:pt x="158" y="514"/>
                  <a:pt x="158" y="514"/>
                </a:cubicBezTo>
                <a:cubicBezTo>
                  <a:pt x="165" y="500"/>
                  <a:pt x="165" y="500"/>
                  <a:pt x="165" y="500"/>
                </a:cubicBezTo>
                <a:cubicBezTo>
                  <a:pt x="163" y="499"/>
                  <a:pt x="163" y="499"/>
                  <a:pt x="163" y="499"/>
                </a:cubicBezTo>
                <a:cubicBezTo>
                  <a:pt x="163" y="499"/>
                  <a:pt x="156" y="495"/>
                  <a:pt x="151" y="493"/>
                </a:cubicBezTo>
                <a:cubicBezTo>
                  <a:pt x="151" y="492"/>
                  <a:pt x="153" y="490"/>
                  <a:pt x="154" y="487"/>
                </a:cubicBezTo>
                <a:cubicBezTo>
                  <a:pt x="160" y="490"/>
                  <a:pt x="166" y="493"/>
                  <a:pt x="166" y="493"/>
                </a:cubicBezTo>
                <a:cubicBezTo>
                  <a:pt x="168" y="494"/>
                  <a:pt x="168" y="494"/>
                  <a:pt x="168" y="494"/>
                </a:cubicBezTo>
                <a:cubicBezTo>
                  <a:pt x="168" y="494"/>
                  <a:pt x="172" y="487"/>
                  <a:pt x="173" y="484"/>
                </a:cubicBezTo>
                <a:cubicBezTo>
                  <a:pt x="175" y="485"/>
                  <a:pt x="178" y="487"/>
                  <a:pt x="181" y="488"/>
                </a:cubicBezTo>
                <a:cubicBezTo>
                  <a:pt x="178" y="494"/>
                  <a:pt x="170" y="513"/>
                  <a:pt x="169" y="516"/>
                </a:cubicBezTo>
                <a:cubicBezTo>
                  <a:pt x="168" y="518"/>
                  <a:pt x="168" y="518"/>
                  <a:pt x="168" y="518"/>
                </a:cubicBezTo>
                <a:cubicBezTo>
                  <a:pt x="170" y="519"/>
                  <a:pt x="170" y="519"/>
                  <a:pt x="170" y="519"/>
                </a:cubicBezTo>
                <a:cubicBezTo>
                  <a:pt x="170" y="519"/>
                  <a:pt x="199" y="532"/>
                  <a:pt x="231" y="535"/>
                </a:cubicBezTo>
                <a:cubicBezTo>
                  <a:pt x="233" y="535"/>
                  <a:pt x="233" y="535"/>
                  <a:pt x="233" y="535"/>
                </a:cubicBezTo>
                <a:cubicBezTo>
                  <a:pt x="236" y="520"/>
                  <a:pt x="236" y="520"/>
                  <a:pt x="236" y="520"/>
                </a:cubicBezTo>
                <a:cubicBezTo>
                  <a:pt x="234" y="520"/>
                  <a:pt x="234" y="520"/>
                  <a:pt x="234" y="520"/>
                </a:cubicBezTo>
                <a:cubicBezTo>
                  <a:pt x="233" y="519"/>
                  <a:pt x="225" y="518"/>
                  <a:pt x="220" y="517"/>
                </a:cubicBezTo>
                <a:cubicBezTo>
                  <a:pt x="220" y="516"/>
                  <a:pt x="221" y="514"/>
                  <a:pt x="221" y="511"/>
                </a:cubicBezTo>
                <a:cubicBezTo>
                  <a:pt x="228" y="512"/>
                  <a:pt x="234" y="512"/>
                  <a:pt x="235" y="512"/>
                </a:cubicBezTo>
                <a:cubicBezTo>
                  <a:pt x="237" y="513"/>
                  <a:pt x="237" y="513"/>
                  <a:pt x="237" y="513"/>
                </a:cubicBezTo>
                <a:cubicBezTo>
                  <a:pt x="237" y="513"/>
                  <a:pt x="238" y="505"/>
                  <a:pt x="238" y="502"/>
                </a:cubicBezTo>
                <a:cubicBezTo>
                  <a:pt x="240" y="502"/>
                  <a:pt x="244" y="503"/>
                  <a:pt x="247" y="503"/>
                </a:cubicBezTo>
                <a:cubicBezTo>
                  <a:pt x="247" y="514"/>
                  <a:pt x="245" y="532"/>
                  <a:pt x="245" y="535"/>
                </a:cubicBezTo>
                <a:cubicBezTo>
                  <a:pt x="244" y="537"/>
                  <a:pt x="244" y="537"/>
                  <a:pt x="244" y="537"/>
                </a:cubicBezTo>
                <a:cubicBezTo>
                  <a:pt x="246" y="537"/>
                  <a:pt x="246" y="537"/>
                  <a:pt x="246" y="537"/>
                </a:cubicBezTo>
                <a:cubicBezTo>
                  <a:pt x="247" y="537"/>
                  <a:pt x="279" y="542"/>
                  <a:pt x="310" y="536"/>
                </a:cubicBezTo>
                <a:cubicBezTo>
                  <a:pt x="310" y="536"/>
                  <a:pt x="310" y="536"/>
                  <a:pt x="310" y="536"/>
                </a:cubicBezTo>
                <a:close/>
                <a:moveTo>
                  <a:pt x="400" y="500"/>
                </a:moveTo>
                <a:cubicBezTo>
                  <a:pt x="396" y="493"/>
                  <a:pt x="385" y="474"/>
                  <a:pt x="385" y="473"/>
                </a:cubicBezTo>
                <a:cubicBezTo>
                  <a:pt x="384" y="471"/>
                  <a:pt x="384" y="471"/>
                  <a:pt x="384" y="471"/>
                </a:cubicBezTo>
                <a:cubicBezTo>
                  <a:pt x="382" y="472"/>
                  <a:pt x="382" y="472"/>
                  <a:pt x="382" y="472"/>
                </a:cubicBezTo>
                <a:cubicBezTo>
                  <a:pt x="378" y="474"/>
                  <a:pt x="370" y="478"/>
                  <a:pt x="370" y="478"/>
                </a:cubicBezTo>
                <a:cubicBezTo>
                  <a:pt x="367" y="479"/>
                  <a:pt x="367" y="479"/>
                  <a:pt x="367" y="479"/>
                </a:cubicBezTo>
                <a:cubicBezTo>
                  <a:pt x="367" y="479"/>
                  <a:pt x="371" y="486"/>
                  <a:pt x="373" y="488"/>
                </a:cubicBezTo>
                <a:cubicBezTo>
                  <a:pt x="371" y="489"/>
                  <a:pt x="367" y="491"/>
                  <a:pt x="363" y="493"/>
                </a:cubicBezTo>
                <a:cubicBezTo>
                  <a:pt x="362" y="489"/>
                  <a:pt x="359" y="483"/>
                  <a:pt x="359" y="483"/>
                </a:cubicBezTo>
                <a:cubicBezTo>
                  <a:pt x="358" y="484"/>
                  <a:pt x="358" y="484"/>
                  <a:pt x="358" y="484"/>
                </a:cubicBezTo>
                <a:cubicBezTo>
                  <a:pt x="357" y="484"/>
                  <a:pt x="350" y="485"/>
                  <a:pt x="346" y="487"/>
                </a:cubicBezTo>
                <a:cubicBezTo>
                  <a:pt x="345" y="485"/>
                  <a:pt x="344" y="483"/>
                  <a:pt x="344" y="481"/>
                </a:cubicBezTo>
                <a:cubicBezTo>
                  <a:pt x="350" y="478"/>
                  <a:pt x="370" y="471"/>
                  <a:pt x="388" y="460"/>
                </a:cubicBezTo>
                <a:cubicBezTo>
                  <a:pt x="390" y="463"/>
                  <a:pt x="406" y="488"/>
                  <a:pt x="406" y="488"/>
                </a:cubicBezTo>
                <a:cubicBezTo>
                  <a:pt x="407" y="487"/>
                  <a:pt x="407" y="487"/>
                  <a:pt x="407" y="487"/>
                </a:cubicBezTo>
                <a:cubicBezTo>
                  <a:pt x="414" y="484"/>
                  <a:pt x="421" y="479"/>
                  <a:pt x="421" y="478"/>
                </a:cubicBezTo>
                <a:cubicBezTo>
                  <a:pt x="422" y="477"/>
                  <a:pt x="422" y="477"/>
                  <a:pt x="422" y="477"/>
                </a:cubicBezTo>
                <a:cubicBezTo>
                  <a:pt x="422" y="477"/>
                  <a:pt x="418" y="470"/>
                  <a:pt x="416" y="468"/>
                </a:cubicBezTo>
                <a:cubicBezTo>
                  <a:pt x="418" y="466"/>
                  <a:pt x="421" y="464"/>
                  <a:pt x="423" y="462"/>
                </a:cubicBezTo>
                <a:cubicBezTo>
                  <a:pt x="426" y="465"/>
                  <a:pt x="430" y="471"/>
                  <a:pt x="430" y="471"/>
                </a:cubicBezTo>
                <a:cubicBezTo>
                  <a:pt x="432" y="469"/>
                  <a:pt x="432" y="469"/>
                  <a:pt x="432" y="469"/>
                </a:cubicBezTo>
                <a:cubicBezTo>
                  <a:pt x="434" y="466"/>
                  <a:pt x="440" y="462"/>
                  <a:pt x="442" y="460"/>
                </a:cubicBezTo>
                <a:cubicBezTo>
                  <a:pt x="444" y="461"/>
                  <a:pt x="446" y="463"/>
                  <a:pt x="447" y="465"/>
                </a:cubicBezTo>
                <a:cubicBezTo>
                  <a:pt x="429" y="484"/>
                  <a:pt x="407" y="497"/>
                  <a:pt x="400" y="500"/>
                </a:cubicBezTo>
                <a:cubicBezTo>
                  <a:pt x="400" y="500"/>
                  <a:pt x="400" y="500"/>
                  <a:pt x="400" y="500"/>
                </a:cubicBezTo>
                <a:close/>
                <a:moveTo>
                  <a:pt x="265" y="523"/>
                </a:moveTo>
                <a:cubicBezTo>
                  <a:pt x="265" y="520"/>
                  <a:pt x="266" y="489"/>
                  <a:pt x="266" y="489"/>
                </a:cubicBezTo>
                <a:cubicBezTo>
                  <a:pt x="264" y="489"/>
                  <a:pt x="264" y="489"/>
                  <a:pt x="264" y="489"/>
                </a:cubicBezTo>
                <a:cubicBezTo>
                  <a:pt x="239" y="489"/>
                  <a:pt x="213" y="481"/>
                  <a:pt x="213" y="480"/>
                </a:cubicBezTo>
                <a:cubicBezTo>
                  <a:pt x="210" y="480"/>
                  <a:pt x="210" y="480"/>
                  <a:pt x="210" y="480"/>
                </a:cubicBezTo>
                <a:cubicBezTo>
                  <a:pt x="207" y="495"/>
                  <a:pt x="207" y="495"/>
                  <a:pt x="207" y="495"/>
                </a:cubicBezTo>
                <a:cubicBezTo>
                  <a:pt x="209" y="495"/>
                  <a:pt x="209" y="495"/>
                  <a:pt x="209" y="495"/>
                </a:cubicBezTo>
                <a:cubicBezTo>
                  <a:pt x="212" y="496"/>
                  <a:pt x="217" y="498"/>
                  <a:pt x="220" y="499"/>
                </a:cubicBezTo>
                <a:cubicBezTo>
                  <a:pt x="219" y="500"/>
                  <a:pt x="219" y="502"/>
                  <a:pt x="218" y="506"/>
                </a:cubicBezTo>
                <a:cubicBezTo>
                  <a:pt x="214" y="505"/>
                  <a:pt x="210" y="504"/>
                  <a:pt x="207" y="503"/>
                </a:cubicBezTo>
                <a:cubicBezTo>
                  <a:pt x="205" y="502"/>
                  <a:pt x="205" y="502"/>
                  <a:pt x="205" y="502"/>
                </a:cubicBezTo>
                <a:cubicBezTo>
                  <a:pt x="205" y="502"/>
                  <a:pt x="203" y="511"/>
                  <a:pt x="202" y="514"/>
                </a:cubicBezTo>
                <a:cubicBezTo>
                  <a:pt x="199" y="513"/>
                  <a:pt x="195" y="512"/>
                  <a:pt x="191" y="510"/>
                </a:cubicBezTo>
                <a:cubicBezTo>
                  <a:pt x="192" y="507"/>
                  <a:pt x="203" y="479"/>
                  <a:pt x="203" y="479"/>
                </a:cubicBezTo>
                <a:cubicBezTo>
                  <a:pt x="201" y="478"/>
                  <a:pt x="201" y="478"/>
                  <a:pt x="201" y="478"/>
                </a:cubicBezTo>
                <a:cubicBezTo>
                  <a:pt x="177" y="470"/>
                  <a:pt x="155" y="456"/>
                  <a:pt x="155" y="456"/>
                </a:cubicBezTo>
                <a:cubicBezTo>
                  <a:pt x="153" y="454"/>
                  <a:pt x="153" y="454"/>
                  <a:pt x="153" y="454"/>
                </a:cubicBezTo>
                <a:cubicBezTo>
                  <a:pt x="145" y="467"/>
                  <a:pt x="145" y="467"/>
                  <a:pt x="145" y="467"/>
                </a:cubicBezTo>
                <a:cubicBezTo>
                  <a:pt x="147" y="469"/>
                  <a:pt x="147" y="469"/>
                  <a:pt x="147" y="469"/>
                </a:cubicBezTo>
                <a:cubicBezTo>
                  <a:pt x="149" y="470"/>
                  <a:pt x="154" y="473"/>
                  <a:pt x="156" y="475"/>
                </a:cubicBezTo>
                <a:cubicBezTo>
                  <a:pt x="156" y="476"/>
                  <a:pt x="154" y="478"/>
                  <a:pt x="153" y="481"/>
                </a:cubicBezTo>
                <a:cubicBezTo>
                  <a:pt x="149" y="479"/>
                  <a:pt x="145" y="477"/>
                  <a:pt x="143" y="476"/>
                </a:cubicBezTo>
                <a:cubicBezTo>
                  <a:pt x="141" y="474"/>
                  <a:pt x="141" y="474"/>
                  <a:pt x="141" y="474"/>
                </a:cubicBezTo>
                <a:cubicBezTo>
                  <a:pt x="141" y="474"/>
                  <a:pt x="136" y="482"/>
                  <a:pt x="135" y="484"/>
                </a:cubicBezTo>
                <a:cubicBezTo>
                  <a:pt x="132" y="483"/>
                  <a:pt x="129" y="480"/>
                  <a:pt x="125" y="477"/>
                </a:cubicBezTo>
                <a:cubicBezTo>
                  <a:pt x="127" y="474"/>
                  <a:pt x="145" y="450"/>
                  <a:pt x="145" y="450"/>
                </a:cubicBezTo>
                <a:cubicBezTo>
                  <a:pt x="143" y="448"/>
                  <a:pt x="143" y="448"/>
                  <a:pt x="143" y="448"/>
                </a:cubicBezTo>
                <a:cubicBezTo>
                  <a:pt x="123" y="435"/>
                  <a:pt x="105" y="413"/>
                  <a:pt x="104" y="413"/>
                </a:cubicBezTo>
                <a:cubicBezTo>
                  <a:pt x="103" y="411"/>
                  <a:pt x="103" y="411"/>
                  <a:pt x="103" y="411"/>
                </a:cubicBezTo>
                <a:cubicBezTo>
                  <a:pt x="92" y="422"/>
                  <a:pt x="92" y="422"/>
                  <a:pt x="92" y="422"/>
                </a:cubicBezTo>
                <a:cubicBezTo>
                  <a:pt x="93" y="423"/>
                  <a:pt x="93" y="423"/>
                  <a:pt x="93" y="423"/>
                </a:cubicBezTo>
                <a:cubicBezTo>
                  <a:pt x="95" y="425"/>
                  <a:pt x="99" y="430"/>
                  <a:pt x="100" y="432"/>
                </a:cubicBezTo>
                <a:cubicBezTo>
                  <a:pt x="100" y="433"/>
                  <a:pt x="98" y="435"/>
                  <a:pt x="95" y="437"/>
                </a:cubicBezTo>
                <a:cubicBezTo>
                  <a:pt x="92" y="434"/>
                  <a:pt x="89" y="431"/>
                  <a:pt x="88" y="429"/>
                </a:cubicBezTo>
                <a:cubicBezTo>
                  <a:pt x="86" y="427"/>
                  <a:pt x="86" y="427"/>
                  <a:pt x="86" y="427"/>
                </a:cubicBezTo>
                <a:cubicBezTo>
                  <a:pt x="86" y="427"/>
                  <a:pt x="79" y="433"/>
                  <a:pt x="77" y="434"/>
                </a:cubicBezTo>
                <a:cubicBezTo>
                  <a:pt x="76" y="433"/>
                  <a:pt x="73" y="429"/>
                  <a:pt x="70" y="426"/>
                </a:cubicBezTo>
                <a:cubicBezTo>
                  <a:pt x="73" y="423"/>
                  <a:pt x="97" y="404"/>
                  <a:pt x="97" y="404"/>
                </a:cubicBezTo>
                <a:cubicBezTo>
                  <a:pt x="96" y="402"/>
                  <a:pt x="96" y="402"/>
                  <a:pt x="96" y="402"/>
                </a:cubicBezTo>
                <a:cubicBezTo>
                  <a:pt x="80" y="383"/>
                  <a:pt x="69" y="358"/>
                  <a:pt x="69" y="357"/>
                </a:cubicBezTo>
                <a:cubicBezTo>
                  <a:pt x="68" y="355"/>
                  <a:pt x="68" y="355"/>
                  <a:pt x="68" y="355"/>
                </a:cubicBezTo>
                <a:cubicBezTo>
                  <a:pt x="54" y="362"/>
                  <a:pt x="54" y="362"/>
                  <a:pt x="54" y="362"/>
                </a:cubicBezTo>
                <a:cubicBezTo>
                  <a:pt x="55" y="364"/>
                  <a:pt x="55" y="364"/>
                  <a:pt x="55" y="364"/>
                </a:cubicBezTo>
                <a:cubicBezTo>
                  <a:pt x="57" y="366"/>
                  <a:pt x="59" y="372"/>
                  <a:pt x="59" y="374"/>
                </a:cubicBezTo>
                <a:cubicBezTo>
                  <a:pt x="59" y="375"/>
                  <a:pt x="56" y="376"/>
                  <a:pt x="53" y="378"/>
                </a:cubicBezTo>
                <a:cubicBezTo>
                  <a:pt x="51" y="374"/>
                  <a:pt x="49" y="370"/>
                  <a:pt x="48" y="368"/>
                </a:cubicBezTo>
                <a:cubicBezTo>
                  <a:pt x="47" y="366"/>
                  <a:pt x="47" y="366"/>
                  <a:pt x="47" y="366"/>
                </a:cubicBezTo>
                <a:cubicBezTo>
                  <a:pt x="47" y="366"/>
                  <a:pt x="39" y="369"/>
                  <a:pt x="37" y="370"/>
                </a:cubicBezTo>
                <a:cubicBezTo>
                  <a:pt x="36" y="368"/>
                  <a:pt x="34" y="364"/>
                  <a:pt x="33" y="360"/>
                </a:cubicBezTo>
                <a:cubicBezTo>
                  <a:pt x="36" y="358"/>
                  <a:pt x="64" y="347"/>
                  <a:pt x="64" y="347"/>
                </a:cubicBezTo>
                <a:cubicBezTo>
                  <a:pt x="64" y="345"/>
                  <a:pt x="64" y="345"/>
                  <a:pt x="64" y="345"/>
                </a:cubicBezTo>
                <a:cubicBezTo>
                  <a:pt x="55" y="322"/>
                  <a:pt x="53" y="295"/>
                  <a:pt x="53" y="295"/>
                </a:cubicBezTo>
                <a:cubicBezTo>
                  <a:pt x="53" y="292"/>
                  <a:pt x="53" y="292"/>
                  <a:pt x="53" y="292"/>
                </a:cubicBezTo>
                <a:cubicBezTo>
                  <a:pt x="37" y="294"/>
                  <a:pt x="37" y="294"/>
                  <a:pt x="37" y="294"/>
                </a:cubicBezTo>
                <a:cubicBezTo>
                  <a:pt x="38" y="296"/>
                  <a:pt x="38" y="296"/>
                  <a:pt x="38" y="296"/>
                </a:cubicBezTo>
                <a:cubicBezTo>
                  <a:pt x="38" y="299"/>
                  <a:pt x="38" y="304"/>
                  <a:pt x="38" y="307"/>
                </a:cubicBezTo>
                <a:cubicBezTo>
                  <a:pt x="38" y="307"/>
                  <a:pt x="38" y="308"/>
                  <a:pt x="38" y="308"/>
                </a:cubicBezTo>
                <a:cubicBezTo>
                  <a:pt x="37" y="308"/>
                  <a:pt x="35" y="308"/>
                  <a:pt x="31" y="309"/>
                </a:cubicBezTo>
                <a:cubicBezTo>
                  <a:pt x="31" y="305"/>
                  <a:pt x="30" y="301"/>
                  <a:pt x="30" y="298"/>
                </a:cubicBezTo>
                <a:cubicBezTo>
                  <a:pt x="30" y="296"/>
                  <a:pt x="30" y="296"/>
                  <a:pt x="30" y="296"/>
                </a:cubicBezTo>
                <a:cubicBezTo>
                  <a:pt x="30" y="296"/>
                  <a:pt x="21" y="296"/>
                  <a:pt x="18" y="297"/>
                </a:cubicBezTo>
                <a:cubicBezTo>
                  <a:pt x="18" y="295"/>
                  <a:pt x="18" y="292"/>
                  <a:pt x="18" y="288"/>
                </a:cubicBezTo>
                <a:cubicBezTo>
                  <a:pt x="18" y="287"/>
                  <a:pt x="18" y="286"/>
                  <a:pt x="18" y="285"/>
                </a:cubicBezTo>
                <a:cubicBezTo>
                  <a:pt x="21" y="285"/>
                  <a:pt x="52" y="284"/>
                  <a:pt x="52" y="284"/>
                </a:cubicBezTo>
                <a:cubicBezTo>
                  <a:pt x="51" y="281"/>
                  <a:pt x="51" y="281"/>
                  <a:pt x="51" y="281"/>
                </a:cubicBezTo>
                <a:cubicBezTo>
                  <a:pt x="51" y="278"/>
                  <a:pt x="51" y="274"/>
                  <a:pt x="51" y="271"/>
                </a:cubicBezTo>
                <a:cubicBezTo>
                  <a:pt x="51" y="250"/>
                  <a:pt x="55" y="230"/>
                  <a:pt x="55" y="229"/>
                </a:cubicBezTo>
                <a:cubicBezTo>
                  <a:pt x="56" y="227"/>
                  <a:pt x="56" y="227"/>
                  <a:pt x="56" y="227"/>
                </a:cubicBezTo>
                <a:cubicBezTo>
                  <a:pt x="40" y="225"/>
                  <a:pt x="40" y="225"/>
                  <a:pt x="40" y="225"/>
                </a:cubicBezTo>
                <a:cubicBezTo>
                  <a:pt x="40" y="227"/>
                  <a:pt x="40" y="227"/>
                  <a:pt x="40" y="227"/>
                </a:cubicBezTo>
                <a:cubicBezTo>
                  <a:pt x="40" y="230"/>
                  <a:pt x="38" y="235"/>
                  <a:pt x="38" y="238"/>
                </a:cubicBezTo>
                <a:cubicBezTo>
                  <a:pt x="37" y="238"/>
                  <a:pt x="34" y="238"/>
                  <a:pt x="31" y="237"/>
                </a:cubicBezTo>
                <a:cubicBezTo>
                  <a:pt x="31" y="233"/>
                  <a:pt x="32" y="229"/>
                  <a:pt x="32" y="226"/>
                </a:cubicBezTo>
                <a:cubicBezTo>
                  <a:pt x="33" y="224"/>
                  <a:pt x="33" y="224"/>
                  <a:pt x="33" y="224"/>
                </a:cubicBezTo>
                <a:cubicBezTo>
                  <a:pt x="33" y="224"/>
                  <a:pt x="24" y="222"/>
                  <a:pt x="21" y="222"/>
                </a:cubicBezTo>
                <a:cubicBezTo>
                  <a:pt x="22" y="219"/>
                  <a:pt x="23" y="215"/>
                  <a:pt x="24" y="211"/>
                </a:cubicBezTo>
                <a:cubicBezTo>
                  <a:pt x="27" y="211"/>
                  <a:pt x="57" y="218"/>
                  <a:pt x="57" y="218"/>
                </a:cubicBezTo>
                <a:cubicBezTo>
                  <a:pt x="57" y="216"/>
                  <a:pt x="57" y="216"/>
                  <a:pt x="57" y="216"/>
                </a:cubicBezTo>
                <a:cubicBezTo>
                  <a:pt x="63" y="192"/>
                  <a:pt x="77" y="168"/>
                  <a:pt x="77" y="168"/>
                </a:cubicBezTo>
                <a:cubicBezTo>
                  <a:pt x="78" y="166"/>
                  <a:pt x="78" y="166"/>
                  <a:pt x="78" y="166"/>
                </a:cubicBezTo>
                <a:cubicBezTo>
                  <a:pt x="64" y="159"/>
                  <a:pt x="64" y="159"/>
                  <a:pt x="64" y="159"/>
                </a:cubicBezTo>
                <a:cubicBezTo>
                  <a:pt x="63" y="161"/>
                  <a:pt x="63" y="161"/>
                  <a:pt x="63" y="161"/>
                </a:cubicBezTo>
                <a:cubicBezTo>
                  <a:pt x="62" y="164"/>
                  <a:pt x="59" y="168"/>
                  <a:pt x="57" y="171"/>
                </a:cubicBezTo>
                <a:cubicBezTo>
                  <a:pt x="56" y="170"/>
                  <a:pt x="54" y="169"/>
                  <a:pt x="51" y="168"/>
                </a:cubicBezTo>
                <a:cubicBezTo>
                  <a:pt x="53" y="164"/>
                  <a:pt x="55" y="160"/>
                  <a:pt x="56" y="158"/>
                </a:cubicBezTo>
                <a:cubicBezTo>
                  <a:pt x="57" y="156"/>
                  <a:pt x="57" y="156"/>
                  <a:pt x="57" y="156"/>
                </a:cubicBezTo>
                <a:cubicBezTo>
                  <a:pt x="57" y="156"/>
                  <a:pt x="50" y="151"/>
                  <a:pt x="47" y="150"/>
                </a:cubicBezTo>
                <a:cubicBezTo>
                  <a:pt x="48" y="148"/>
                  <a:pt x="50" y="144"/>
                  <a:pt x="53" y="140"/>
                </a:cubicBezTo>
                <a:cubicBezTo>
                  <a:pt x="56" y="142"/>
                  <a:pt x="82" y="158"/>
                  <a:pt x="82" y="158"/>
                </a:cubicBezTo>
                <a:cubicBezTo>
                  <a:pt x="83" y="156"/>
                  <a:pt x="83" y="156"/>
                  <a:pt x="83" y="156"/>
                </a:cubicBezTo>
                <a:cubicBezTo>
                  <a:pt x="96" y="135"/>
                  <a:pt x="116" y="116"/>
                  <a:pt x="116" y="116"/>
                </a:cubicBezTo>
                <a:cubicBezTo>
                  <a:pt x="118" y="114"/>
                  <a:pt x="118" y="114"/>
                  <a:pt x="118" y="114"/>
                </a:cubicBezTo>
                <a:cubicBezTo>
                  <a:pt x="107" y="103"/>
                  <a:pt x="107" y="103"/>
                  <a:pt x="107" y="103"/>
                </a:cubicBezTo>
                <a:cubicBezTo>
                  <a:pt x="105" y="105"/>
                  <a:pt x="105" y="105"/>
                  <a:pt x="105" y="105"/>
                </a:cubicBezTo>
                <a:cubicBezTo>
                  <a:pt x="103" y="107"/>
                  <a:pt x="99" y="111"/>
                  <a:pt x="97" y="113"/>
                </a:cubicBezTo>
                <a:cubicBezTo>
                  <a:pt x="96" y="112"/>
                  <a:pt x="94" y="110"/>
                  <a:pt x="92" y="108"/>
                </a:cubicBezTo>
                <a:cubicBezTo>
                  <a:pt x="94" y="105"/>
                  <a:pt x="97" y="102"/>
                  <a:pt x="99" y="100"/>
                </a:cubicBezTo>
                <a:cubicBezTo>
                  <a:pt x="101" y="98"/>
                  <a:pt x="101" y="98"/>
                  <a:pt x="101" y="98"/>
                </a:cubicBezTo>
                <a:cubicBezTo>
                  <a:pt x="101" y="98"/>
                  <a:pt x="95" y="92"/>
                  <a:pt x="93" y="90"/>
                </a:cubicBezTo>
                <a:cubicBezTo>
                  <a:pt x="95" y="88"/>
                  <a:pt x="98" y="85"/>
                  <a:pt x="101" y="82"/>
                </a:cubicBezTo>
                <a:cubicBezTo>
                  <a:pt x="104" y="85"/>
                  <a:pt x="124" y="108"/>
                  <a:pt x="124" y="108"/>
                </a:cubicBezTo>
                <a:cubicBezTo>
                  <a:pt x="125" y="106"/>
                  <a:pt x="125" y="106"/>
                  <a:pt x="125" y="106"/>
                </a:cubicBezTo>
                <a:cubicBezTo>
                  <a:pt x="143" y="89"/>
                  <a:pt x="168" y="77"/>
                  <a:pt x="168" y="77"/>
                </a:cubicBezTo>
                <a:cubicBezTo>
                  <a:pt x="170" y="76"/>
                  <a:pt x="170" y="76"/>
                  <a:pt x="170" y="76"/>
                </a:cubicBezTo>
                <a:cubicBezTo>
                  <a:pt x="163" y="62"/>
                  <a:pt x="163" y="62"/>
                  <a:pt x="163" y="62"/>
                </a:cubicBezTo>
                <a:cubicBezTo>
                  <a:pt x="161" y="63"/>
                  <a:pt x="161" y="63"/>
                  <a:pt x="161" y="63"/>
                </a:cubicBezTo>
                <a:cubicBezTo>
                  <a:pt x="158" y="65"/>
                  <a:pt x="153" y="67"/>
                  <a:pt x="150" y="68"/>
                </a:cubicBezTo>
                <a:cubicBezTo>
                  <a:pt x="150" y="67"/>
                  <a:pt x="149" y="65"/>
                  <a:pt x="147" y="62"/>
                </a:cubicBezTo>
                <a:cubicBezTo>
                  <a:pt x="150" y="60"/>
                  <a:pt x="154" y="58"/>
                  <a:pt x="156" y="57"/>
                </a:cubicBezTo>
                <a:cubicBezTo>
                  <a:pt x="158" y="56"/>
                  <a:pt x="158" y="56"/>
                  <a:pt x="158" y="56"/>
                </a:cubicBezTo>
                <a:cubicBezTo>
                  <a:pt x="158" y="56"/>
                  <a:pt x="154" y="48"/>
                  <a:pt x="153" y="45"/>
                </a:cubicBezTo>
                <a:cubicBezTo>
                  <a:pt x="155" y="44"/>
                  <a:pt x="159" y="42"/>
                  <a:pt x="164" y="40"/>
                </a:cubicBezTo>
                <a:cubicBezTo>
                  <a:pt x="165" y="44"/>
                  <a:pt x="178" y="71"/>
                  <a:pt x="178" y="71"/>
                </a:cubicBezTo>
                <a:cubicBezTo>
                  <a:pt x="180" y="70"/>
                  <a:pt x="180" y="70"/>
                  <a:pt x="180" y="70"/>
                </a:cubicBezTo>
                <a:cubicBezTo>
                  <a:pt x="202" y="59"/>
                  <a:pt x="230" y="55"/>
                  <a:pt x="230" y="55"/>
                </a:cubicBezTo>
                <a:cubicBezTo>
                  <a:pt x="233" y="54"/>
                  <a:pt x="233" y="54"/>
                  <a:pt x="233" y="54"/>
                </a:cubicBezTo>
                <a:cubicBezTo>
                  <a:pt x="229" y="39"/>
                  <a:pt x="229" y="39"/>
                  <a:pt x="229" y="39"/>
                </a:cubicBezTo>
                <a:cubicBezTo>
                  <a:pt x="227" y="40"/>
                  <a:pt x="227" y="40"/>
                  <a:pt x="227" y="40"/>
                </a:cubicBezTo>
                <a:cubicBezTo>
                  <a:pt x="224" y="41"/>
                  <a:pt x="219" y="41"/>
                  <a:pt x="216" y="41"/>
                </a:cubicBezTo>
                <a:cubicBezTo>
                  <a:pt x="216" y="40"/>
                  <a:pt x="215" y="38"/>
                  <a:pt x="214" y="35"/>
                </a:cubicBezTo>
                <a:cubicBezTo>
                  <a:pt x="218" y="33"/>
                  <a:pt x="222" y="32"/>
                  <a:pt x="225" y="32"/>
                </a:cubicBezTo>
                <a:cubicBezTo>
                  <a:pt x="227" y="32"/>
                  <a:pt x="227" y="32"/>
                  <a:pt x="227" y="32"/>
                </a:cubicBezTo>
                <a:cubicBezTo>
                  <a:pt x="227" y="32"/>
                  <a:pt x="226" y="23"/>
                  <a:pt x="225" y="20"/>
                </a:cubicBezTo>
                <a:cubicBezTo>
                  <a:pt x="228" y="20"/>
                  <a:pt x="232" y="19"/>
                  <a:pt x="237" y="19"/>
                </a:cubicBezTo>
                <a:cubicBezTo>
                  <a:pt x="237" y="22"/>
                  <a:pt x="241" y="52"/>
                  <a:pt x="241" y="52"/>
                </a:cubicBezTo>
                <a:cubicBezTo>
                  <a:pt x="243" y="52"/>
                  <a:pt x="243" y="52"/>
                  <a:pt x="243" y="52"/>
                </a:cubicBezTo>
                <a:cubicBezTo>
                  <a:pt x="268" y="49"/>
                  <a:pt x="295" y="53"/>
                  <a:pt x="296" y="53"/>
                </a:cubicBezTo>
                <a:cubicBezTo>
                  <a:pt x="298" y="53"/>
                  <a:pt x="298" y="53"/>
                  <a:pt x="298" y="53"/>
                </a:cubicBezTo>
                <a:cubicBezTo>
                  <a:pt x="300" y="38"/>
                  <a:pt x="300" y="38"/>
                  <a:pt x="300" y="38"/>
                </a:cubicBezTo>
                <a:cubicBezTo>
                  <a:pt x="297" y="38"/>
                  <a:pt x="297" y="38"/>
                  <a:pt x="297" y="38"/>
                </a:cubicBezTo>
                <a:cubicBezTo>
                  <a:pt x="294" y="38"/>
                  <a:pt x="289" y="37"/>
                  <a:pt x="286" y="36"/>
                </a:cubicBezTo>
                <a:cubicBezTo>
                  <a:pt x="286" y="35"/>
                  <a:pt x="286" y="32"/>
                  <a:pt x="287" y="29"/>
                </a:cubicBezTo>
                <a:cubicBezTo>
                  <a:pt x="291" y="29"/>
                  <a:pt x="295" y="29"/>
                  <a:pt x="298" y="30"/>
                </a:cubicBezTo>
                <a:cubicBezTo>
                  <a:pt x="300" y="30"/>
                  <a:pt x="300" y="30"/>
                  <a:pt x="300" y="30"/>
                </a:cubicBezTo>
                <a:cubicBezTo>
                  <a:pt x="300" y="30"/>
                  <a:pt x="301" y="21"/>
                  <a:pt x="302" y="19"/>
                </a:cubicBezTo>
                <a:cubicBezTo>
                  <a:pt x="304" y="19"/>
                  <a:pt x="308" y="19"/>
                  <a:pt x="313" y="21"/>
                </a:cubicBezTo>
                <a:cubicBezTo>
                  <a:pt x="312" y="24"/>
                  <a:pt x="306" y="54"/>
                  <a:pt x="306" y="54"/>
                </a:cubicBezTo>
                <a:cubicBezTo>
                  <a:pt x="309" y="55"/>
                  <a:pt x="309" y="55"/>
                  <a:pt x="309" y="55"/>
                </a:cubicBezTo>
                <a:cubicBezTo>
                  <a:pt x="333" y="59"/>
                  <a:pt x="358" y="70"/>
                  <a:pt x="358" y="71"/>
                </a:cubicBezTo>
                <a:cubicBezTo>
                  <a:pt x="360" y="72"/>
                  <a:pt x="360" y="72"/>
                  <a:pt x="360" y="72"/>
                </a:cubicBezTo>
                <a:cubicBezTo>
                  <a:pt x="366" y="57"/>
                  <a:pt x="366" y="57"/>
                  <a:pt x="366" y="57"/>
                </a:cubicBezTo>
                <a:cubicBezTo>
                  <a:pt x="364" y="57"/>
                  <a:pt x="364" y="57"/>
                  <a:pt x="364" y="57"/>
                </a:cubicBezTo>
                <a:cubicBezTo>
                  <a:pt x="361" y="56"/>
                  <a:pt x="356" y="53"/>
                  <a:pt x="354" y="51"/>
                </a:cubicBezTo>
                <a:cubicBezTo>
                  <a:pt x="354" y="50"/>
                  <a:pt x="355" y="48"/>
                  <a:pt x="356" y="45"/>
                </a:cubicBezTo>
                <a:cubicBezTo>
                  <a:pt x="360" y="46"/>
                  <a:pt x="364" y="48"/>
                  <a:pt x="366" y="49"/>
                </a:cubicBezTo>
                <a:cubicBezTo>
                  <a:pt x="368" y="50"/>
                  <a:pt x="368" y="50"/>
                  <a:pt x="368" y="50"/>
                </a:cubicBezTo>
                <a:cubicBezTo>
                  <a:pt x="368" y="50"/>
                  <a:pt x="372" y="42"/>
                  <a:pt x="373" y="40"/>
                </a:cubicBezTo>
                <a:cubicBezTo>
                  <a:pt x="376" y="40"/>
                  <a:pt x="380" y="42"/>
                  <a:pt x="384" y="45"/>
                </a:cubicBezTo>
                <a:cubicBezTo>
                  <a:pt x="382" y="48"/>
                  <a:pt x="368" y="75"/>
                  <a:pt x="368" y="75"/>
                </a:cubicBezTo>
                <a:cubicBezTo>
                  <a:pt x="370" y="76"/>
                  <a:pt x="370" y="76"/>
                  <a:pt x="370" y="76"/>
                </a:cubicBezTo>
                <a:cubicBezTo>
                  <a:pt x="392" y="87"/>
                  <a:pt x="412" y="105"/>
                  <a:pt x="412" y="106"/>
                </a:cubicBezTo>
                <a:cubicBezTo>
                  <a:pt x="414" y="107"/>
                  <a:pt x="414" y="107"/>
                  <a:pt x="414" y="107"/>
                </a:cubicBezTo>
                <a:cubicBezTo>
                  <a:pt x="424" y="95"/>
                  <a:pt x="424" y="95"/>
                  <a:pt x="424" y="95"/>
                </a:cubicBezTo>
                <a:cubicBezTo>
                  <a:pt x="422" y="94"/>
                  <a:pt x="422" y="94"/>
                  <a:pt x="422" y="94"/>
                </a:cubicBezTo>
                <a:cubicBezTo>
                  <a:pt x="420" y="92"/>
                  <a:pt x="416" y="88"/>
                  <a:pt x="414" y="86"/>
                </a:cubicBezTo>
                <a:cubicBezTo>
                  <a:pt x="415" y="85"/>
                  <a:pt x="416" y="83"/>
                  <a:pt x="418" y="81"/>
                </a:cubicBezTo>
                <a:cubicBezTo>
                  <a:pt x="422" y="83"/>
                  <a:pt x="425" y="86"/>
                  <a:pt x="427" y="88"/>
                </a:cubicBezTo>
                <a:cubicBezTo>
                  <a:pt x="428" y="89"/>
                  <a:pt x="428" y="89"/>
                  <a:pt x="428" y="89"/>
                </a:cubicBezTo>
                <a:cubicBezTo>
                  <a:pt x="428" y="89"/>
                  <a:pt x="435" y="83"/>
                  <a:pt x="436" y="81"/>
                </a:cubicBezTo>
                <a:cubicBezTo>
                  <a:pt x="438" y="82"/>
                  <a:pt x="442" y="85"/>
                  <a:pt x="444" y="89"/>
                </a:cubicBezTo>
                <a:cubicBezTo>
                  <a:pt x="442" y="91"/>
                  <a:pt x="420" y="114"/>
                  <a:pt x="420" y="114"/>
                </a:cubicBezTo>
                <a:cubicBezTo>
                  <a:pt x="422" y="115"/>
                  <a:pt x="422" y="115"/>
                  <a:pt x="422" y="115"/>
                </a:cubicBezTo>
                <a:cubicBezTo>
                  <a:pt x="440" y="131"/>
                  <a:pt x="455" y="156"/>
                  <a:pt x="455" y="156"/>
                </a:cubicBezTo>
                <a:cubicBezTo>
                  <a:pt x="456" y="158"/>
                  <a:pt x="456" y="158"/>
                  <a:pt x="456" y="158"/>
                </a:cubicBezTo>
                <a:cubicBezTo>
                  <a:pt x="469" y="149"/>
                  <a:pt x="469" y="149"/>
                  <a:pt x="469" y="149"/>
                </a:cubicBezTo>
                <a:cubicBezTo>
                  <a:pt x="468" y="147"/>
                  <a:pt x="468" y="147"/>
                  <a:pt x="468" y="147"/>
                </a:cubicBezTo>
                <a:cubicBezTo>
                  <a:pt x="466" y="145"/>
                  <a:pt x="463" y="140"/>
                  <a:pt x="462" y="137"/>
                </a:cubicBezTo>
                <a:cubicBezTo>
                  <a:pt x="463" y="137"/>
                  <a:pt x="465" y="135"/>
                  <a:pt x="467" y="133"/>
                </a:cubicBezTo>
                <a:cubicBezTo>
                  <a:pt x="470" y="137"/>
                  <a:pt x="473" y="140"/>
                  <a:pt x="474" y="142"/>
                </a:cubicBezTo>
                <a:cubicBezTo>
                  <a:pt x="475" y="144"/>
                  <a:pt x="475" y="144"/>
                  <a:pt x="475" y="144"/>
                </a:cubicBezTo>
                <a:cubicBezTo>
                  <a:pt x="475" y="144"/>
                  <a:pt x="483" y="139"/>
                  <a:pt x="485" y="138"/>
                </a:cubicBezTo>
                <a:cubicBezTo>
                  <a:pt x="486" y="140"/>
                  <a:pt x="489" y="144"/>
                  <a:pt x="491" y="148"/>
                </a:cubicBezTo>
                <a:cubicBezTo>
                  <a:pt x="488" y="150"/>
                  <a:pt x="461" y="165"/>
                  <a:pt x="461" y="165"/>
                </a:cubicBezTo>
                <a:cubicBezTo>
                  <a:pt x="462" y="167"/>
                  <a:pt x="462" y="167"/>
                  <a:pt x="462" y="167"/>
                </a:cubicBezTo>
                <a:cubicBezTo>
                  <a:pt x="475" y="188"/>
                  <a:pt x="482" y="216"/>
                  <a:pt x="482" y="216"/>
                </a:cubicBezTo>
                <a:cubicBezTo>
                  <a:pt x="482" y="218"/>
                  <a:pt x="482" y="218"/>
                  <a:pt x="482" y="218"/>
                </a:cubicBezTo>
                <a:cubicBezTo>
                  <a:pt x="497" y="214"/>
                  <a:pt x="497" y="214"/>
                  <a:pt x="497" y="214"/>
                </a:cubicBezTo>
                <a:cubicBezTo>
                  <a:pt x="496" y="211"/>
                  <a:pt x="496" y="211"/>
                  <a:pt x="496" y="211"/>
                </a:cubicBezTo>
                <a:cubicBezTo>
                  <a:pt x="495" y="209"/>
                  <a:pt x="494" y="203"/>
                  <a:pt x="494" y="200"/>
                </a:cubicBezTo>
                <a:cubicBezTo>
                  <a:pt x="495" y="200"/>
                  <a:pt x="497" y="199"/>
                  <a:pt x="500" y="198"/>
                </a:cubicBezTo>
                <a:cubicBezTo>
                  <a:pt x="502" y="202"/>
                  <a:pt x="503" y="206"/>
                  <a:pt x="504" y="209"/>
                </a:cubicBezTo>
                <a:cubicBezTo>
                  <a:pt x="504" y="211"/>
                  <a:pt x="504" y="211"/>
                  <a:pt x="504" y="211"/>
                </a:cubicBezTo>
                <a:cubicBezTo>
                  <a:pt x="504" y="211"/>
                  <a:pt x="513" y="209"/>
                  <a:pt x="515" y="208"/>
                </a:cubicBezTo>
                <a:cubicBezTo>
                  <a:pt x="516" y="210"/>
                  <a:pt x="517" y="214"/>
                  <a:pt x="518" y="219"/>
                </a:cubicBezTo>
                <a:cubicBezTo>
                  <a:pt x="515" y="220"/>
                  <a:pt x="484" y="226"/>
                  <a:pt x="484" y="226"/>
                </a:cubicBezTo>
                <a:cubicBezTo>
                  <a:pt x="485" y="229"/>
                  <a:pt x="485" y="229"/>
                  <a:pt x="485" y="229"/>
                </a:cubicBezTo>
                <a:cubicBezTo>
                  <a:pt x="488" y="243"/>
                  <a:pt x="489" y="259"/>
                  <a:pt x="489" y="269"/>
                </a:cubicBezTo>
                <a:cubicBezTo>
                  <a:pt x="489" y="276"/>
                  <a:pt x="488" y="280"/>
                  <a:pt x="488" y="280"/>
                </a:cubicBezTo>
                <a:cubicBezTo>
                  <a:pt x="488" y="283"/>
                  <a:pt x="488" y="283"/>
                  <a:pt x="488" y="283"/>
                </a:cubicBezTo>
                <a:cubicBezTo>
                  <a:pt x="504" y="283"/>
                  <a:pt x="504" y="283"/>
                  <a:pt x="504" y="283"/>
                </a:cubicBezTo>
                <a:cubicBezTo>
                  <a:pt x="504" y="280"/>
                  <a:pt x="504" y="280"/>
                  <a:pt x="504" y="280"/>
                </a:cubicBezTo>
                <a:cubicBezTo>
                  <a:pt x="504" y="280"/>
                  <a:pt x="504" y="280"/>
                  <a:pt x="504" y="279"/>
                </a:cubicBezTo>
                <a:cubicBezTo>
                  <a:pt x="504" y="276"/>
                  <a:pt x="504" y="271"/>
                  <a:pt x="505" y="269"/>
                </a:cubicBezTo>
                <a:cubicBezTo>
                  <a:pt x="506" y="269"/>
                  <a:pt x="508" y="269"/>
                  <a:pt x="512" y="269"/>
                </a:cubicBezTo>
                <a:cubicBezTo>
                  <a:pt x="512" y="272"/>
                  <a:pt x="512" y="274"/>
                  <a:pt x="512" y="277"/>
                </a:cubicBezTo>
                <a:cubicBezTo>
                  <a:pt x="512" y="278"/>
                  <a:pt x="512" y="279"/>
                  <a:pt x="512" y="280"/>
                </a:cubicBezTo>
                <a:cubicBezTo>
                  <a:pt x="512" y="282"/>
                  <a:pt x="512" y="282"/>
                  <a:pt x="512" y="282"/>
                </a:cubicBezTo>
                <a:cubicBezTo>
                  <a:pt x="512" y="282"/>
                  <a:pt x="520" y="282"/>
                  <a:pt x="523" y="283"/>
                </a:cubicBezTo>
                <a:cubicBezTo>
                  <a:pt x="523" y="283"/>
                  <a:pt x="523" y="283"/>
                  <a:pt x="523" y="284"/>
                </a:cubicBezTo>
                <a:cubicBezTo>
                  <a:pt x="523" y="286"/>
                  <a:pt x="523" y="290"/>
                  <a:pt x="522" y="294"/>
                </a:cubicBezTo>
                <a:cubicBezTo>
                  <a:pt x="519" y="294"/>
                  <a:pt x="488" y="291"/>
                  <a:pt x="488" y="291"/>
                </a:cubicBezTo>
                <a:cubicBezTo>
                  <a:pt x="488" y="294"/>
                  <a:pt x="488" y="294"/>
                  <a:pt x="488" y="294"/>
                </a:cubicBezTo>
                <a:cubicBezTo>
                  <a:pt x="486" y="318"/>
                  <a:pt x="476" y="344"/>
                  <a:pt x="476" y="344"/>
                </a:cubicBezTo>
                <a:cubicBezTo>
                  <a:pt x="475" y="346"/>
                  <a:pt x="475" y="346"/>
                  <a:pt x="475" y="346"/>
                </a:cubicBezTo>
                <a:cubicBezTo>
                  <a:pt x="490" y="351"/>
                  <a:pt x="490" y="351"/>
                  <a:pt x="490" y="351"/>
                </a:cubicBezTo>
                <a:cubicBezTo>
                  <a:pt x="491" y="349"/>
                  <a:pt x="491" y="349"/>
                  <a:pt x="491" y="349"/>
                </a:cubicBezTo>
                <a:cubicBezTo>
                  <a:pt x="491" y="346"/>
                  <a:pt x="494" y="341"/>
                  <a:pt x="495" y="338"/>
                </a:cubicBezTo>
                <a:cubicBezTo>
                  <a:pt x="496" y="338"/>
                  <a:pt x="498" y="339"/>
                  <a:pt x="502" y="340"/>
                </a:cubicBezTo>
                <a:cubicBezTo>
                  <a:pt x="501" y="344"/>
                  <a:pt x="499" y="348"/>
                  <a:pt x="498" y="351"/>
                </a:cubicBezTo>
                <a:cubicBezTo>
                  <a:pt x="498" y="353"/>
                  <a:pt x="498" y="353"/>
                  <a:pt x="498" y="353"/>
                </a:cubicBezTo>
                <a:cubicBezTo>
                  <a:pt x="498" y="353"/>
                  <a:pt x="506" y="356"/>
                  <a:pt x="508" y="357"/>
                </a:cubicBezTo>
                <a:cubicBezTo>
                  <a:pt x="508" y="359"/>
                  <a:pt x="506" y="363"/>
                  <a:pt x="504" y="367"/>
                </a:cubicBezTo>
                <a:cubicBezTo>
                  <a:pt x="501" y="366"/>
                  <a:pt x="472" y="354"/>
                  <a:pt x="472" y="354"/>
                </a:cubicBezTo>
                <a:cubicBezTo>
                  <a:pt x="472" y="354"/>
                  <a:pt x="472" y="358"/>
                  <a:pt x="472" y="358"/>
                </a:cubicBezTo>
                <a:cubicBezTo>
                  <a:pt x="462" y="381"/>
                  <a:pt x="445" y="402"/>
                  <a:pt x="445" y="402"/>
                </a:cubicBezTo>
                <a:cubicBezTo>
                  <a:pt x="443" y="404"/>
                  <a:pt x="443" y="404"/>
                  <a:pt x="443" y="404"/>
                </a:cubicBezTo>
                <a:cubicBezTo>
                  <a:pt x="456" y="413"/>
                  <a:pt x="456" y="413"/>
                  <a:pt x="456" y="413"/>
                </a:cubicBezTo>
                <a:cubicBezTo>
                  <a:pt x="457" y="411"/>
                  <a:pt x="457" y="411"/>
                  <a:pt x="457" y="411"/>
                </a:cubicBezTo>
                <a:cubicBezTo>
                  <a:pt x="459" y="409"/>
                  <a:pt x="463" y="404"/>
                  <a:pt x="465" y="402"/>
                </a:cubicBezTo>
                <a:cubicBezTo>
                  <a:pt x="465" y="403"/>
                  <a:pt x="468" y="404"/>
                  <a:pt x="470" y="406"/>
                </a:cubicBezTo>
                <a:cubicBezTo>
                  <a:pt x="468" y="410"/>
                  <a:pt x="466" y="414"/>
                  <a:pt x="464" y="416"/>
                </a:cubicBezTo>
                <a:cubicBezTo>
                  <a:pt x="462" y="417"/>
                  <a:pt x="462" y="417"/>
                  <a:pt x="462" y="417"/>
                </a:cubicBezTo>
                <a:cubicBezTo>
                  <a:pt x="462" y="417"/>
                  <a:pt x="469" y="423"/>
                  <a:pt x="471" y="425"/>
                </a:cubicBezTo>
                <a:cubicBezTo>
                  <a:pt x="470" y="427"/>
                  <a:pt x="467" y="430"/>
                  <a:pt x="464" y="433"/>
                </a:cubicBezTo>
                <a:cubicBezTo>
                  <a:pt x="461" y="431"/>
                  <a:pt x="438" y="411"/>
                  <a:pt x="438" y="411"/>
                </a:cubicBezTo>
                <a:cubicBezTo>
                  <a:pt x="436" y="413"/>
                  <a:pt x="436" y="413"/>
                  <a:pt x="436" y="413"/>
                </a:cubicBezTo>
                <a:cubicBezTo>
                  <a:pt x="421" y="432"/>
                  <a:pt x="398" y="447"/>
                  <a:pt x="397" y="447"/>
                </a:cubicBezTo>
                <a:cubicBezTo>
                  <a:pt x="395" y="449"/>
                  <a:pt x="395" y="449"/>
                  <a:pt x="395" y="449"/>
                </a:cubicBezTo>
                <a:cubicBezTo>
                  <a:pt x="405" y="461"/>
                  <a:pt x="405" y="461"/>
                  <a:pt x="405" y="461"/>
                </a:cubicBezTo>
                <a:cubicBezTo>
                  <a:pt x="407" y="460"/>
                  <a:pt x="407" y="460"/>
                  <a:pt x="407" y="460"/>
                </a:cubicBezTo>
                <a:cubicBezTo>
                  <a:pt x="409" y="458"/>
                  <a:pt x="414" y="455"/>
                  <a:pt x="416" y="453"/>
                </a:cubicBezTo>
                <a:cubicBezTo>
                  <a:pt x="417" y="454"/>
                  <a:pt x="418" y="456"/>
                  <a:pt x="421" y="459"/>
                </a:cubicBezTo>
                <a:cubicBezTo>
                  <a:pt x="417" y="462"/>
                  <a:pt x="414" y="464"/>
                  <a:pt x="412" y="466"/>
                </a:cubicBezTo>
                <a:cubicBezTo>
                  <a:pt x="410" y="467"/>
                  <a:pt x="410" y="467"/>
                  <a:pt x="410" y="467"/>
                </a:cubicBezTo>
                <a:cubicBezTo>
                  <a:pt x="410" y="467"/>
                  <a:pt x="415" y="474"/>
                  <a:pt x="417" y="476"/>
                </a:cubicBezTo>
                <a:cubicBezTo>
                  <a:pt x="415" y="478"/>
                  <a:pt x="411" y="481"/>
                  <a:pt x="407" y="483"/>
                </a:cubicBezTo>
                <a:cubicBezTo>
                  <a:pt x="405" y="480"/>
                  <a:pt x="389" y="454"/>
                  <a:pt x="389" y="454"/>
                </a:cubicBezTo>
                <a:cubicBezTo>
                  <a:pt x="387" y="455"/>
                  <a:pt x="387" y="455"/>
                  <a:pt x="387" y="455"/>
                </a:cubicBezTo>
                <a:cubicBezTo>
                  <a:pt x="367" y="469"/>
                  <a:pt x="341" y="477"/>
                  <a:pt x="340" y="477"/>
                </a:cubicBezTo>
                <a:cubicBezTo>
                  <a:pt x="338" y="478"/>
                  <a:pt x="338" y="478"/>
                  <a:pt x="338" y="478"/>
                </a:cubicBezTo>
                <a:cubicBezTo>
                  <a:pt x="343" y="492"/>
                  <a:pt x="343" y="492"/>
                  <a:pt x="343" y="492"/>
                </a:cubicBezTo>
                <a:cubicBezTo>
                  <a:pt x="346" y="491"/>
                  <a:pt x="346" y="491"/>
                  <a:pt x="346" y="491"/>
                </a:cubicBezTo>
                <a:cubicBezTo>
                  <a:pt x="348" y="490"/>
                  <a:pt x="354" y="489"/>
                  <a:pt x="357" y="488"/>
                </a:cubicBezTo>
                <a:cubicBezTo>
                  <a:pt x="357" y="489"/>
                  <a:pt x="358" y="492"/>
                  <a:pt x="359" y="495"/>
                </a:cubicBezTo>
                <a:cubicBezTo>
                  <a:pt x="355" y="497"/>
                  <a:pt x="351" y="498"/>
                  <a:pt x="349" y="499"/>
                </a:cubicBezTo>
                <a:cubicBezTo>
                  <a:pt x="346" y="499"/>
                  <a:pt x="346" y="499"/>
                  <a:pt x="346" y="499"/>
                </a:cubicBezTo>
                <a:cubicBezTo>
                  <a:pt x="346" y="499"/>
                  <a:pt x="349" y="508"/>
                  <a:pt x="350" y="511"/>
                </a:cubicBezTo>
                <a:cubicBezTo>
                  <a:pt x="348" y="511"/>
                  <a:pt x="344" y="513"/>
                  <a:pt x="339" y="514"/>
                </a:cubicBezTo>
                <a:cubicBezTo>
                  <a:pt x="338" y="510"/>
                  <a:pt x="330" y="481"/>
                  <a:pt x="330" y="481"/>
                </a:cubicBezTo>
                <a:cubicBezTo>
                  <a:pt x="328" y="482"/>
                  <a:pt x="328" y="482"/>
                  <a:pt x="328" y="482"/>
                </a:cubicBezTo>
                <a:cubicBezTo>
                  <a:pt x="304" y="489"/>
                  <a:pt x="277" y="489"/>
                  <a:pt x="277" y="489"/>
                </a:cubicBezTo>
                <a:cubicBezTo>
                  <a:pt x="274" y="489"/>
                  <a:pt x="274" y="489"/>
                  <a:pt x="274" y="489"/>
                </a:cubicBezTo>
                <a:cubicBezTo>
                  <a:pt x="275" y="505"/>
                  <a:pt x="275" y="505"/>
                  <a:pt x="275" y="505"/>
                </a:cubicBezTo>
                <a:cubicBezTo>
                  <a:pt x="277" y="504"/>
                  <a:pt x="277" y="504"/>
                  <a:pt x="277" y="504"/>
                </a:cubicBezTo>
                <a:cubicBezTo>
                  <a:pt x="280" y="504"/>
                  <a:pt x="286" y="504"/>
                  <a:pt x="289" y="505"/>
                </a:cubicBezTo>
                <a:cubicBezTo>
                  <a:pt x="289" y="506"/>
                  <a:pt x="289" y="508"/>
                  <a:pt x="289" y="512"/>
                </a:cubicBezTo>
                <a:cubicBezTo>
                  <a:pt x="285" y="512"/>
                  <a:pt x="281" y="512"/>
                  <a:pt x="278" y="512"/>
                </a:cubicBezTo>
                <a:cubicBezTo>
                  <a:pt x="276" y="512"/>
                  <a:pt x="276" y="512"/>
                  <a:pt x="276" y="512"/>
                </a:cubicBezTo>
                <a:cubicBezTo>
                  <a:pt x="276" y="512"/>
                  <a:pt x="276" y="521"/>
                  <a:pt x="276" y="524"/>
                </a:cubicBezTo>
                <a:cubicBezTo>
                  <a:pt x="273" y="524"/>
                  <a:pt x="269" y="524"/>
                  <a:pt x="265" y="523"/>
                </a:cubicBezTo>
                <a:cubicBezTo>
                  <a:pt x="265" y="523"/>
                  <a:pt x="265" y="523"/>
                  <a:pt x="265" y="523"/>
                </a:cubicBezTo>
                <a:close/>
                <a:moveTo>
                  <a:pt x="424" y="456"/>
                </a:moveTo>
                <a:cubicBezTo>
                  <a:pt x="421" y="453"/>
                  <a:pt x="417" y="448"/>
                  <a:pt x="417" y="448"/>
                </a:cubicBezTo>
                <a:cubicBezTo>
                  <a:pt x="416" y="449"/>
                  <a:pt x="416" y="449"/>
                  <a:pt x="416" y="449"/>
                </a:cubicBezTo>
                <a:cubicBezTo>
                  <a:pt x="415" y="449"/>
                  <a:pt x="409" y="452"/>
                  <a:pt x="406" y="455"/>
                </a:cubicBezTo>
                <a:cubicBezTo>
                  <a:pt x="404" y="453"/>
                  <a:pt x="403" y="451"/>
                  <a:pt x="402" y="450"/>
                </a:cubicBezTo>
                <a:cubicBezTo>
                  <a:pt x="407" y="446"/>
                  <a:pt x="425" y="433"/>
                  <a:pt x="438" y="417"/>
                </a:cubicBezTo>
                <a:cubicBezTo>
                  <a:pt x="441" y="419"/>
                  <a:pt x="464" y="439"/>
                  <a:pt x="464" y="439"/>
                </a:cubicBezTo>
                <a:cubicBezTo>
                  <a:pt x="465" y="438"/>
                  <a:pt x="465" y="438"/>
                  <a:pt x="465" y="438"/>
                </a:cubicBezTo>
                <a:cubicBezTo>
                  <a:pt x="472" y="432"/>
                  <a:pt x="476" y="426"/>
                  <a:pt x="476" y="425"/>
                </a:cubicBezTo>
                <a:cubicBezTo>
                  <a:pt x="477" y="424"/>
                  <a:pt x="477" y="424"/>
                  <a:pt x="477" y="424"/>
                </a:cubicBezTo>
                <a:cubicBezTo>
                  <a:pt x="477" y="424"/>
                  <a:pt x="471" y="418"/>
                  <a:pt x="468" y="417"/>
                </a:cubicBezTo>
                <a:cubicBezTo>
                  <a:pt x="470" y="415"/>
                  <a:pt x="472" y="412"/>
                  <a:pt x="474" y="409"/>
                </a:cubicBezTo>
                <a:cubicBezTo>
                  <a:pt x="477" y="411"/>
                  <a:pt x="483" y="415"/>
                  <a:pt x="483" y="415"/>
                </a:cubicBezTo>
                <a:cubicBezTo>
                  <a:pt x="484" y="413"/>
                  <a:pt x="484" y="413"/>
                  <a:pt x="484" y="413"/>
                </a:cubicBezTo>
                <a:cubicBezTo>
                  <a:pt x="486" y="410"/>
                  <a:pt x="490" y="404"/>
                  <a:pt x="491" y="401"/>
                </a:cubicBezTo>
                <a:cubicBezTo>
                  <a:pt x="493" y="403"/>
                  <a:pt x="496" y="404"/>
                  <a:pt x="497" y="405"/>
                </a:cubicBezTo>
                <a:cubicBezTo>
                  <a:pt x="485" y="428"/>
                  <a:pt x="467" y="447"/>
                  <a:pt x="462" y="452"/>
                </a:cubicBezTo>
                <a:cubicBezTo>
                  <a:pt x="456" y="446"/>
                  <a:pt x="439" y="431"/>
                  <a:pt x="438" y="430"/>
                </a:cubicBezTo>
                <a:cubicBezTo>
                  <a:pt x="437" y="428"/>
                  <a:pt x="437" y="428"/>
                  <a:pt x="437" y="428"/>
                </a:cubicBezTo>
                <a:cubicBezTo>
                  <a:pt x="435" y="430"/>
                  <a:pt x="435" y="430"/>
                  <a:pt x="435" y="430"/>
                </a:cubicBezTo>
                <a:cubicBezTo>
                  <a:pt x="432" y="433"/>
                  <a:pt x="425" y="439"/>
                  <a:pt x="425" y="439"/>
                </a:cubicBezTo>
                <a:cubicBezTo>
                  <a:pt x="423" y="441"/>
                  <a:pt x="423" y="441"/>
                  <a:pt x="423" y="441"/>
                </a:cubicBezTo>
                <a:cubicBezTo>
                  <a:pt x="423" y="441"/>
                  <a:pt x="430" y="446"/>
                  <a:pt x="432" y="448"/>
                </a:cubicBezTo>
                <a:cubicBezTo>
                  <a:pt x="430" y="450"/>
                  <a:pt x="427" y="453"/>
                  <a:pt x="424" y="456"/>
                </a:cubicBezTo>
                <a:cubicBezTo>
                  <a:pt x="424" y="456"/>
                  <a:pt x="424" y="456"/>
                  <a:pt x="424" y="456"/>
                </a:cubicBezTo>
                <a:close/>
                <a:moveTo>
                  <a:pt x="463" y="398"/>
                </a:moveTo>
                <a:cubicBezTo>
                  <a:pt x="463" y="398"/>
                  <a:pt x="458" y="403"/>
                  <a:pt x="455" y="407"/>
                </a:cubicBezTo>
                <a:cubicBezTo>
                  <a:pt x="453" y="406"/>
                  <a:pt x="451" y="404"/>
                  <a:pt x="450" y="403"/>
                </a:cubicBezTo>
                <a:cubicBezTo>
                  <a:pt x="454" y="398"/>
                  <a:pt x="467" y="380"/>
                  <a:pt x="475" y="360"/>
                </a:cubicBezTo>
                <a:cubicBezTo>
                  <a:pt x="479" y="362"/>
                  <a:pt x="506" y="373"/>
                  <a:pt x="506" y="373"/>
                </a:cubicBezTo>
                <a:cubicBezTo>
                  <a:pt x="507" y="371"/>
                  <a:pt x="507" y="371"/>
                  <a:pt x="507" y="371"/>
                </a:cubicBezTo>
                <a:cubicBezTo>
                  <a:pt x="511" y="364"/>
                  <a:pt x="513" y="357"/>
                  <a:pt x="513" y="356"/>
                </a:cubicBezTo>
                <a:cubicBezTo>
                  <a:pt x="514" y="354"/>
                  <a:pt x="514" y="354"/>
                  <a:pt x="514" y="354"/>
                </a:cubicBezTo>
                <a:cubicBezTo>
                  <a:pt x="514" y="354"/>
                  <a:pt x="506" y="351"/>
                  <a:pt x="503" y="350"/>
                </a:cubicBezTo>
                <a:cubicBezTo>
                  <a:pt x="504" y="348"/>
                  <a:pt x="505" y="345"/>
                  <a:pt x="506" y="341"/>
                </a:cubicBezTo>
                <a:cubicBezTo>
                  <a:pt x="510" y="343"/>
                  <a:pt x="516" y="345"/>
                  <a:pt x="516" y="345"/>
                </a:cubicBezTo>
                <a:cubicBezTo>
                  <a:pt x="517" y="342"/>
                  <a:pt x="517" y="342"/>
                  <a:pt x="517" y="342"/>
                </a:cubicBezTo>
                <a:cubicBezTo>
                  <a:pt x="517" y="339"/>
                  <a:pt x="519" y="332"/>
                  <a:pt x="520" y="329"/>
                </a:cubicBezTo>
                <a:cubicBezTo>
                  <a:pt x="522" y="329"/>
                  <a:pt x="525" y="330"/>
                  <a:pt x="527" y="330"/>
                </a:cubicBezTo>
                <a:cubicBezTo>
                  <a:pt x="523" y="356"/>
                  <a:pt x="511" y="380"/>
                  <a:pt x="508" y="387"/>
                </a:cubicBezTo>
                <a:cubicBezTo>
                  <a:pt x="501" y="383"/>
                  <a:pt x="482" y="375"/>
                  <a:pt x="479" y="374"/>
                </a:cubicBezTo>
                <a:cubicBezTo>
                  <a:pt x="477" y="373"/>
                  <a:pt x="477" y="373"/>
                  <a:pt x="477" y="373"/>
                </a:cubicBezTo>
                <a:cubicBezTo>
                  <a:pt x="476" y="375"/>
                  <a:pt x="476" y="375"/>
                  <a:pt x="476" y="375"/>
                </a:cubicBezTo>
                <a:cubicBezTo>
                  <a:pt x="475" y="378"/>
                  <a:pt x="469" y="386"/>
                  <a:pt x="469" y="386"/>
                </a:cubicBezTo>
                <a:cubicBezTo>
                  <a:pt x="468" y="388"/>
                  <a:pt x="468" y="388"/>
                  <a:pt x="468" y="388"/>
                </a:cubicBezTo>
                <a:cubicBezTo>
                  <a:pt x="468" y="388"/>
                  <a:pt x="476" y="392"/>
                  <a:pt x="478" y="393"/>
                </a:cubicBezTo>
                <a:cubicBezTo>
                  <a:pt x="477" y="395"/>
                  <a:pt x="475" y="399"/>
                  <a:pt x="473" y="403"/>
                </a:cubicBezTo>
                <a:cubicBezTo>
                  <a:pt x="469" y="400"/>
                  <a:pt x="464" y="397"/>
                  <a:pt x="464" y="397"/>
                </a:cubicBezTo>
                <a:cubicBezTo>
                  <a:pt x="463" y="398"/>
                  <a:pt x="463" y="398"/>
                  <a:pt x="463" y="398"/>
                </a:cubicBezTo>
                <a:close/>
                <a:moveTo>
                  <a:pt x="42" y="402"/>
                </a:moveTo>
                <a:cubicBezTo>
                  <a:pt x="27" y="381"/>
                  <a:pt x="19" y="356"/>
                  <a:pt x="17" y="348"/>
                </a:cubicBezTo>
                <a:cubicBezTo>
                  <a:pt x="25" y="346"/>
                  <a:pt x="47" y="339"/>
                  <a:pt x="48" y="339"/>
                </a:cubicBezTo>
                <a:cubicBezTo>
                  <a:pt x="50" y="338"/>
                  <a:pt x="50" y="338"/>
                  <a:pt x="50" y="338"/>
                </a:cubicBezTo>
                <a:cubicBezTo>
                  <a:pt x="49" y="336"/>
                  <a:pt x="49" y="336"/>
                  <a:pt x="49" y="336"/>
                </a:cubicBezTo>
                <a:cubicBezTo>
                  <a:pt x="48" y="332"/>
                  <a:pt x="46" y="323"/>
                  <a:pt x="46" y="323"/>
                </a:cubicBezTo>
                <a:cubicBezTo>
                  <a:pt x="46" y="321"/>
                  <a:pt x="46" y="321"/>
                  <a:pt x="46" y="321"/>
                </a:cubicBezTo>
                <a:cubicBezTo>
                  <a:pt x="46" y="321"/>
                  <a:pt x="38" y="323"/>
                  <a:pt x="35" y="324"/>
                </a:cubicBezTo>
                <a:cubicBezTo>
                  <a:pt x="34" y="321"/>
                  <a:pt x="33" y="317"/>
                  <a:pt x="32" y="313"/>
                </a:cubicBezTo>
                <a:cubicBezTo>
                  <a:pt x="36" y="313"/>
                  <a:pt x="43" y="312"/>
                  <a:pt x="43" y="312"/>
                </a:cubicBezTo>
                <a:cubicBezTo>
                  <a:pt x="43" y="310"/>
                  <a:pt x="43" y="310"/>
                  <a:pt x="43" y="310"/>
                </a:cubicBezTo>
                <a:cubicBezTo>
                  <a:pt x="43" y="310"/>
                  <a:pt x="43" y="309"/>
                  <a:pt x="43" y="307"/>
                </a:cubicBezTo>
                <a:cubicBezTo>
                  <a:pt x="43" y="305"/>
                  <a:pt x="43" y="301"/>
                  <a:pt x="42" y="298"/>
                </a:cubicBezTo>
                <a:cubicBezTo>
                  <a:pt x="44" y="298"/>
                  <a:pt x="47" y="297"/>
                  <a:pt x="49" y="297"/>
                </a:cubicBezTo>
                <a:cubicBezTo>
                  <a:pt x="49" y="304"/>
                  <a:pt x="52" y="325"/>
                  <a:pt x="59" y="345"/>
                </a:cubicBezTo>
                <a:cubicBezTo>
                  <a:pt x="55" y="346"/>
                  <a:pt x="28" y="357"/>
                  <a:pt x="28" y="357"/>
                </a:cubicBezTo>
                <a:cubicBezTo>
                  <a:pt x="28" y="359"/>
                  <a:pt x="28" y="359"/>
                  <a:pt x="28" y="359"/>
                </a:cubicBezTo>
                <a:cubicBezTo>
                  <a:pt x="30" y="366"/>
                  <a:pt x="34" y="374"/>
                  <a:pt x="34" y="374"/>
                </a:cubicBezTo>
                <a:cubicBezTo>
                  <a:pt x="35" y="376"/>
                  <a:pt x="35" y="376"/>
                  <a:pt x="35" y="376"/>
                </a:cubicBezTo>
                <a:cubicBezTo>
                  <a:pt x="35" y="376"/>
                  <a:pt x="43" y="372"/>
                  <a:pt x="45" y="371"/>
                </a:cubicBezTo>
                <a:cubicBezTo>
                  <a:pt x="46" y="374"/>
                  <a:pt x="48" y="377"/>
                  <a:pt x="49" y="380"/>
                </a:cubicBezTo>
                <a:cubicBezTo>
                  <a:pt x="46" y="381"/>
                  <a:pt x="39" y="385"/>
                  <a:pt x="39" y="385"/>
                </a:cubicBezTo>
                <a:cubicBezTo>
                  <a:pt x="41" y="387"/>
                  <a:pt x="41" y="387"/>
                  <a:pt x="41" y="387"/>
                </a:cubicBezTo>
                <a:cubicBezTo>
                  <a:pt x="43" y="390"/>
                  <a:pt x="46" y="396"/>
                  <a:pt x="48" y="399"/>
                </a:cubicBezTo>
                <a:cubicBezTo>
                  <a:pt x="46" y="400"/>
                  <a:pt x="44" y="401"/>
                  <a:pt x="42" y="402"/>
                </a:cubicBezTo>
                <a:cubicBezTo>
                  <a:pt x="42" y="402"/>
                  <a:pt x="42" y="402"/>
                  <a:pt x="42" y="402"/>
                </a:cubicBezTo>
                <a:close/>
                <a:moveTo>
                  <a:pt x="492" y="335"/>
                </a:moveTo>
                <a:cubicBezTo>
                  <a:pt x="492" y="335"/>
                  <a:pt x="489" y="341"/>
                  <a:pt x="487" y="346"/>
                </a:cubicBezTo>
                <a:cubicBezTo>
                  <a:pt x="485" y="345"/>
                  <a:pt x="483" y="344"/>
                  <a:pt x="481" y="344"/>
                </a:cubicBezTo>
                <a:cubicBezTo>
                  <a:pt x="483" y="337"/>
                  <a:pt x="490" y="317"/>
                  <a:pt x="492" y="296"/>
                </a:cubicBezTo>
                <a:cubicBezTo>
                  <a:pt x="496" y="296"/>
                  <a:pt x="526" y="298"/>
                  <a:pt x="526" y="298"/>
                </a:cubicBezTo>
                <a:cubicBezTo>
                  <a:pt x="526" y="297"/>
                  <a:pt x="526" y="297"/>
                  <a:pt x="526" y="297"/>
                </a:cubicBezTo>
                <a:cubicBezTo>
                  <a:pt x="527" y="292"/>
                  <a:pt x="528" y="287"/>
                  <a:pt x="528" y="284"/>
                </a:cubicBezTo>
                <a:cubicBezTo>
                  <a:pt x="528" y="282"/>
                  <a:pt x="527" y="281"/>
                  <a:pt x="527" y="280"/>
                </a:cubicBezTo>
                <a:cubicBezTo>
                  <a:pt x="527" y="278"/>
                  <a:pt x="527" y="278"/>
                  <a:pt x="527" y="278"/>
                </a:cubicBezTo>
                <a:cubicBezTo>
                  <a:pt x="527" y="278"/>
                  <a:pt x="519" y="278"/>
                  <a:pt x="516" y="278"/>
                </a:cubicBezTo>
                <a:cubicBezTo>
                  <a:pt x="516" y="278"/>
                  <a:pt x="516" y="277"/>
                  <a:pt x="516" y="277"/>
                </a:cubicBezTo>
                <a:cubicBezTo>
                  <a:pt x="516" y="274"/>
                  <a:pt x="516" y="272"/>
                  <a:pt x="516" y="269"/>
                </a:cubicBezTo>
                <a:cubicBezTo>
                  <a:pt x="520" y="269"/>
                  <a:pt x="527" y="268"/>
                  <a:pt x="527" y="268"/>
                </a:cubicBezTo>
                <a:cubicBezTo>
                  <a:pt x="527" y="266"/>
                  <a:pt x="527" y="266"/>
                  <a:pt x="527" y="266"/>
                </a:cubicBezTo>
                <a:cubicBezTo>
                  <a:pt x="526" y="262"/>
                  <a:pt x="526" y="255"/>
                  <a:pt x="526" y="252"/>
                </a:cubicBezTo>
                <a:cubicBezTo>
                  <a:pt x="528" y="252"/>
                  <a:pt x="530" y="252"/>
                  <a:pt x="532" y="251"/>
                </a:cubicBezTo>
                <a:cubicBezTo>
                  <a:pt x="534" y="260"/>
                  <a:pt x="534" y="268"/>
                  <a:pt x="534" y="276"/>
                </a:cubicBezTo>
                <a:cubicBezTo>
                  <a:pt x="534" y="292"/>
                  <a:pt x="532" y="306"/>
                  <a:pt x="531" y="310"/>
                </a:cubicBezTo>
                <a:cubicBezTo>
                  <a:pt x="524" y="309"/>
                  <a:pt x="501" y="306"/>
                  <a:pt x="500" y="306"/>
                </a:cubicBezTo>
                <a:cubicBezTo>
                  <a:pt x="497" y="306"/>
                  <a:pt x="497" y="306"/>
                  <a:pt x="497" y="306"/>
                </a:cubicBezTo>
                <a:cubicBezTo>
                  <a:pt x="497" y="308"/>
                  <a:pt x="497" y="308"/>
                  <a:pt x="497" y="308"/>
                </a:cubicBezTo>
                <a:cubicBezTo>
                  <a:pt x="497" y="312"/>
                  <a:pt x="494" y="321"/>
                  <a:pt x="494" y="321"/>
                </a:cubicBezTo>
                <a:cubicBezTo>
                  <a:pt x="494" y="324"/>
                  <a:pt x="494" y="324"/>
                  <a:pt x="494" y="324"/>
                </a:cubicBezTo>
                <a:cubicBezTo>
                  <a:pt x="494" y="324"/>
                  <a:pt x="502" y="325"/>
                  <a:pt x="505" y="325"/>
                </a:cubicBezTo>
                <a:cubicBezTo>
                  <a:pt x="504" y="328"/>
                  <a:pt x="504" y="332"/>
                  <a:pt x="503" y="336"/>
                </a:cubicBezTo>
                <a:cubicBezTo>
                  <a:pt x="499" y="335"/>
                  <a:pt x="493" y="333"/>
                  <a:pt x="493" y="333"/>
                </a:cubicBezTo>
                <a:cubicBezTo>
                  <a:pt x="492" y="335"/>
                  <a:pt x="492" y="335"/>
                  <a:pt x="492" y="335"/>
                </a:cubicBezTo>
                <a:close/>
                <a:moveTo>
                  <a:pt x="13" y="329"/>
                </a:moveTo>
                <a:cubicBezTo>
                  <a:pt x="7" y="308"/>
                  <a:pt x="6" y="286"/>
                  <a:pt x="6" y="275"/>
                </a:cubicBezTo>
                <a:cubicBezTo>
                  <a:pt x="6" y="273"/>
                  <a:pt x="6" y="272"/>
                  <a:pt x="6" y="271"/>
                </a:cubicBezTo>
                <a:cubicBezTo>
                  <a:pt x="14" y="271"/>
                  <a:pt x="37" y="271"/>
                  <a:pt x="38" y="271"/>
                </a:cubicBezTo>
                <a:cubicBezTo>
                  <a:pt x="40" y="271"/>
                  <a:pt x="40" y="271"/>
                  <a:pt x="40" y="271"/>
                </a:cubicBezTo>
                <a:cubicBezTo>
                  <a:pt x="40" y="268"/>
                  <a:pt x="40" y="268"/>
                  <a:pt x="40" y="268"/>
                </a:cubicBezTo>
                <a:cubicBezTo>
                  <a:pt x="40" y="264"/>
                  <a:pt x="41" y="255"/>
                  <a:pt x="41" y="255"/>
                </a:cubicBezTo>
                <a:cubicBezTo>
                  <a:pt x="41" y="252"/>
                  <a:pt x="41" y="252"/>
                  <a:pt x="41" y="252"/>
                </a:cubicBezTo>
                <a:cubicBezTo>
                  <a:pt x="41" y="252"/>
                  <a:pt x="33" y="252"/>
                  <a:pt x="30" y="252"/>
                </a:cubicBezTo>
                <a:cubicBezTo>
                  <a:pt x="30" y="250"/>
                  <a:pt x="30" y="246"/>
                  <a:pt x="30" y="242"/>
                </a:cubicBezTo>
                <a:cubicBezTo>
                  <a:pt x="34" y="242"/>
                  <a:pt x="41" y="243"/>
                  <a:pt x="41" y="243"/>
                </a:cubicBezTo>
                <a:cubicBezTo>
                  <a:pt x="41" y="241"/>
                  <a:pt x="41" y="241"/>
                  <a:pt x="41" y="241"/>
                </a:cubicBezTo>
                <a:cubicBezTo>
                  <a:pt x="41" y="241"/>
                  <a:pt x="43" y="234"/>
                  <a:pt x="44" y="230"/>
                </a:cubicBezTo>
                <a:cubicBezTo>
                  <a:pt x="46" y="230"/>
                  <a:pt x="49" y="230"/>
                  <a:pt x="51" y="231"/>
                </a:cubicBezTo>
                <a:cubicBezTo>
                  <a:pt x="50" y="236"/>
                  <a:pt x="47" y="253"/>
                  <a:pt x="47" y="270"/>
                </a:cubicBezTo>
                <a:cubicBezTo>
                  <a:pt x="47" y="273"/>
                  <a:pt x="47" y="276"/>
                  <a:pt x="47" y="279"/>
                </a:cubicBezTo>
                <a:cubicBezTo>
                  <a:pt x="43" y="280"/>
                  <a:pt x="14" y="281"/>
                  <a:pt x="14" y="281"/>
                </a:cubicBezTo>
                <a:cubicBezTo>
                  <a:pt x="13" y="283"/>
                  <a:pt x="13" y="283"/>
                  <a:pt x="13" y="283"/>
                </a:cubicBezTo>
                <a:cubicBezTo>
                  <a:pt x="13" y="285"/>
                  <a:pt x="13" y="286"/>
                  <a:pt x="13" y="288"/>
                </a:cubicBezTo>
                <a:cubicBezTo>
                  <a:pt x="13" y="294"/>
                  <a:pt x="14" y="299"/>
                  <a:pt x="14" y="299"/>
                </a:cubicBezTo>
                <a:cubicBezTo>
                  <a:pt x="15" y="301"/>
                  <a:pt x="15" y="301"/>
                  <a:pt x="15" y="301"/>
                </a:cubicBezTo>
                <a:cubicBezTo>
                  <a:pt x="15" y="301"/>
                  <a:pt x="23" y="300"/>
                  <a:pt x="26" y="300"/>
                </a:cubicBezTo>
                <a:cubicBezTo>
                  <a:pt x="26" y="303"/>
                  <a:pt x="27" y="306"/>
                  <a:pt x="27" y="310"/>
                </a:cubicBezTo>
                <a:cubicBezTo>
                  <a:pt x="23" y="310"/>
                  <a:pt x="16" y="311"/>
                  <a:pt x="16" y="311"/>
                </a:cubicBezTo>
                <a:cubicBezTo>
                  <a:pt x="17" y="313"/>
                  <a:pt x="17" y="313"/>
                  <a:pt x="17" y="313"/>
                </a:cubicBezTo>
                <a:cubicBezTo>
                  <a:pt x="18" y="317"/>
                  <a:pt x="19" y="324"/>
                  <a:pt x="20" y="327"/>
                </a:cubicBezTo>
                <a:cubicBezTo>
                  <a:pt x="18" y="328"/>
                  <a:pt x="15" y="328"/>
                  <a:pt x="13" y="329"/>
                </a:cubicBezTo>
                <a:cubicBezTo>
                  <a:pt x="13" y="329"/>
                  <a:pt x="13" y="329"/>
                  <a:pt x="13" y="329"/>
                </a:cubicBezTo>
                <a:close/>
                <a:moveTo>
                  <a:pt x="503" y="265"/>
                </a:moveTo>
                <a:cubicBezTo>
                  <a:pt x="501" y="265"/>
                  <a:pt x="501" y="265"/>
                  <a:pt x="501" y="265"/>
                </a:cubicBezTo>
                <a:cubicBezTo>
                  <a:pt x="501" y="266"/>
                  <a:pt x="501" y="266"/>
                  <a:pt x="501" y="266"/>
                </a:cubicBezTo>
                <a:cubicBezTo>
                  <a:pt x="500" y="267"/>
                  <a:pt x="499" y="274"/>
                  <a:pt x="499" y="278"/>
                </a:cubicBezTo>
                <a:cubicBezTo>
                  <a:pt x="497" y="278"/>
                  <a:pt x="495" y="278"/>
                  <a:pt x="493" y="278"/>
                </a:cubicBezTo>
                <a:cubicBezTo>
                  <a:pt x="493" y="276"/>
                  <a:pt x="493" y="273"/>
                  <a:pt x="493" y="269"/>
                </a:cubicBezTo>
                <a:cubicBezTo>
                  <a:pt x="493" y="259"/>
                  <a:pt x="492" y="244"/>
                  <a:pt x="489" y="230"/>
                </a:cubicBezTo>
                <a:cubicBezTo>
                  <a:pt x="493" y="229"/>
                  <a:pt x="522" y="222"/>
                  <a:pt x="522" y="222"/>
                </a:cubicBezTo>
                <a:cubicBezTo>
                  <a:pt x="522" y="221"/>
                  <a:pt x="522" y="221"/>
                  <a:pt x="522" y="221"/>
                </a:cubicBezTo>
                <a:cubicBezTo>
                  <a:pt x="522" y="213"/>
                  <a:pt x="519" y="205"/>
                  <a:pt x="519" y="205"/>
                </a:cubicBezTo>
                <a:cubicBezTo>
                  <a:pt x="518" y="203"/>
                  <a:pt x="518" y="203"/>
                  <a:pt x="518" y="203"/>
                </a:cubicBezTo>
                <a:cubicBezTo>
                  <a:pt x="518" y="203"/>
                  <a:pt x="510" y="205"/>
                  <a:pt x="507" y="206"/>
                </a:cubicBezTo>
                <a:cubicBezTo>
                  <a:pt x="507" y="203"/>
                  <a:pt x="506" y="200"/>
                  <a:pt x="504" y="197"/>
                </a:cubicBezTo>
                <a:cubicBezTo>
                  <a:pt x="508" y="195"/>
                  <a:pt x="515" y="193"/>
                  <a:pt x="515" y="193"/>
                </a:cubicBezTo>
                <a:cubicBezTo>
                  <a:pt x="514" y="191"/>
                  <a:pt x="514" y="191"/>
                  <a:pt x="514" y="191"/>
                </a:cubicBezTo>
                <a:cubicBezTo>
                  <a:pt x="512" y="188"/>
                  <a:pt x="510" y="181"/>
                  <a:pt x="509" y="178"/>
                </a:cubicBezTo>
                <a:cubicBezTo>
                  <a:pt x="511" y="177"/>
                  <a:pt x="513" y="176"/>
                  <a:pt x="515" y="176"/>
                </a:cubicBezTo>
                <a:cubicBezTo>
                  <a:pt x="526" y="199"/>
                  <a:pt x="530" y="224"/>
                  <a:pt x="531" y="232"/>
                </a:cubicBezTo>
                <a:cubicBezTo>
                  <a:pt x="523" y="233"/>
                  <a:pt x="500" y="237"/>
                  <a:pt x="499" y="237"/>
                </a:cubicBezTo>
                <a:cubicBezTo>
                  <a:pt x="497" y="237"/>
                  <a:pt x="497" y="237"/>
                  <a:pt x="497" y="237"/>
                </a:cubicBezTo>
                <a:cubicBezTo>
                  <a:pt x="497" y="239"/>
                  <a:pt x="497" y="239"/>
                  <a:pt x="497" y="239"/>
                </a:cubicBezTo>
                <a:cubicBezTo>
                  <a:pt x="498" y="244"/>
                  <a:pt x="499" y="253"/>
                  <a:pt x="499" y="253"/>
                </a:cubicBezTo>
                <a:cubicBezTo>
                  <a:pt x="499" y="255"/>
                  <a:pt x="499" y="255"/>
                  <a:pt x="499" y="255"/>
                </a:cubicBezTo>
                <a:cubicBezTo>
                  <a:pt x="499" y="255"/>
                  <a:pt x="507" y="254"/>
                  <a:pt x="510" y="254"/>
                </a:cubicBezTo>
                <a:cubicBezTo>
                  <a:pt x="510" y="256"/>
                  <a:pt x="511" y="260"/>
                  <a:pt x="511" y="264"/>
                </a:cubicBezTo>
                <a:cubicBezTo>
                  <a:pt x="507" y="265"/>
                  <a:pt x="503" y="265"/>
                  <a:pt x="503" y="265"/>
                </a:cubicBezTo>
                <a:cubicBezTo>
                  <a:pt x="503" y="265"/>
                  <a:pt x="503" y="265"/>
                  <a:pt x="503" y="265"/>
                </a:cubicBezTo>
                <a:close/>
                <a:moveTo>
                  <a:pt x="485" y="213"/>
                </a:moveTo>
                <a:cubicBezTo>
                  <a:pt x="483" y="206"/>
                  <a:pt x="477" y="185"/>
                  <a:pt x="467" y="167"/>
                </a:cubicBezTo>
                <a:cubicBezTo>
                  <a:pt x="470" y="165"/>
                  <a:pt x="496" y="150"/>
                  <a:pt x="496" y="150"/>
                </a:cubicBezTo>
                <a:cubicBezTo>
                  <a:pt x="495" y="148"/>
                  <a:pt x="495" y="148"/>
                  <a:pt x="495" y="148"/>
                </a:cubicBezTo>
                <a:cubicBezTo>
                  <a:pt x="492" y="141"/>
                  <a:pt x="487" y="134"/>
                  <a:pt x="487" y="134"/>
                </a:cubicBezTo>
                <a:cubicBezTo>
                  <a:pt x="486" y="132"/>
                  <a:pt x="486" y="132"/>
                  <a:pt x="486" y="132"/>
                </a:cubicBezTo>
                <a:cubicBezTo>
                  <a:pt x="486" y="132"/>
                  <a:pt x="479" y="137"/>
                  <a:pt x="476" y="138"/>
                </a:cubicBezTo>
                <a:cubicBezTo>
                  <a:pt x="475" y="136"/>
                  <a:pt x="473" y="133"/>
                  <a:pt x="471" y="131"/>
                </a:cubicBezTo>
                <a:cubicBezTo>
                  <a:pt x="474" y="128"/>
                  <a:pt x="480" y="124"/>
                  <a:pt x="480" y="124"/>
                </a:cubicBezTo>
                <a:cubicBezTo>
                  <a:pt x="478" y="122"/>
                  <a:pt x="478" y="122"/>
                  <a:pt x="478" y="122"/>
                </a:cubicBezTo>
                <a:cubicBezTo>
                  <a:pt x="476" y="120"/>
                  <a:pt x="472" y="114"/>
                  <a:pt x="470" y="112"/>
                </a:cubicBezTo>
                <a:cubicBezTo>
                  <a:pt x="471" y="110"/>
                  <a:pt x="473" y="109"/>
                  <a:pt x="475" y="107"/>
                </a:cubicBezTo>
                <a:cubicBezTo>
                  <a:pt x="493" y="126"/>
                  <a:pt x="504" y="150"/>
                  <a:pt x="508" y="156"/>
                </a:cubicBezTo>
                <a:cubicBezTo>
                  <a:pt x="500" y="160"/>
                  <a:pt x="480" y="171"/>
                  <a:pt x="479" y="171"/>
                </a:cubicBezTo>
                <a:cubicBezTo>
                  <a:pt x="477" y="172"/>
                  <a:pt x="477" y="172"/>
                  <a:pt x="477" y="172"/>
                </a:cubicBezTo>
                <a:cubicBezTo>
                  <a:pt x="478" y="174"/>
                  <a:pt x="478" y="174"/>
                  <a:pt x="478" y="174"/>
                </a:cubicBezTo>
                <a:cubicBezTo>
                  <a:pt x="480" y="178"/>
                  <a:pt x="483" y="187"/>
                  <a:pt x="483" y="187"/>
                </a:cubicBezTo>
                <a:cubicBezTo>
                  <a:pt x="484" y="189"/>
                  <a:pt x="484" y="189"/>
                  <a:pt x="484" y="189"/>
                </a:cubicBezTo>
                <a:cubicBezTo>
                  <a:pt x="484" y="189"/>
                  <a:pt x="492" y="185"/>
                  <a:pt x="494" y="184"/>
                </a:cubicBezTo>
                <a:cubicBezTo>
                  <a:pt x="495" y="186"/>
                  <a:pt x="497" y="190"/>
                  <a:pt x="499" y="194"/>
                </a:cubicBezTo>
                <a:cubicBezTo>
                  <a:pt x="495" y="195"/>
                  <a:pt x="489" y="197"/>
                  <a:pt x="489" y="197"/>
                </a:cubicBezTo>
                <a:cubicBezTo>
                  <a:pt x="489" y="199"/>
                  <a:pt x="489" y="199"/>
                  <a:pt x="489" y="199"/>
                </a:cubicBezTo>
                <a:cubicBezTo>
                  <a:pt x="489" y="199"/>
                  <a:pt x="490" y="206"/>
                  <a:pt x="491" y="211"/>
                </a:cubicBezTo>
                <a:cubicBezTo>
                  <a:pt x="489" y="211"/>
                  <a:pt x="487" y="212"/>
                  <a:pt x="485" y="213"/>
                </a:cubicBezTo>
                <a:cubicBezTo>
                  <a:pt x="485" y="213"/>
                  <a:pt x="485" y="213"/>
                  <a:pt x="485" y="213"/>
                </a:cubicBezTo>
                <a:close/>
                <a:moveTo>
                  <a:pt x="458" y="152"/>
                </a:moveTo>
                <a:cubicBezTo>
                  <a:pt x="454" y="146"/>
                  <a:pt x="442" y="128"/>
                  <a:pt x="427" y="113"/>
                </a:cubicBezTo>
                <a:cubicBezTo>
                  <a:pt x="429" y="111"/>
                  <a:pt x="450" y="89"/>
                  <a:pt x="450" y="89"/>
                </a:cubicBezTo>
                <a:cubicBezTo>
                  <a:pt x="449" y="87"/>
                  <a:pt x="449" y="87"/>
                  <a:pt x="449" y="87"/>
                </a:cubicBezTo>
                <a:cubicBezTo>
                  <a:pt x="444" y="81"/>
                  <a:pt x="438" y="76"/>
                  <a:pt x="437" y="76"/>
                </a:cubicBezTo>
                <a:cubicBezTo>
                  <a:pt x="436" y="75"/>
                  <a:pt x="436" y="75"/>
                  <a:pt x="436" y="75"/>
                </a:cubicBezTo>
                <a:cubicBezTo>
                  <a:pt x="436" y="75"/>
                  <a:pt x="430" y="81"/>
                  <a:pt x="428" y="83"/>
                </a:cubicBezTo>
                <a:cubicBezTo>
                  <a:pt x="426" y="81"/>
                  <a:pt x="424" y="79"/>
                  <a:pt x="421" y="77"/>
                </a:cubicBezTo>
                <a:cubicBezTo>
                  <a:pt x="424" y="74"/>
                  <a:pt x="428" y="69"/>
                  <a:pt x="428" y="69"/>
                </a:cubicBezTo>
                <a:cubicBezTo>
                  <a:pt x="426" y="67"/>
                  <a:pt x="426" y="67"/>
                  <a:pt x="426" y="67"/>
                </a:cubicBezTo>
                <a:cubicBezTo>
                  <a:pt x="423" y="65"/>
                  <a:pt x="417" y="61"/>
                  <a:pt x="415" y="59"/>
                </a:cubicBezTo>
                <a:cubicBezTo>
                  <a:pt x="416" y="57"/>
                  <a:pt x="417" y="55"/>
                  <a:pt x="419" y="54"/>
                </a:cubicBezTo>
                <a:cubicBezTo>
                  <a:pt x="441" y="67"/>
                  <a:pt x="458" y="86"/>
                  <a:pt x="462" y="92"/>
                </a:cubicBezTo>
                <a:cubicBezTo>
                  <a:pt x="457" y="97"/>
                  <a:pt x="440" y="113"/>
                  <a:pt x="439" y="114"/>
                </a:cubicBezTo>
                <a:cubicBezTo>
                  <a:pt x="438" y="116"/>
                  <a:pt x="438" y="116"/>
                  <a:pt x="438" y="116"/>
                </a:cubicBezTo>
                <a:cubicBezTo>
                  <a:pt x="439" y="117"/>
                  <a:pt x="439" y="117"/>
                  <a:pt x="439" y="117"/>
                </a:cubicBezTo>
                <a:cubicBezTo>
                  <a:pt x="442" y="120"/>
                  <a:pt x="448" y="128"/>
                  <a:pt x="448" y="128"/>
                </a:cubicBezTo>
                <a:cubicBezTo>
                  <a:pt x="449" y="130"/>
                  <a:pt x="449" y="130"/>
                  <a:pt x="449" y="130"/>
                </a:cubicBezTo>
                <a:cubicBezTo>
                  <a:pt x="449" y="130"/>
                  <a:pt x="456" y="124"/>
                  <a:pt x="458" y="122"/>
                </a:cubicBezTo>
                <a:cubicBezTo>
                  <a:pt x="459" y="123"/>
                  <a:pt x="462" y="127"/>
                  <a:pt x="465" y="130"/>
                </a:cubicBezTo>
                <a:cubicBezTo>
                  <a:pt x="461" y="132"/>
                  <a:pt x="456" y="136"/>
                  <a:pt x="456" y="136"/>
                </a:cubicBezTo>
                <a:cubicBezTo>
                  <a:pt x="457" y="138"/>
                  <a:pt x="457" y="138"/>
                  <a:pt x="457" y="138"/>
                </a:cubicBezTo>
                <a:cubicBezTo>
                  <a:pt x="457" y="138"/>
                  <a:pt x="460" y="144"/>
                  <a:pt x="463" y="148"/>
                </a:cubicBezTo>
                <a:cubicBezTo>
                  <a:pt x="461" y="149"/>
                  <a:pt x="459" y="150"/>
                  <a:pt x="458" y="152"/>
                </a:cubicBezTo>
                <a:cubicBezTo>
                  <a:pt x="458" y="152"/>
                  <a:pt x="458" y="152"/>
                  <a:pt x="458" y="152"/>
                </a:cubicBezTo>
                <a:close/>
                <a:moveTo>
                  <a:pt x="414" y="101"/>
                </a:moveTo>
                <a:cubicBezTo>
                  <a:pt x="408" y="96"/>
                  <a:pt x="392" y="83"/>
                  <a:pt x="374" y="73"/>
                </a:cubicBezTo>
                <a:cubicBezTo>
                  <a:pt x="375" y="70"/>
                  <a:pt x="389" y="43"/>
                  <a:pt x="389" y="43"/>
                </a:cubicBezTo>
                <a:cubicBezTo>
                  <a:pt x="388" y="42"/>
                  <a:pt x="388" y="42"/>
                  <a:pt x="388" y="42"/>
                </a:cubicBezTo>
                <a:cubicBezTo>
                  <a:pt x="381" y="38"/>
                  <a:pt x="373" y="35"/>
                  <a:pt x="373" y="35"/>
                </a:cubicBezTo>
                <a:cubicBezTo>
                  <a:pt x="371" y="34"/>
                  <a:pt x="371" y="34"/>
                  <a:pt x="371" y="34"/>
                </a:cubicBezTo>
                <a:cubicBezTo>
                  <a:pt x="371" y="34"/>
                  <a:pt x="368" y="42"/>
                  <a:pt x="366" y="44"/>
                </a:cubicBezTo>
                <a:cubicBezTo>
                  <a:pt x="364" y="43"/>
                  <a:pt x="361" y="42"/>
                  <a:pt x="358" y="41"/>
                </a:cubicBezTo>
                <a:cubicBezTo>
                  <a:pt x="359" y="37"/>
                  <a:pt x="362" y="31"/>
                  <a:pt x="362" y="31"/>
                </a:cubicBezTo>
                <a:cubicBezTo>
                  <a:pt x="360" y="30"/>
                  <a:pt x="360" y="30"/>
                  <a:pt x="360" y="30"/>
                </a:cubicBezTo>
                <a:cubicBezTo>
                  <a:pt x="356" y="29"/>
                  <a:pt x="350" y="27"/>
                  <a:pt x="346" y="25"/>
                </a:cubicBezTo>
                <a:cubicBezTo>
                  <a:pt x="347" y="23"/>
                  <a:pt x="348" y="21"/>
                  <a:pt x="349" y="19"/>
                </a:cubicBezTo>
                <a:cubicBezTo>
                  <a:pt x="374" y="25"/>
                  <a:pt x="396" y="38"/>
                  <a:pt x="402" y="42"/>
                </a:cubicBezTo>
                <a:cubicBezTo>
                  <a:pt x="398" y="49"/>
                  <a:pt x="387" y="69"/>
                  <a:pt x="386" y="70"/>
                </a:cubicBezTo>
                <a:cubicBezTo>
                  <a:pt x="385" y="71"/>
                  <a:pt x="385" y="71"/>
                  <a:pt x="385" y="71"/>
                </a:cubicBezTo>
                <a:cubicBezTo>
                  <a:pt x="387" y="72"/>
                  <a:pt x="387" y="72"/>
                  <a:pt x="387" y="72"/>
                </a:cubicBezTo>
                <a:cubicBezTo>
                  <a:pt x="390" y="75"/>
                  <a:pt x="398" y="80"/>
                  <a:pt x="398" y="80"/>
                </a:cubicBezTo>
                <a:cubicBezTo>
                  <a:pt x="400" y="82"/>
                  <a:pt x="400" y="82"/>
                  <a:pt x="400" y="82"/>
                </a:cubicBezTo>
                <a:cubicBezTo>
                  <a:pt x="400" y="82"/>
                  <a:pt x="404" y="74"/>
                  <a:pt x="406" y="72"/>
                </a:cubicBezTo>
                <a:cubicBezTo>
                  <a:pt x="408" y="73"/>
                  <a:pt x="411" y="76"/>
                  <a:pt x="415" y="78"/>
                </a:cubicBezTo>
                <a:cubicBezTo>
                  <a:pt x="412" y="81"/>
                  <a:pt x="408" y="86"/>
                  <a:pt x="408" y="86"/>
                </a:cubicBezTo>
                <a:cubicBezTo>
                  <a:pt x="409" y="88"/>
                  <a:pt x="409" y="88"/>
                  <a:pt x="409" y="88"/>
                </a:cubicBezTo>
                <a:cubicBezTo>
                  <a:pt x="410" y="88"/>
                  <a:pt x="414" y="93"/>
                  <a:pt x="418" y="96"/>
                </a:cubicBezTo>
                <a:cubicBezTo>
                  <a:pt x="416" y="98"/>
                  <a:pt x="415" y="99"/>
                  <a:pt x="414" y="101"/>
                </a:cubicBezTo>
                <a:cubicBezTo>
                  <a:pt x="414" y="101"/>
                  <a:pt x="414" y="101"/>
                  <a:pt x="414" y="101"/>
                </a:cubicBezTo>
                <a:close/>
                <a:moveTo>
                  <a:pt x="358" y="66"/>
                </a:moveTo>
                <a:cubicBezTo>
                  <a:pt x="351" y="63"/>
                  <a:pt x="332" y="54"/>
                  <a:pt x="311" y="51"/>
                </a:cubicBezTo>
                <a:cubicBezTo>
                  <a:pt x="312" y="47"/>
                  <a:pt x="318" y="18"/>
                  <a:pt x="318" y="18"/>
                </a:cubicBezTo>
                <a:cubicBezTo>
                  <a:pt x="316" y="17"/>
                  <a:pt x="316" y="17"/>
                  <a:pt x="316" y="17"/>
                </a:cubicBezTo>
                <a:cubicBezTo>
                  <a:pt x="308" y="15"/>
                  <a:pt x="300" y="14"/>
                  <a:pt x="300" y="14"/>
                </a:cubicBezTo>
                <a:cubicBezTo>
                  <a:pt x="298" y="14"/>
                  <a:pt x="298" y="14"/>
                  <a:pt x="298" y="14"/>
                </a:cubicBezTo>
                <a:cubicBezTo>
                  <a:pt x="298" y="14"/>
                  <a:pt x="297" y="23"/>
                  <a:pt x="296" y="25"/>
                </a:cubicBezTo>
                <a:cubicBezTo>
                  <a:pt x="294" y="25"/>
                  <a:pt x="290" y="25"/>
                  <a:pt x="287" y="25"/>
                </a:cubicBezTo>
                <a:cubicBezTo>
                  <a:pt x="287" y="20"/>
                  <a:pt x="288" y="14"/>
                  <a:pt x="288" y="14"/>
                </a:cubicBezTo>
                <a:cubicBezTo>
                  <a:pt x="285" y="14"/>
                  <a:pt x="285" y="14"/>
                  <a:pt x="285" y="14"/>
                </a:cubicBezTo>
                <a:cubicBezTo>
                  <a:pt x="282" y="14"/>
                  <a:pt x="275" y="13"/>
                  <a:pt x="271" y="13"/>
                </a:cubicBezTo>
                <a:cubicBezTo>
                  <a:pt x="271" y="11"/>
                  <a:pt x="272" y="8"/>
                  <a:pt x="272" y="6"/>
                </a:cubicBezTo>
                <a:cubicBezTo>
                  <a:pt x="297" y="5"/>
                  <a:pt x="323" y="11"/>
                  <a:pt x="330" y="13"/>
                </a:cubicBezTo>
                <a:cubicBezTo>
                  <a:pt x="328" y="21"/>
                  <a:pt x="322" y="43"/>
                  <a:pt x="322" y="44"/>
                </a:cubicBezTo>
                <a:cubicBezTo>
                  <a:pt x="322" y="46"/>
                  <a:pt x="322" y="46"/>
                  <a:pt x="322" y="46"/>
                </a:cubicBezTo>
                <a:cubicBezTo>
                  <a:pt x="324" y="46"/>
                  <a:pt x="324" y="46"/>
                  <a:pt x="324" y="46"/>
                </a:cubicBezTo>
                <a:cubicBezTo>
                  <a:pt x="328" y="47"/>
                  <a:pt x="337" y="50"/>
                  <a:pt x="337" y="50"/>
                </a:cubicBezTo>
                <a:cubicBezTo>
                  <a:pt x="339" y="51"/>
                  <a:pt x="339" y="51"/>
                  <a:pt x="339" y="51"/>
                </a:cubicBezTo>
                <a:cubicBezTo>
                  <a:pt x="339" y="51"/>
                  <a:pt x="341" y="43"/>
                  <a:pt x="342" y="40"/>
                </a:cubicBezTo>
                <a:cubicBezTo>
                  <a:pt x="344" y="41"/>
                  <a:pt x="348" y="42"/>
                  <a:pt x="352" y="43"/>
                </a:cubicBezTo>
                <a:cubicBezTo>
                  <a:pt x="351" y="47"/>
                  <a:pt x="348" y="53"/>
                  <a:pt x="348" y="53"/>
                </a:cubicBezTo>
                <a:cubicBezTo>
                  <a:pt x="350" y="54"/>
                  <a:pt x="350" y="54"/>
                  <a:pt x="350" y="54"/>
                </a:cubicBezTo>
                <a:cubicBezTo>
                  <a:pt x="350" y="54"/>
                  <a:pt x="356" y="58"/>
                  <a:pt x="360" y="60"/>
                </a:cubicBezTo>
                <a:cubicBezTo>
                  <a:pt x="359" y="62"/>
                  <a:pt x="358" y="64"/>
                  <a:pt x="358" y="66"/>
                </a:cubicBezTo>
                <a:cubicBezTo>
                  <a:pt x="358" y="66"/>
                  <a:pt x="358" y="66"/>
                  <a:pt x="358" y="66"/>
                </a:cubicBezTo>
                <a:close/>
                <a:moveTo>
                  <a:pt x="294" y="48"/>
                </a:moveTo>
                <a:cubicBezTo>
                  <a:pt x="287" y="48"/>
                  <a:pt x="266" y="45"/>
                  <a:pt x="245" y="48"/>
                </a:cubicBezTo>
                <a:cubicBezTo>
                  <a:pt x="245" y="44"/>
                  <a:pt x="240" y="14"/>
                  <a:pt x="240" y="14"/>
                </a:cubicBezTo>
                <a:cubicBezTo>
                  <a:pt x="239" y="14"/>
                  <a:pt x="239" y="14"/>
                  <a:pt x="239" y="14"/>
                </a:cubicBezTo>
                <a:cubicBezTo>
                  <a:pt x="231" y="14"/>
                  <a:pt x="223" y="16"/>
                  <a:pt x="222" y="17"/>
                </a:cubicBezTo>
                <a:cubicBezTo>
                  <a:pt x="221" y="17"/>
                  <a:pt x="221" y="17"/>
                  <a:pt x="221" y="17"/>
                </a:cubicBezTo>
                <a:cubicBezTo>
                  <a:pt x="221" y="17"/>
                  <a:pt x="222" y="25"/>
                  <a:pt x="222" y="28"/>
                </a:cubicBezTo>
                <a:cubicBezTo>
                  <a:pt x="220" y="29"/>
                  <a:pt x="217" y="29"/>
                  <a:pt x="213" y="30"/>
                </a:cubicBezTo>
                <a:cubicBezTo>
                  <a:pt x="212" y="26"/>
                  <a:pt x="211" y="19"/>
                  <a:pt x="211" y="19"/>
                </a:cubicBezTo>
                <a:cubicBezTo>
                  <a:pt x="209" y="20"/>
                  <a:pt x="209" y="20"/>
                  <a:pt x="209" y="20"/>
                </a:cubicBezTo>
                <a:cubicBezTo>
                  <a:pt x="205" y="22"/>
                  <a:pt x="198" y="23"/>
                  <a:pt x="195" y="24"/>
                </a:cubicBezTo>
                <a:cubicBezTo>
                  <a:pt x="194" y="22"/>
                  <a:pt x="194" y="20"/>
                  <a:pt x="193" y="18"/>
                </a:cubicBezTo>
                <a:cubicBezTo>
                  <a:pt x="217" y="9"/>
                  <a:pt x="244" y="7"/>
                  <a:pt x="251" y="6"/>
                </a:cubicBezTo>
                <a:cubicBezTo>
                  <a:pt x="252" y="14"/>
                  <a:pt x="254" y="37"/>
                  <a:pt x="254" y="38"/>
                </a:cubicBezTo>
                <a:cubicBezTo>
                  <a:pt x="254" y="40"/>
                  <a:pt x="254" y="40"/>
                  <a:pt x="254" y="40"/>
                </a:cubicBezTo>
                <a:cubicBezTo>
                  <a:pt x="256" y="40"/>
                  <a:pt x="256" y="40"/>
                  <a:pt x="256" y="40"/>
                </a:cubicBezTo>
                <a:cubicBezTo>
                  <a:pt x="260" y="40"/>
                  <a:pt x="270" y="40"/>
                  <a:pt x="270" y="40"/>
                </a:cubicBezTo>
                <a:cubicBezTo>
                  <a:pt x="272" y="40"/>
                  <a:pt x="272" y="40"/>
                  <a:pt x="272" y="40"/>
                </a:cubicBezTo>
                <a:cubicBezTo>
                  <a:pt x="272" y="40"/>
                  <a:pt x="271" y="32"/>
                  <a:pt x="271" y="29"/>
                </a:cubicBezTo>
                <a:cubicBezTo>
                  <a:pt x="274" y="29"/>
                  <a:pt x="278" y="29"/>
                  <a:pt x="282" y="29"/>
                </a:cubicBezTo>
                <a:cubicBezTo>
                  <a:pt x="282" y="33"/>
                  <a:pt x="281" y="39"/>
                  <a:pt x="281" y="39"/>
                </a:cubicBezTo>
                <a:cubicBezTo>
                  <a:pt x="283" y="40"/>
                  <a:pt x="283" y="40"/>
                  <a:pt x="283" y="40"/>
                </a:cubicBezTo>
                <a:cubicBezTo>
                  <a:pt x="283" y="40"/>
                  <a:pt x="290" y="41"/>
                  <a:pt x="295" y="42"/>
                </a:cubicBezTo>
                <a:cubicBezTo>
                  <a:pt x="295" y="44"/>
                  <a:pt x="294" y="46"/>
                  <a:pt x="294" y="48"/>
                </a:cubicBezTo>
                <a:cubicBezTo>
                  <a:pt x="294" y="48"/>
                  <a:pt x="294" y="48"/>
                  <a:pt x="294" y="48"/>
                </a:cubicBezTo>
                <a:close/>
                <a:moveTo>
                  <a:pt x="180" y="65"/>
                </a:moveTo>
                <a:cubicBezTo>
                  <a:pt x="179" y="62"/>
                  <a:pt x="166" y="35"/>
                  <a:pt x="166" y="35"/>
                </a:cubicBezTo>
                <a:cubicBezTo>
                  <a:pt x="164" y="36"/>
                  <a:pt x="164" y="36"/>
                  <a:pt x="164" y="36"/>
                </a:cubicBezTo>
                <a:cubicBezTo>
                  <a:pt x="156" y="38"/>
                  <a:pt x="150" y="42"/>
                  <a:pt x="149" y="43"/>
                </a:cubicBezTo>
                <a:cubicBezTo>
                  <a:pt x="148" y="44"/>
                  <a:pt x="148" y="44"/>
                  <a:pt x="148" y="44"/>
                </a:cubicBezTo>
                <a:cubicBezTo>
                  <a:pt x="148" y="44"/>
                  <a:pt x="151" y="51"/>
                  <a:pt x="153" y="54"/>
                </a:cubicBezTo>
                <a:cubicBezTo>
                  <a:pt x="150" y="55"/>
                  <a:pt x="148" y="57"/>
                  <a:pt x="145" y="59"/>
                </a:cubicBezTo>
                <a:cubicBezTo>
                  <a:pt x="143" y="55"/>
                  <a:pt x="139" y="49"/>
                  <a:pt x="139" y="49"/>
                </a:cubicBezTo>
                <a:cubicBezTo>
                  <a:pt x="137" y="50"/>
                  <a:pt x="137" y="50"/>
                  <a:pt x="137" y="50"/>
                </a:cubicBezTo>
                <a:cubicBezTo>
                  <a:pt x="134" y="53"/>
                  <a:pt x="128" y="56"/>
                  <a:pt x="125" y="58"/>
                </a:cubicBezTo>
                <a:cubicBezTo>
                  <a:pt x="124" y="56"/>
                  <a:pt x="123" y="54"/>
                  <a:pt x="122" y="52"/>
                </a:cubicBezTo>
                <a:cubicBezTo>
                  <a:pt x="142" y="36"/>
                  <a:pt x="167" y="27"/>
                  <a:pt x="174" y="24"/>
                </a:cubicBezTo>
                <a:cubicBezTo>
                  <a:pt x="176" y="31"/>
                  <a:pt x="185" y="52"/>
                  <a:pt x="186" y="53"/>
                </a:cubicBezTo>
                <a:cubicBezTo>
                  <a:pt x="187" y="55"/>
                  <a:pt x="187" y="55"/>
                  <a:pt x="187" y="55"/>
                </a:cubicBezTo>
                <a:cubicBezTo>
                  <a:pt x="188" y="54"/>
                  <a:pt x="188" y="54"/>
                  <a:pt x="188" y="54"/>
                </a:cubicBezTo>
                <a:cubicBezTo>
                  <a:pt x="192" y="53"/>
                  <a:pt x="201" y="50"/>
                  <a:pt x="201" y="50"/>
                </a:cubicBezTo>
                <a:cubicBezTo>
                  <a:pt x="204" y="50"/>
                  <a:pt x="204" y="50"/>
                  <a:pt x="204" y="50"/>
                </a:cubicBezTo>
                <a:cubicBezTo>
                  <a:pt x="204" y="50"/>
                  <a:pt x="201" y="42"/>
                  <a:pt x="200" y="39"/>
                </a:cubicBezTo>
                <a:cubicBezTo>
                  <a:pt x="202" y="38"/>
                  <a:pt x="206" y="37"/>
                  <a:pt x="210" y="36"/>
                </a:cubicBezTo>
                <a:cubicBezTo>
                  <a:pt x="211" y="40"/>
                  <a:pt x="212" y="46"/>
                  <a:pt x="212" y="46"/>
                </a:cubicBezTo>
                <a:cubicBezTo>
                  <a:pt x="214" y="46"/>
                  <a:pt x="214" y="46"/>
                  <a:pt x="214" y="46"/>
                </a:cubicBezTo>
                <a:cubicBezTo>
                  <a:pt x="215" y="46"/>
                  <a:pt x="221" y="45"/>
                  <a:pt x="226" y="44"/>
                </a:cubicBezTo>
                <a:cubicBezTo>
                  <a:pt x="227" y="46"/>
                  <a:pt x="227" y="49"/>
                  <a:pt x="227" y="51"/>
                </a:cubicBezTo>
                <a:cubicBezTo>
                  <a:pt x="221" y="52"/>
                  <a:pt x="199" y="57"/>
                  <a:pt x="180" y="65"/>
                </a:cubicBezTo>
                <a:cubicBezTo>
                  <a:pt x="180" y="65"/>
                  <a:pt x="180" y="65"/>
                  <a:pt x="180" y="65"/>
                </a:cubicBezTo>
                <a:close/>
                <a:moveTo>
                  <a:pt x="79" y="99"/>
                </a:moveTo>
                <a:cubicBezTo>
                  <a:pt x="77" y="103"/>
                  <a:pt x="72" y="108"/>
                  <a:pt x="70" y="110"/>
                </a:cubicBezTo>
                <a:cubicBezTo>
                  <a:pt x="68" y="109"/>
                  <a:pt x="66" y="107"/>
                  <a:pt x="65" y="106"/>
                </a:cubicBezTo>
                <a:cubicBezTo>
                  <a:pt x="80" y="85"/>
                  <a:pt x="100" y="69"/>
                  <a:pt x="106" y="64"/>
                </a:cubicBezTo>
                <a:cubicBezTo>
                  <a:pt x="110" y="70"/>
                  <a:pt x="125" y="88"/>
                  <a:pt x="125" y="88"/>
                </a:cubicBezTo>
                <a:cubicBezTo>
                  <a:pt x="127" y="90"/>
                  <a:pt x="127" y="90"/>
                  <a:pt x="127" y="90"/>
                </a:cubicBezTo>
                <a:cubicBezTo>
                  <a:pt x="128" y="89"/>
                  <a:pt x="128" y="89"/>
                  <a:pt x="128" y="89"/>
                </a:cubicBezTo>
                <a:cubicBezTo>
                  <a:pt x="131" y="86"/>
                  <a:pt x="139" y="81"/>
                  <a:pt x="139" y="81"/>
                </a:cubicBezTo>
                <a:cubicBezTo>
                  <a:pt x="141" y="80"/>
                  <a:pt x="141" y="80"/>
                  <a:pt x="141" y="80"/>
                </a:cubicBezTo>
                <a:cubicBezTo>
                  <a:pt x="141" y="80"/>
                  <a:pt x="136" y="73"/>
                  <a:pt x="134" y="71"/>
                </a:cubicBezTo>
                <a:cubicBezTo>
                  <a:pt x="136" y="70"/>
                  <a:pt x="140" y="67"/>
                  <a:pt x="143" y="65"/>
                </a:cubicBezTo>
                <a:cubicBezTo>
                  <a:pt x="145" y="68"/>
                  <a:pt x="149" y="74"/>
                  <a:pt x="149" y="74"/>
                </a:cubicBezTo>
                <a:cubicBezTo>
                  <a:pt x="150" y="73"/>
                  <a:pt x="150" y="73"/>
                  <a:pt x="150" y="73"/>
                </a:cubicBezTo>
                <a:cubicBezTo>
                  <a:pt x="151" y="73"/>
                  <a:pt x="157" y="70"/>
                  <a:pt x="161" y="68"/>
                </a:cubicBezTo>
                <a:cubicBezTo>
                  <a:pt x="162" y="70"/>
                  <a:pt x="163" y="72"/>
                  <a:pt x="164" y="74"/>
                </a:cubicBezTo>
                <a:cubicBezTo>
                  <a:pt x="158" y="77"/>
                  <a:pt x="139" y="88"/>
                  <a:pt x="124" y="101"/>
                </a:cubicBezTo>
                <a:cubicBezTo>
                  <a:pt x="122" y="99"/>
                  <a:pt x="102" y="77"/>
                  <a:pt x="102" y="77"/>
                </a:cubicBezTo>
                <a:cubicBezTo>
                  <a:pt x="100" y="78"/>
                  <a:pt x="100" y="78"/>
                  <a:pt x="100" y="78"/>
                </a:cubicBezTo>
                <a:cubicBezTo>
                  <a:pt x="94" y="82"/>
                  <a:pt x="89" y="88"/>
                  <a:pt x="88" y="89"/>
                </a:cubicBezTo>
                <a:cubicBezTo>
                  <a:pt x="87" y="90"/>
                  <a:pt x="87" y="90"/>
                  <a:pt x="87" y="90"/>
                </a:cubicBezTo>
                <a:cubicBezTo>
                  <a:pt x="87" y="90"/>
                  <a:pt x="93" y="96"/>
                  <a:pt x="95" y="98"/>
                </a:cubicBezTo>
                <a:cubicBezTo>
                  <a:pt x="93" y="100"/>
                  <a:pt x="91" y="102"/>
                  <a:pt x="88" y="105"/>
                </a:cubicBezTo>
                <a:cubicBezTo>
                  <a:pt x="85" y="102"/>
                  <a:pt x="80" y="98"/>
                  <a:pt x="80" y="98"/>
                </a:cubicBezTo>
                <a:cubicBezTo>
                  <a:pt x="79" y="99"/>
                  <a:pt x="79" y="99"/>
                  <a:pt x="79" y="99"/>
                </a:cubicBezTo>
                <a:close/>
                <a:moveTo>
                  <a:pt x="36" y="163"/>
                </a:moveTo>
                <a:cubicBezTo>
                  <a:pt x="35" y="166"/>
                  <a:pt x="32" y="173"/>
                  <a:pt x="31" y="176"/>
                </a:cubicBezTo>
                <a:cubicBezTo>
                  <a:pt x="29" y="175"/>
                  <a:pt x="26" y="174"/>
                  <a:pt x="25" y="173"/>
                </a:cubicBezTo>
                <a:cubicBezTo>
                  <a:pt x="33" y="149"/>
                  <a:pt x="48" y="127"/>
                  <a:pt x="52" y="122"/>
                </a:cubicBezTo>
                <a:cubicBezTo>
                  <a:pt x="59" y="126"/>
                  <a:pt x="78" y="139"/>
                  <a:pt x="78" y="139"/>
                </a:cubicBezTo>
                <a:cubicBezTo>
                  <a:pt x="80" y="141"/>
                  <a:pt x="80" y="141"/>
                  <a:pt x="80" y="141"/>
                </a:cubicBezTo>
                <a:cubicBezTo>
                  <a:pt x="81" y="139"/>
                  <a:pt x="81" y="139"/>
                  <a:pt x="81" y="139"/>
                </a:cubicBezTo>
                <a:cubicBezTo>
                  <a:pt x="84" y="135"/>
                  <a:pt x="90" y="128"/>
                  <a:pt x="90" y="128"/>
                </a:cubicBezTo>
                <a:cubicBezTo>
                  <a:pt x="92" y="126"/>
                  <a:pt x="92" y="126"/>
                  <a:pt x="92" y="126"/>
                </a:cubicBezTo>
                <a:cubicBezTo>
                  <a:pt x="92" y="126"/>
                  <a:pt x="85" y="122"/>
                  <a:pt x="82" y="120"/>
                </a:cubicBezTo>
                <a:cubicBezTo>
                  <a:pt x="84" y="118"/>
                  <a:pt x="86" y="115"/>
                  <a:pt x="89" y="111"/>
                </a:cubicBezTo>
                <a:cubicBezTo>
                  <a:pt x="92" y="114"/>
                  <a:pt x="97" y="118"/>
                  <a:pt x="97" y="118"/>
                </a:cubicBezTo>
                <a:cubicBezTo>
                  <a:pt x="98" y="117"/>
                  <a:pt x="98" y="117"/>
                  <a:pt x="98" y="117"/>
                </a:cubicBezTo>
                <a:cubicBezTo>
                  <a:pt x="98" y="117"/>
                  <a:pt x="104" y="113"/>
                  <a:pt x="107" y="110"/>
                </a:cubicBezTo>
                <a:cubicBezTo>
                  <a:pt x="109" y="111"/>
                  <a:pt x="110" y="113"/>
                  <a:pt x="112" y="114"/>
                </a:cubicBezTo>
                <a:cubicBezTo>
                  <a:pt x="107" y="119"/>
                  <a:pt x="92" y="134"/>
                  <a:pt x="81" y="152"/>
                </a:cubicBezTo>
                <a:cubicBezTo>
                  <a:pt x="78" y="150"/>
                  <a:pt x="52" y="135"/>
                  <a:pt x="52" y="135"/>
                </a:cubicBezTo>
                <a:cubicBezTo>
                  <a:pt x="51" y="136"/>
                  <a:pt x="51" y="136"/>
                  <a:pt x="51" y="136"/>
                </a:cubicBezTo>
                <a:cubicBezTo>
                  <a:pt x="46" y="142"/>
                  <a:pt x="43" y="150"/>
                  <a:pt x="42" y="150"/>
                </a:cubicBezTo>
                <a:cubicBezTo>
                  <a:pt x="42" y="152"/>
                  <a:pt x="42" y="152"/>
                  <a:pt x="42" y="152"/>
                </a:cubicBezTo>
                <a:cubicBezTo>
                  <a:pt x="42" y="152"/>
                  <a:pt x="49" y="156"/>
                  <a:pt x="51" y="157"/>
                </a:cubicBezTo>
                <a:cubicBezTo>
                  <a:pt x="50" y="160"/>
                  <a:pt x="49" y="162"/>
                  <a:pt x="47" y="166"/>
                </a:cubicBezTo>
                <a:cubicBezTo>
                  <a:pt x="44" y="164"/>
                  <a:pt x="37" y="161"/>
                  <a:pt x="37" y="161"/>
                </a:cubicBezTo>
                <a:cubicBezTo>
                  <a:pt x="36" y="163"/>
                  <a:pt x="36" y="163"/>
                  <a:pt x="36" y="163"/>
                </a:cubicBezTo>
                <a:close/>
                <a:moveTo>
                  <a:pt x="15" y="237"/>
                </a:moveTo>
                <a:cubicBezTo>
                  <a:pt x="15" y="241"/>
                  <a:pt x="15" y="248"/>
                  <a:pt x="14" y="251"/>
                </a:cubicBezTo>
                <a:cubicBezTo>
                  <a:pt x="12" y="251"/>
                  <a:pt x="9" y="251"/>
                  <a:pt x="7" y="251"/>
                </a:cubicBezTo>
                <a:cubicBezTo>
                  <a:pt x="8" y="225"/>
                  <a:pt x="15" y="200"/>
                  <a:pt x="17" y="192"/>
                </a:cubicBezTo>
                <a:cubicBezTo>
                  <a:pt x="25" y="195"/>
                  <a:pt x="46" y="201"/>
                  <a:pt x="47" y="201"/>
                </a:cubicBezTo>
                <a:cubicBezTo>
                  <a:pt x="49" y="202"/>
                  <a:pt x="49" y="202"/>
                  <a:pt x="49" y="202"/>
                </a:cubicBezTo>
                <a:cubicBezTo>
                  <a:pt x="50" y="200"/>
                  <a:pt x="50" y="200"/>
                  <a:pt x="50" y="200"/>
                </a:cubicBezTo>
                <a:cubicBezTo>
                  <a:pt x="51" y="196"/>
                  <a:pt x="55" y="187"/>
                  <a:pt x="55" y="187"/>
                </a:cubicBezTo>
                <a:cubicBezTo>
                  <a:pt x="56" y="185"/>
                  <a:pt x="56" y="185"/>
                  <a:pt x="56" y="185"/>
                </a:cubicBezTo>
                <a:cubicBezTo>
                  <a:pt x="56" y="185"/>
                  <a:pt x="48" y="183"/>
                  <a:pt x="45" y="182"/>
                </a:cubicBezTo>
                <a:cubicBezTo>
                  <a:pt x="46" y="179"/>
                  <a:pt x="48" y="176"/>
                  <a:pt x="49" y="172"/>
                </a:cubicBezTo>
                <a:cubicBezTo>
                  <a:pt x="53" y="173"/>
                  <a:pt x="59" y="176"/>
                  <a:pt x="59" y="176"/>
                </a:cubicBezTo>
                <a:cubicBezTo>
                  <a:pt x="60" y="175"/>
                  <a:pt x="60" y="175"/>
                  <a:pt x="60" y="175"/>
                </a:cubicBezTo>
                <a:cubicBezTo>
                  <a:pt x="60" y="174"/>
                  <a:pt x="64" y="169"/>
                  <a:pt x="66" y="165"/>
                </a:cubicBezTo>
                <a:cubicBezTo>
                  <a:pt x="68" y="166"/>
                  <a:pt x="70" y="167"/>
                  <a:pt x="72" y="168"/>
                </a:cubicBezTo>
                <a:cubicBezTo>
                  <a:pt x="69" y="174"/>
                  <a:pt x="59" y="193"/>
                  <a:pt x="54" y="213"/>
                </a:cubicBezTo>
                <a:cubicBezTo>
                  <a:pt x="50" y="212"/>
                  <a:pt x="21" y="206"/>
                  <a:pt x="21" y="206"/>
                </a:cubicBezTo>
                <a:cubicBezTo>
                  <a:pt x="21" y="207"/>
                  <a:pt x="21" y="207"/>
                  <a:pt x="21" y="207"/>
                </a:cubicBezTo>
                <a:cubicBezTo>
                  <a:pt x="18" y="215"/>
                  <a:pt x="17" y="223"/>
                  <a:pt x="17" y="223"/>
                </a:cubicBezTo>
                <a:cubicBezTo>
                  <a:pt x="17" y="225"/>
                  <a:pt x="17" y="225"/>
                  <a:pt x="17" y="225"/>
                </a:cubicBezTo>
                <a:cubicBezTo>
                  <a:pt x="17" y="225"/>
                  <a:pt x="25" y="227"/>
                  <a:pt x="28" y="227"/>
                </a:cubicBezTo>
                <a:cubicBezTo>
                  <a:pt x="27" y="230"/>
                  <a:pt x="27" y="233"/>
                  <a:pt x="26" y="237"/>
                </a:cubicBezTo>
                <a:cubicBezTo>
                  <a:pt x="22" y="236"/>
                  <a:pt x="15" y="235"/>
                  <a:pt x="15" y="235"/>
                </a:cubicBezTo>
                <a:cubicBezTo>
                  <a:pt x="15" y="237"/>
                  <a:pt x="15" y="237"/>
                  <a:pt x="15" y="237"/>
                </a:cubicBezTo>
                <a:close/>
                <a:moveTo>
                  <a:pt x="91" y="464"/>
                </a:moveTo>
                <a:cubicBezTo>
                  <a:pt x="71" y="447"/>
                  <a:pt x="56" y="426"/>
                  <a:pt x="52" y="419"/>
                </a:cubicBezTo>
                <a:cubicBezTo>
                  <a:pt x="59" y="415"/>
                  <a:pt x="77" y="402"/>
                  <a:pt x="78" y="401"/>
                </a:cubicBezTo>
                <a:cubicBezTo>
                  <a:pt x="80" y="400"/>
                  <a:pt x="80" y="400"/>
                  <a:pt x="80" y="400"/>
                </a:cubicBezTo>
                <a:cubicBezTo>
                  <a:pt x="78" y="398"/>
                  <a:pt x="78" y="398"/>
                  <a:pt x="78" y="398"/>
                </a:cubicBezTo>
                <a:cubicBezTo>
                  <a:pt x="76" y="395"/>
                  <a:pt x="72" y="386"/>
                  <a:pt x="72" y="386"/>
                </a:cubicBezTo>
                <a:cubicBezTo>
                  <a:pt x="70" y="384"/>
                  <a:pt x="70" y="384"/>
                  <a:pt x="70" y="384"/>
                </a:cubicBezTo>
                <a:cubicBezTo>
                  <a:pt x="70" y="384"/>
                  <a:pt x="63" y="389"/>
                  <a:pt x="61" y="391"/>
                </a:cubicBezTo>
                <a:cubicBezTo>
                  <a:pt x="60" y="389"/>
                  <a:pt x="58" y="385"/>
                  <a:pt x="55" y="381"/>
                </a:cubicBezTo>
                <a:cubicBezTo>
                  <a:pt x="59" y="380"/>
                  <a:pt x="65" y="377"/>
                  <a:pt x="65" y="377"/>
                </a:cubicBezTo>
                <a:cubicBezTo>
                  <a:pt x="64" y="375"/>
                  <a:pt x="64" y="375"/>
                  <a:pt x="64" y="375"/>
                </a:cubicBezTo>
                <a:cubicBezTo>
                  <a:pt x="64" y="375"/>
                  <a:pt x="62" y="368"/>
                  <a:pt x="60" y="364"/>
                </a:cubicBezTo>
                <a:cubicBezTo>
                  <a:pt x="62" y="363"/>
                  <a:pt x="64" y="362"/>
                  <a:pt x="66" y="361"/>
                </a:cubicBezTo>
                <a:cubicBezTo>
                  <a:pt x="69" y="367"/>
                  <a:pt x="78" y="387"/>
                  <a:pt x="91" y="404"/>
                </a:cubicBezTo>
                <a:cubicBezTo>
                  <a:pt x="88" y="406"/>
                  <a:pt x="65" y="424"/>
                  <a:pt x="65" y="424"/>
                </a:cubicBezTo>
                <a:cubicBezTo>
                  <a:pt x="66" y="426"/>
                  <a:pt x="66" y="426"/>
                  <a:pt x="66" y="426"/>
                </a:cubicBezTo>
                <a:cubicBezTo>
                  <a:pt x="69" y="433"/>
                  <a:pt x="75" y="439"/>
                  <a:pt x="76" y="439"/>
                </a:cubicBezTo>
                <a:cubicBezTo>
                  <a:pt x="77" y="440"/>
                  <a:pt x="77" y="440"/>
                  <a:pt x="77" y="440"/>
                </a:cubicBezTo>
                <a:cubicBezTo>
                  <a:pt x="77" y="440"/>
                  <a:pt x="83" y="435"/>
                  <a:pt x="86" y="433"/>
                </a:cubicBezTo>
                <a:cubicBezTo>
                  <a:pt x="87" y="435"/>
                  <a:pt x="90" y="438"/>
                  <a:pt x="92" y="440"/>
                </a:cubicBezTo>
                <a:cubicBezTo>
                  <a:pt x="89" y="443"/>
                  <a:pt x="84" y="448"/>
                  <a:pt x="84" y="448"/>
                </a:cubicBezTo>
                <a:cubicBezTo>
                  <a:pt x="86" y="449"/>
                  <a:pt x="86" y="449"/>
                  <a:pt x="86" y="449"/>
                </a:cubicBezTo>
                <a:cubicBezTo>
                  <a:pt x="89" y="452"/>
                  <a:pt x="93" y="456"/>
                  <a:pt x="96" y="459"/>
                </a:cubicBezTo>
                <a:cubicBezTo>
                  <a:pt x="94" y="460"/>
                  <a:pt x="93" y="462"/>
                  <a:pt x="91" y="464"/>
                </a:cubicBezTo>
                <a:cubicBezTo>
                  <a:pt x="91" y="464"/>
                  <a:pt x="91" y="464"/>
                  <a:pt x="91" y="464"/>
                </a:cubicBezTo>
                <a:close/>
                <a:moveTo>
                  <a:pt x="156" y="508"/>
                </a:moveTo>
                <a:cubicBezTo>
                  <a:pt x="132" y="498"/>
                  <a:pt x="112" y="482"/>
                  <a:pt x="106" y="477"/>
                </a:cubicBezTo>
                <a:cubicBezTo>
                  <a:pt x="111" y="471"/>
                  <a:pt x="125" y="453"/>
                  <a:pt x="126" y="452"/>
                </a:cubicBezTo>
                <a:cubicBezTo>
                  <a:pt x="127" y="451"/>
                  <a:pt x="127" y="451"/>
                  <a:pt x="127" y="451"/>
                </a:cubicBezTo>
                <a:cubicBezTo>
                  <a:pt x="125" y="449"/>
                  <a:pt x="125" y="449"/>
                  <a:pt x="125" y="449"/>
                </a:cubicBezTo>
                <a:cubicBezTo>
                  <a:pt x="122" y="447"/>
                  <a:pt x="115" y="440"/>
                  <a:pt x="115" y="440"/>
                </a:cubicBezTo>
                <a:cubicBezTo>
                  <a:pt x="113" y="438"/>
                  <a:pt x="113" y="438"/>
                  <a:pt x="113" y="438"/>
                </a:cubicBezTo>
                <a:cubicBezTo>
                  <a:pt x="113" y="438"/>
                  <a:pt x="108" y="445"/>
                  <a:pt x="106" y="447"/>
                </a:cubicBezTo>
                <a:cubicBezTo>
                  <a:pt x="105" y="446"/>
                  <a:pt x="102" y="443"/>
                  <a:pt x="98" y="440"/>
                </a:cubicBezTo>
                <a:cubicBezTo>
                  <a:pt x="101" y="437"/>
                  <a:pt x="106" y="433"/>
                  <a:pt x="106" y="433"/>
                </a:cubicBezTo>
                <a:cubicBezTo>
                  <a:pt x="105" y="431"/>
                  <a:pt x="105" y="431"/>
                  <a:pt x="105" y="431"/>
                </a:cubicBezTo>
                <a:cubicBezTo>
                  <a:pt x="105" y="431"/>
                  <a:pt x="101" y="425"/>
                  <a:pt x="98" y="422"/>
                </a:cubicBezTo>
                <a:cubicBezTo>
                  <a:pt x="99" y="420"/>
                  <a:pt x="101" y="419"/>
                  <a:pt x="103" y="417"/>
                </a:cubicBezTo>
                <a:cubicBezTo>
                  <a:pt x="107" y="423"/>
                  <a:pt x="122" y="439"/>
                  <a:pt x="139" y="451"/>
                </a:cubicBezTo>
                <a:cubicBezTo>
                  <a:pt x="137" y="454"/>
                  <a:pt x="120" y="478"/>
                  <a:pt x="120" y="478"/>
                </a:cubicBezTo>
                <a:cubicBezTo>
                  <a:pt x="121" y="479"/>
                  <a:pt x="121" y="479"/>
                  <a:pt x="121" y="479"/>
                </a:cubicBezTo>
                <a:cubicBezTo>
                  <a:pt x="127" y="485"/>
                  <a:pt x="134" y="488"/>
                  <a:pt x="134" y="489"/>
                </a:cubicBezTo>
                <a:cubicBezTo>
                  <a:pt x="136" y="489"/>
                  <a:pt x="136" y="489"/>
                  <a:pt x="136" y="489"/>
                </a:cubicBezTo>
                <a:cubicBezTo>
                  <a:pt x="136" y="489"/>
                  <a:pt x="141" y="483"/>
                  <a:pt x="142" y="480"/>
                </a:cubicBezTo>
                <a:cubicBezTo>
                  <a:pt x="144" y="482"/>
                  <a:pt x="147" y="483"/>
                  <a:pt x="150" y="485"/>
                </a:cubicBezTo>
                <a:cubicBezTo>
                  <a:pt x="148" y="489"/>
                  <a:pt x="145" y="495"/>
                  <a:pt x="145" y="495"/>
                </a:cubicBezTo>
                <a:cubicBezTo>
                  <a:pt x="147" y="496"/>
                  <a:pt x="147" y="496"/>
                  <a:pt x="147" y="496"/>
                </a:cubicBezTo>
                <a:cubicBezTo>
                  <a:pt x="150" y="497"/>
                  <a:pt x="156" y="500"/>
                  <a:pt x="159" y="502"/>
                </a:cubicBezTo>
                <a:cubicBezTo>
                  <a:pt x="158" y="504"/>
                  <a:pt x="157" y="506"/>
                  <a:pt x="156" y="508"/>
                </a:cubicBezTo>
                <a:cubicBezTo>
                  <a:pt x="156" y="508"/>
                  <a:pt x="156" y="508"/>
                  <a:pt x="156" y="508"/>
                </a:cubicBezTo>
                <a:close/>
                <a:moveTo>
                  <a:pt x="327" y="528"/>
                </a:moveTo>
                <a:cubicBezTo>
                  <a:pt x="326" y="521"/>
                  <a:pt x="321" y="499"/>
                  <a:pt x="320" y="498"/>
                </a:cubicBezTo>
                <a:cubicBezTo>
                  <a:pt x="320" y="496"/>
                  <a:pt x="320" y="496"/>
                  <a:pt x="320" y="496"/>
                </a:cubicBezTo>
                <a:cubicBezTo>
                  <a:pt x="318" y="496"/>
                  <a:pt x="318" y="496"/>
                  <a:pt x="318" y="496"/>
                </a:cubicBezTo>
                <a:cubicBezTo>
                  <a:pt x="314" y="497"/>
                  <a:pt x="304" y="498"/>
                  <a:pt x="304" y="498"/>
                </a:cubicBezTo>
                <a:cubicBezTo>
                  <a:pt x="302" y="498"/>
                  <a:pt x="302" y="498"/>
                  <a:pt x="302" y="498"/>
                </a:cubicBezTo>
                <a:cubicBezTo>
                  <a:pt x="302" y="498"/>
                  <a:pt x="304" y="507"/>
                  <a:pt x="304" y="509"/>
                </a:cubicBezTo>
                <a:cubicBezTo>
                  <a:pt x="302" y="510"/>
                  <a:pt x="298" y="510"/>
                  <a:pt x="294" y="511"/>
                </a:cubicBezTo>
                <a:cubicBezTo>
                  <a:pt x="293" y="507"/>
                  <a:pt x="293" y="501"/>
                  <a:pt x="293" y="501"/>
                </a:cubicBezTo>
                <a:cubicBezTo>
                  <a:pt x="291" y="500"/>
                  <a:pt x="291" y="500"/>
                  <a:pt x="291" y="500"/>
                </a:cubicBezTo>
                <a:cubicBezTo>
                  <a:pt x="291" y="500"/>
                  <a:pt x="284" y="500"/>
                  <a:pt x="279" y="500"/>
                </a:cubicBezTo>
                <a:cubicBezTo>
                  <a:pt x="279" y="498"/>
                  <a:pt x="279" y="495"/>
                  <a:pt x="279" y="493"/>
                </a:cubicBezTo>
                <a:cubicBezTo>
                  <a:pt x="286" y="493"/>
                  <a:pt x="307" y="492"/>
                  <a:pt x="327" y="486"/>
                </a:cubicBezTo>
                <a:cubicBezTo>
                  <a:pt x="328" y="490"/>
                  <a:pt x="336" y="518"/>
                  <a:pt x="336" y="518"/>
                </a:cubicBezTo>
                <a:cubicBezTo>
                  <a:pt x="338" y="518"/>
                  <a:pt x="338" y="518"/>
                  <a:pt x="338" y="518"/>
                </a:cubicBezTo>
                <a:cubicBezTo>
                  <a:pt x="346" y="517"/>
                  <a:pt x="353" y="514"/>
                  <a:pt x="353" y="514"/>
                </a:cubicBezTo>
                <a:cubicBezTo>
                  <a:pt x="355" y="513"/>
                  <a:pt x="355" y="513"/>
                  <a:pt x="355" y="513"/>
                </a:cubicBezTo>
                <a:cubicBezTo>
                  <a:pt x="355" y="513"/>
                  <a:pt x="353" y="505"/>
                  <a:pt x="352" y="502"/>
                </a:cubicBezTo>
                <a:cubicBezTo>
                  <a:pt x="354" y="502"/>
                  <a:pt x="357" y="500"/>
                  <a:pt x="361" y="499"/>
                </a:cubicBezTo>
                <a:cubicBezTo>
                  <a:pt x="362" y="503"/>
                  <a:pt x="365" y="509"/>
                  <a:pt x="365" y="509"/>
                </a:cubicBezTo>
                <a:cubicBezTo>
                  <a:pt x="367" y="508"/>
                  <a:pt x="367" y="508"/>
                  <a:pt x="367" y="508"/>
                </a:cubicBezTo>
                <a:cubicBezTo>
                  <a:pt x="370" y="506"/>
                  <a:pt x="376" y="504"/>
                  <a:pt x="379" y="503"/>
                </a:cubicBezTo>
                <a:cubicBezTo>
                  <a:pt x="380" y="504"/>
                  <a:pt x="381" y="507"/>
                  <a:pt x="382" y="509"/>
                </a:cubicBezTo>
                <a:cubicBezTo>
                  <a:pt x="359" y="521"/>
                  <a:pt x="334" y="527"/>
                  <a:pt x="327" y="528"/>
                </a:cubicBezTo>
                <a:cubicBezTo>
                  <a:pt x="327" y="528"/>
                  <a:pt x="327" y="528"/>
                  <a:pt x="327" y="528"/>
                </a:cubicBezTo>
                <a:close/>
                <a:moveTo>
                  <a:pt x="230" y="530"/>
                </a:moveTo>
                <a:cubicBezTo>
                  <a:pt x="204" y="528"/>
                  <a:pt x="180" y="519"/>
                  <a:pt x="174" y="516"/>
                </a:cubicBezTo>
                <a:cubicBezTo>
                  <a:pt x="177" y="509"/>
                  <a:pt x="186" y="489"/>
                  <a:pt x="186" y="488"/>
                </a:cubicBezTo>
                <a:cubicBezTo>
                  <a:pt x="187" y="486"/>
                  <a:pt x="187" y="486"/>
                  <a:pt x="187" y="486"/>
                </a:cubicBezTo>
                <a:cubicBezTo>
                  <a:pt x="185" y="485"/>
                  <a:pt x="185" y="485"/>
                  <a:pt x="185" y="485"/>
                </a:cubicBezTo>
                <a:cubicBezTo>
                  <a:pt x="181" y="483"/>
                  <a:pt x="173" y="479"/>
                  <a:pt x="173" y="479"/>
                </a:cubicBezTo>
                <a:cubicBezTo>
                  <a:pt x="171" y="478"/>
                  <a:pt x="171" y="478"/>
                  <a:pt x="171" y="478"/>
                </a:cubicBezTo>
                <a:cubicBezTo>
                  <a:pt x="171" y="478"/>
                  <a:pt x="167" y="486"/>
                  <a:pt x="166" y="488"/>
                </a:cubicBezTo>
                <a:cubicBezTo>
                  <a:pt x="164" y="487"/>
                  <a:pt x="160" y="485"/>
                  <a:pt x="156" y="483"/>
                </a:cubicBezTo>
                <a:cubicBezTo>
                  <a:pt x="158" y="480"/>
                  <a:pt x="162" y="474"/>
                  <a:pt x="162" y="474"/>
                </a:cubicBezTo>
                <a:cubicBezTo>
                  <a:pt x="160" y="473"/>
                  <a:pt x="160" y="473"/>
                  <a:pt x="160" y="473"/>
                </a:cubicBezTo>
                <a:cubicBezTo>
                  <a:pt x="160" y="473"/>
                  <a:pt x="155" y="469"/>
                  <a:pt x="151" y="466"/>
                </a:cubicBezTo>
                <a:cubicBezTo>
                  <a:pt x="152" y="464"/>
                  <a:pt x="153" y="462"/>
                  <a:pt x="154" y="460"/>
                </a:cubicBezTo>
                <a:cubicBezTo>
                  <a:pt x="160" y="464"/>
                  <a:pt x="178" y="475"/>
                  <a:pt x="197" y="482"/>
                </a:cubicBezTo>
                <a:cubicBezTo>
                  <a:pt x="196" y="485"/>
                  <a:pt x="186" y="512"/>
                  <a:pt x="186" y="512"/>
                </a:cubicBezTo>
                <a:cubicBezTo>
                  <a:pt x="187" y="513"/>
                  <a:pt x="187" y="513"/>
                  <a:pt x="187" y="513"/>
                </a:cubicBezTo>
                <a:cubicBezTo>
                  <a:pt x="195" y="517"/>
                  <a:pt x="203" y="518"/>
                  <a:pt x="203" y="518"/>
                </a:cubicBezTo>
                <a:cubicBezTo>
                  <a:pt x="205" y="518"/>
                  <a:pt x="205" y="518"/>
                  <a:pt x="205" y="518"/>
                </a:cubicBezTo>
                <a:cubicBezTo>
                  <a:pt x="205" y="518"/>
                  <a:pt x="207" y="510"/>
                  <a:pt x="208" y="508"/>
                </a:cubicBezTo>
                <a:cubicBezTo>
                  <a:pt x="211" y="509"/>
                  <a:pt x="214" y="509"/>
                  <a:pt x="217" y="510"/>
                </a:cubicBezTo>
                <a:cubicBezTo>
                  <a:pt x="216" y="514"/>
                  <a:pt x="215" y="521"/>
                  <a:pt x="215" y="521"/>
                </a:cubicBezTo>
                <a:cubicBezTo>
                  <a:pt x="217" y="521"/>
                  <a:pt x="217" y="521"/>
                  <a:pt x="217" y="521"/>
                </a:cubicBezTo>
                <a:cubicBezTo>
                  <a:pt x="221" y="521"/>
                  <a:pt x="227" y="523"/>
                  <a:pt x="231" y="523"/>
                </a:cubicBezTo>
                <a:cubicBezTo>
                  <a:pt x="230" y="525"/>
                  <a:pt x="230" y="528"/>
                  <a:pt x="230" y="530"/>
                </a:cubicBezTo>
                <a:cubicBezTo>
                  <a:pt x="230" y="530"/>
                  <a:pt x="230" y="530"/>
                  <a:pt x="230" y="530"/>
                </a:cubicBezTo>
                <a:close/>
                <a:moveTo>
                  <a:pt x="249" y="533"/>
                </a:moveTo>
                <a:cubicBezTo>
                  <a:pt x="250" y="526"/>
                  <a:pt x="252" y="503"/>
                  <a:pt x="252" y="502"/>
                </a:cubicBezTo>
                <a:cubicBezTo>
                  <a:pt x="252" y="499"/>
                  <a:pt x="252" y="499"/>
                  <a:pt x="252" y="499"/>
                </a:cubicBezTo>
                <a:cubicBezTo>
                  <a:pt x="250" y="499"/>
                  <a:pt x="250" y="499"/>
                  <a:pt x="250" y="499"/>
                </a:cubicBezTo>
                <a:cubicBezTo>
                  <a:pt x="246" y="499"/>
                  <a:pt x="237" y="497"/>
                  <a:pt x="236" y="497"/>
                </a:cubicBezTo>
                <a:cubicBezTo>
                  <a:pt x="234" y="497"/>
                  <a:pt x="234" y="497"/>
                  <a:pt x="234" y="497"/>
                </a:cubicBezTo>
                <a:cubicBezTo>
                  <a:pt x="234" y="497"/>
                  <a:pt x="233" y="505"/>
                  <a:pt x="233" y="508"/>
                </a:cubicBezTo>
                <a:cubicBezTo>
                  <a:pt x="231" y="508"/>
                  <a:pt x="227" y="507"/>
                  <a:pt x="222" y="506"/>
                </a:cubicBezTo>
                <a:cubicBezTo>
                  <a:pt x="223" y="502"/>
                  <a:pt x="225" y="496"/>
                  <a:pt x="225" y="496"/>
                </a:cubicBezTo>
                <a:cubicBezTo>
                  <a:pt x="223" y="495"/>
                  <a:pt x="223" y="495"/>
                  <a:pt x="223" y="495"/>
                </a:cubicBezTo>
                <a:cubicBezTo>
                  <a:pt x="223" y="495"/>
                  <a:pt x="216" y="493"/>
                  <a:pt x="212" y="492"/>
                </a:cubicBezTo>
                <a:cubicBezTo>
                  <a:pt x="212" y="490"/>
                  <a:pt x="213" y="487"/>
                  <a:pt x="213" y="485"/>
                </a:cubicBezTo>
                <a:cubicBezTo>
                  <a:pt x="220" y="487"/>
                  <a:pt x="241" y="493"/>
                  <a:pt x="261" y="493"/>
                </a:cubicBezTo>
                <a:cubicBezTo>
                  <a:pt x="261" y="497"/>
                  <a:pt x="260" y="527"/>
                  <a:pt x="260" y="527"/>
                </a:cubicBezTo>
                <a:cubicBezTo>
                  <a:pt x="262" y="527"/>
                  <a:pt x="262" y="527"/>
                  <a:pt x="262" y="527"/>
                </a:cubicBezTo>
                <a:cubicBezTo>
                  <a:pt x="270" y="529"/>
                  <a:pt x="278" y="528"/>
                  <a:pt x="278" y="528"/>
                </a:cubicBezTo>
                <a:cubicBezTo>
                  <a:pt x="280" y="528"/>
                  <a:pt x="280" y="528"/>
                  <a:pt x="280" y="528"/>
                </a:cubicBezTo>
                <a:cubicBezTo>
                  <a:pt x="280" y="528"/>
                  <a:pt x="280" y="519"/>
                  <a:pt x="280" y="517"/>
                </a:cubicBezTo>
                <a:cubicBezTo>
                  <a:pt x="283" y="517"/>
                  <a:pt x="286" y="516"/>
                  <a:pt x="290" y="516"/>
                </a:cubicBezTo>
                <a:cubicBezTo>
                  <a:pt x="290" y="520"/>
                  <a:pt x="290" y="527"/>
                  <a:pt x="290" y="527"/>
                </a:cubicBezTo>
                <a:cubicBezTo>
                  <a:pt x="293" y="527"/>
                  <a:pt x="293" y="527"/>
                  <a:pt x="293" y="527"/>
                </a:cubicBezTo>
                <a:cubicBezTo>
                  <a:pt x="296" y="526"/>
                  <a:pt x="303" y="525"/>
                  <a:pt x="306" y="525"/>
                </a:cubicBezTo>
                <a:cubicBezTo>
                  <a:pt x="307" y="527"/>
                  <a:pt x="307" y="530"/>
                  <a:pt x="307" y="532"/>
                </a:cubicBezTo>
                <a:cubicBezTo>
                  <a:pt x="282" y="537"/>
                  <a:pt x="256" y="534"/>
                  <a:pt x="249" y="533"/>
                </a:cubicBezTo>
                <a:cubicBezTo>
                  <a:pt x="249" y="533"/>
                  <a:pt x="249" y="533"/>
                  <a:pt x="249" y="533"/>
                </a:cubicBezTo>
                <a:close/>
              </a:path>
            </a:pathLst>
          </a:cu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3175"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8551760" y="1109464"/>
            <a:ext cx="1598743" cy="1608741"/>
          </a:xfrm>
          <a:prstGeom prst="ellipse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6" name="Freeform 5"/>
          <p:cNvSpPr>
            <a:spLocks noEditPoints="1"/>
          </p:cNvSpPr>
          <p:nvPr/>
        </p:nvSpPr>
        <p:spPr bwMode="auto">
          <a:xfrm>
            <a:off x="8361897" y="923834"/>
            <a:ext cx="1978468" cy="1980000"/>
          </a:xfrm>
          <a:custGeom>
            <a:avLst/>
            <a:gdLst>
              <a:gd name="T0" fmla="*/ 380 w 542"/>
              <a:gd name="T1" fmla="*/ 498 h 542"/>
              <a:gd name="T2" fmla="*/ 438 w 542"/>
              <a:gd name="T3" fmla="*/ 448 h 542"/>
              <a:gd name="T4" fmla="*/ 510 w 542"/>
              <a:gd name="T5" fmla="*/ 393 h 542"/>
              <a:gd name="T6" fmla="*/ 521 w 542"/>
              <a:gd name="T7" fmla="*/ 248 h 542"/>
              <a:gd name="T8" fmla="*/ 497 w 542"/>
              <a:gd name="T9" fmla="*/ 180 h 542"/>
              <a:gd name="T10" fmla="*/ 467 w 542"/>
              <a:gd name="T11" fmla="*/ 94 h 542"/>
              <a:gd name="T12" fmla="*/ 346 w 542"/>
              <a:gd name="T13" fmla="*/ 14 h 542"/>
              <a:gd name="T14" fmla="*/ 283 w 542"/>
              <a:gd name="T15" fmla="*/ 25 h 542"/>
              <a:gd name="T16" fmla="*/ 189 w 542"/>
              <a:gd name="T17" fmla="*/ 49 h 542"/>
              <a:gd name="T18" fmla="*/ 60 w 542"/>
              <a:gd name="T19" fmla="*/ 105 h 542"/>
              <a:gd name="T20" fmla="*/ 40 w 542"/>
              <a:gd name="T21" fmla="*/ 167 h 542"/>
              <a:gd name="T22" fmla="*/ 36 w 542"/>
              <a:gd name="T23" fmla="*/ 257 h 542"/>
              <a:gd name="T24" fmla="*/ 12 w 542"/>
              <a:gd name="T25" fmla="*/ 348 h 542"/>
              <a:gd name="T26" fmla="*/ 100 w 542"/>
              <a:gd name="T27" fmla="*/ 457 h 542"/>
              <a:gd name="T28" fmla="*/ 168 w 542"/>
              <a:gd name="T29" fmla="*/ 494 h 542"/>
              <a:gd name="T30" fmla="*/ 244 w 542"/>
              <a:gd name="T31" fmla="*/ 537 h 542"/>
              <a:gd name="T32" fmla="*/ 406 w 542"/>
              <a:gd name="T33" fmla="*/ 488 h 542"/>
              <a:gd name="T34" fmla="*/ 207 w 542"/>
              <a:gd name="T35" fmla="*/ 495 h 542"/>
              <a:gd name="T36" fmla="*/ 141 w 542"/>
              <a:gd name="T37" fmla="*/ 474 h 542"/>
              <a:gd name="T38" fmla="*/ 69 w 542"/>
              <a:gd name="T39" fmla="*/ 357 h 542"/>
              <a:gd name="T40" fmla="*/ 38 w 542"/>
              <a:gd name="T41" fmla="*/ 308 h 542"/>
              <a:gd name="T42" fmla="*/ 33 w 542"/>
              <a:gd name="T43" fmla="*/ 224 h 542"/>
              <a:gd name="T44" fmla="*/ 116 w 542"/>
              <a:gd name="T45" fmla="*/ 116 h 542"/>
              <a:gd name="T46" fmla="*/ 147 w 542"/>
              <a:gd name="T47" fmla="*/ 62 h 542"/>
              <a:gd name="T48" fmla="*/ 241 w 542"/>
              <a:gd name="T49" fmla="*/ 52 h 542"/>
              <a:gd name="T50" fmla="*/ 364 w 542"/>
              <a:gd name="T51" fmla="*/ 57 h 542"/>
              <a:gd name="T52" fmla="*/ 436 w 542"/>
              <a:gd name="T53" fmla="*/ 81 h 542"/>
              <a:gd name="T54" fmla="*/ 482 w 542"/>
              <a:gd name="T55" fmla="*/ 218 h 542"/>
              <a:gd name="T56" fmla="*/ 505 w 542"/>
              <a:gd name="T57" fmla="*/ 269 h 542"/>
              <a:gd name="T58" fmla="*/ 498 w 542"/>
              <a:gd name="T59" fmla="*/ 353 h 542"/>
              <a:gd name="T60" fmla="*/ 397 w 542"/>
              <a:gd name="T61" fmla="*/ 447 h 542"/>
              <a:gd name="T62" fmla="*/ 359 w 542"/>
              <a:gd name="T63" fmla="*/ 495 h 542"/>
              <a:gd name="T64" fmla="*/ 265 w 542"/>
              <a:gd name="T65" fmla="*/ 523 h 542"/>
              <a:gd name="T66" fmla="*/ 462 w 542"/>
              <a:gd name="T67" fmla="*/ 452 h 542"/>
              <a:gd name="T68" fmla="*/ 503 w 542"/>
              <a:gd name="T69" fmla="*/ 350 h 542"/>
              <a:gd name="T70" fmla="*/ 17 w 542"/>
              <a:gd name="T71" fmla="*/ 348 h 542"/>
              <a:gd name="T72" fmla="*/ 35 w 542"/>
              <a:gd name="T73" fmla="*/ 376 h 542"/>
              <a:gd name="T74" fmla="*/ 516 w 542"/>
              <a:gd name="T75" fmla="*/ 278 h 542"/>
              <a:gd name="T76" fmla="*/ 492 w 542"/>
              <a:gd name="T77" fmla="*/ 335 h 542"/>
              <a:gd name="T78" fmla="*/ 14 w 542"/>
              <a:gd name="T79" fmla="*/ 281 h 542"/>
              <a:gd name="T80" fmla="*/ 493 w 542"/>
              <a:gd name="T81" fmla="*/ 269 h 542"/>
              <a:gd name="T82" fmla="*/ 499 w 542"/>
              <a:gd name="T83" fmla="*/ 255 h 542"/>
              <a:gd name="T84" fmla="*/ 508 w 542"/>
              <a:gd name="T85" fmla="*/ 156 h 542"/>
              <a:gd name="T86" fmla="*/ 437 w 542"/>
              <a:gd name="T87" fmla="*/ 76 h 542"/>
              <a:gd name="T88" fmla="*/ 457 w 542"/>
              <a:gd name="T89" fmla="*/ 138 h 542"/>
              <a:gd name="T90" fmla="*/ 386 w 542"/>
              <a:gd name="T91" fmla="*/ 70 h 542"/>
              <a:gd name="T92" fmla="*/ 298 w 542"/>
              <a:gd name="T93" fmla="*/ 14 h 542"/>
              <a:gd name="T94" fmla="*/ 360 w 542"/>
              <a:gd name="T95" fmla="*/ 60 h 542"/>
              <a:gd name="T96" fmla="*/ 254 w 542"/>
              <a:gd name="T97" fmla="*/ 40 h 542"/>
              <a:gd name="T98" fmla="*/ 145 w 542"/>
              <a:gd name="T99" fmla="*/ 59 h 542"/>
              <a:gd name="T100" fmla="*/ 180 w 542"/>
              <a:gd name="T101" fmla="*/ 65 h 542"/>
              <a:gd name="T102" fmla="*/ 124 w 542"/>
              <a:gd name="T103" fmla="*/ 101 h 542"/>
              <a:gd name="T104" fmla="*/ 92 w 542"/>
              <a:gd name="T105" fmla="*/ 126 h 542"/>
              <a:gd name="T106" fmla="*/ 14 w 542"/>
              <a:gd name="T107" fmla="*/ 251 h 542"/>
              <a:gd name="T108" fmla="*/ 17 w 542"/>
              <a:gd name="T109" fmla="*/ 223 h 542"/>
              <a:gd name="T110" fmla="*/ 60 w 542"/>
              <a:gd name="T111" fmla="*/ 364 h 542"/>
              <a:gd name="T112" fmla="*/ 127 w 542"/>
              <a:gd name="T113" fmla="*/ 451 h 542"/>
              <a:gd name="T114" fmla="*/ 145 w 542"/>
              <a:gd name="T115" fmla="*/ 495 h 542"/>
              <a:gd name="T116" fmla="*/ 327 w 542"/>
              <a:gd name="T117" fmla="*/ 486 h 542"/>
              <a:gd name="T118" fmla="*/ 185 w 542"/>
              <a:gd name="T119" fmla="*/ 485 h 542"/>
              <a:gd name="T120" fmla="*/ 217 w 542"/>
              <a:gd name="T121" fmla="*/ 521 h 542"/>
              <a:gd name="T122" fmla="*/ 260 w 542"/>
              <a:gd name="T123" fmla="*/ 527 h 5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42" h="542">
                <a:moveTo>
                  <a:pt x="310" y="536"/>
                </a:moveTo>
                <a:cubicBezTo>
                  <a:pt x="312" y="535"/>
                  <a:pt x="312" y="535"/>
                  <a:pt x="312" y="535"/>
                </a:cubicBezTo>
                <a:cubicBezTo>
                  <a:pt x="310" y="520"/>
                  <a:pt x="310" y="520"/>
                  <a:pt x="310" y="520"/>
                </a:cubicBezTo>
                <a:cubicBezTo>
                  <a:pt x="308" y="520"/>
                  <a:pt x="308" y="520"/>
                  <a:pt x="308" y="520"/>
                </a:cubicBezTo>
                <a:cubicBezTo>
                  <a:pt x="308" y="520"/>
                  <a:pt x="300" y="521"/>
                  <a:pt x="294" y="522"/>
                </a:cubicBezTo>
                <a:cubicBezTo>
                  <a:pt x="294" y="521"/>
                  <a:pt x="294" y="519"/>
                  <a:pt x="294" y="515"/>
                </a:cubicBezTo>
                <a:cubicBezTo>
                  <a:pt x="301" y="514"/>
                  <a:pt x="307" y="513"/>
                  <a:pt x="307" y="513"/>
                </a:cubicBezTo>
                <a:cubicBezTo>
                  <a:pt x="309" y="513"/>
                  <a:pt x="309" y="513"/>
                  <a:pt x="309" y="513"/>
                </a:cubicBezTo>
                <a:cubicBezTo>
                  <a:pt x="309" y="513"/>
                  <a:pt x="308" y="505"/>
                  <a:pt x="307" y="502"/>
                </a:cubicBezTo>
                <a:cubicBezTo>
                  <a:pt x="310" y="502"/>
                  <a:pt x="314" y="501"/>
                  <a:pt x="317" y="501"/>
                </a:cubicBezTo>
                <a:cubicBezTo>
                  <a:pt x="319" y="511"/>
                  <a:pt x="323" y="528"/>
                  <a:pt x="323" y="531"/>
                </a:cubicBezTo>
                <a:cubicBezTo>
                  <a:pt x="323" y="533"/>
                  <a:pt x="323" y="533"/>
                  <a:pt x="323" y="533"/>
                </a:cubicBezTo>
                <a:cubicBezTo>
                  <a:pt x="326" y="533"/>
                  <a:pt x="326" y="533"/>
                  <a:pt x="326" y="533"/>
                </a:cubicBezTo>
                <a:cubicBezTo>
                  <a:pt x="326" y="533"/>
                  <a:pt x="358" y="527"/>
                  <a:pt x="386" y="512"/>
                </a:cubicBezTo>
                <a:cubicBezTo>
                  <a:pt x="388" y="511"/>
                  <a:pt x="388" y="511"/>
                  <a:pt x="388" y="511"/>
                </a:cubicBezTo>
                <a:cubicBezTo>
                  <a:pt x="382" y="497"/>
                  <a:pt x="382" y="497"/>
                  <a:pt x="382" y="497"/>
                </a:cubicBezTo>
                <a:cubicBezTo>
                  <a:pt x="380" y="498"/>
                  <a:pt x="380" y="498"/>
                  <a:pt x="380" y="498"/>
                </a:cubicBezTo>
                <a:cubicBezTo>
                  <a:pt x="379" y="498"/>
                  <a:pt x="372" y="501"/>
                  <a:pt x="367" y="503"/>
                </a:cubicBezTo>
                <a:cubicBezTo>
                  <a:pt x="366" y="502"/>
                  <a:pt x="366" y="500"/>
                  <a:pt x="365" y="497"/>
                </a:cubicBezTo>
                <a:cubicBezTo>
                  <a:pt x="371" y="494"/>
                  <a:pt x="376" y="491"/>
                  <a:pt x="377" y="491"/>
                </a:cubicBezTo>
                <a:cubicBezTo>
                  <a:pt x="379" y="490"/>
                  <a:pt x="379" y="490"/>
                  <a:pt x="379" y="490"/>
                </a:cubicBezTo>
                <a:cubicBezTo>
                  <a:pt x="379" y="490"/>
                  <a:pt x="375" y="483"/>
                  <a:pt x="373" y="481"/>
                </a:cubicBezTo>
                <a:cubicBezTo>
                  <a:pt x="376" y="480"/>
                  <a:pt x="379" y="478"/>
                  <a:pt x="382" y="477"/>
                </a:cubicBezTo>
                <a:cubicBezTo>
                  <a:pt x="387" y="486"/>
                  <a:pt x="396" y="501"/>
                  <a:pt x="397" y="504"/>
                </a:cubicBezTo>
                <a:cubicBezTo>
                  <a:pt x="398" y="506"/>
                  <a:pt x="398" y="506"/>
                  <a:pt x="398" y="506"/>
                </a:cubicBezTo>
                <a:cubicBezTo>
                  <a:pt x="400" y="505"/>
                  <a:pt x="400" y="505"/>
                  <a:pt x="400" y="505"/>
                </a:cubicBezTo>
                <a:cubicBezTo>
                  <a:pt x="400" y="505"/>
                  <a:pt x="429" y="490"/>
                  <a:pt x="451" y="466"/>
                </a:cubicBezTo>
                <a:cubicBezTo>
                  <a:pt x="453" y="465"/>
                  <a:pt x="453" y="465"/>
                  <a:pt x="453" y="465"/>
                </a:cubicBezTo>
                <a:cubicBezTo>
                  <a:pt x="443" y="454"/>
                  <a:pt x="443" y="454"/>
                  <a:pt x="443" y="454"/>
                </a:cubicBezTo>
                <a:cubicBezTo>
                  <a:pt x="441" y="455"/>
                  <a:pt x="441" y="455"/>
                  <a:pt x="441" y="455"/>
                </a:cubicBezTo>
                <a:cubicBezTo>
                  <a:pt x="441" y="455"/>
                  <a:pt x="435" y="461"/>
                  <a:pt x="431" y="464"/>
                </a:cubicBezTo>
                <a:cubicBezTo>
                  <a:pt x="430" y="463"/>
                  <a:pt x="428" y="462"/>
                  <a:pt x="426" y="459"/>
                </a:cubicBezTo>
                <a:cubicBezTo>
                  <a:pt x="432" y="455"/>
                  <a:pt x="436" y="450"/>
                  <a:pt x="436" y="450"/>
                </a:cubicBezTo>
                <a:cubicBezTo>
                  <a:pt x="438" y="448"/>
                  <a:pt x="438" y="448"/>
                  <a:pt x="438" y="448"/>
                </a:cubicBezTo>
                <a:cubicBezTo>
                  <a:pt x="438" y="448"/>
                  <a:pt x="432" y="443"/>
                  <a:pt x="430" y="441"/>
                </a:cubicBezTo>
                <a:cubicBezTo>
                  <a:pt x="432" y="439"/>
                  <a:pt x="435" y="437"/>
                  <a:pt x="437" y="434"/>
                </a:cubicBezTo>
                <a:cubicBezTo>
                  <a:pt x="445" y="442"/>
                  <a:pt x="458" y="454"/>
                  <a:pt x="460" y="456"/>
                </a:cubicBezTo>
                <a:cubicBezTo>
                  <a:pt x="462" y="458"/>
                  <a:pt x="462" y="458"/>
                  <a:pt x="462" y="458"/>
                </a:cubicBezTo>
                <a:cubicBezTo>
                  <a:pt x="463" y="456"/>
                  <a:pt x="463" y="456"/>
                  <a:pt x="463" y="456"/>
                </a:cubicBezTo>
                <a:cubicBezTo>
                  <a:pt x="463" y="456"/>
                  <a:pt x="488" y="434"/>
                  <a:pt x="502" y="405"/>
                </a:cubicBezTo>
                <a:cubicBezTo>
                  <a:pt x="503" y="403"/>
                  <a:pt x="503" y="403"/>
                  <a:pt x="503" y="403"/>
                </a:cubicBezTo>
                <a:cubicBezTo>
                  <a:pt x="490" y="396"/>
                  <a:pt x="490" y="396"/>
                  <a:pt x="490" y="396"/>
                </a:cubicBezTo>
                <a:cubicBezTo>
                  <a:pt x="489" y="397"/>
                  <a:pt x="489" y="397"/>
                  <a:pt x="489" y="397"/>
                </a:cubicBezTo>
                <a:cubicBezTo>
                  <a:pt x="489" y="398"/>
                  <a:pt x="484" y="404"/>
                  <a:pt x="481" y="409"/>
                </a:cubicBezTo>
                <a:cubicBezTo>
                  <a:pt x="480" y="408"/>
                  <a:pt x="479" y="407"/>
                  <a:pt x="476" y="405"/>
                </a:cubicBezTo>
                <a:cubicBezTo>
                  <a:pt x="480" y="399"/>
                  <a:pt x="483" y="394"/>
                  <a:pt x="483" y="393"/>
                </a:cubicBezTo>
                <a:cubicBezTo>
                  <a:pt x="484" y="392"/>
                  <a:pt x="484" y="392"/>
                  <a:pt x="484" y="392"/>
                </a:cubicBezTo>
                <a:cubicBezTo>
                  <a:pt x="484" y="392"/>
                  <a:pt x="477" y="388"/>
                  <a:pt x="474" y="387"/>
                </a:cubicBezTo>
                <a:cubicBezTo>
                  <a:pt x="476" y="384"/>
                  <a:pt x="478" y="381"/>
                  <a:pt x="479" y="378"/>
                </a:cubicBezTo>
                <a:cubicBezTo>
                  <a:pt x="488" y="382"/>
                  <a:pt x="505" y="390"/>
                  <a:pt x="508" y="392"/>
                </a:cubicBezTo>
                <a:cubicBezTo>
                  <a:pt x="510" y="393"/>
                  <a:pt x="510" y="393"/>
                  <a:pt x="510" y="393"/>
                </a:cubicBezTo>
                <a:cubicBezTo>
                  <a:pt x="511" y="391"/>
                  <a:pt x="511" y="391"/>
                  <a:pt x="511" y="391"/>
                </a:cubicBezTo>
                <a:cubicBezTo>
                  <a:pt x="511" y="390"/>
                  <a:pt x="527" y="360"/>
                  <a:pt x="531" y="329"/>
                </a:cubicBezTo>
                <a:cubicBezTo>
                  <a:pt x="532" y="327"/>
                  <a:pt x="532" y="327"/>
                  <a:pt x="532" y="327"/>
                </a:cubicBezTo>
                <a:cubicBezTo>
                  <a:pt x="517" y="324"/>
                  <a:pt x="517" y="324"/>
                  <a:pt x="517" y="324"/>
                </a:cubicBezTo>
                <a:cubicBezTo>
                  <a:pt x="516" y="326"/>
                  <a:pt x="516" y="326"/>
                  <a:pt x="516" y="326"/>
                </a:cubicBezTo>
                <a:cubicBezTo>
                  <a:pt x="516" y="326"/>
                  <a:pt x="514" y="334"/>
                  <a:pt x="513" y="339"/>
                </a:cubicBezTo>
                <a:cubicBezTo>
                  <a:pt x="512" y="339"/>
                  <a:pt x="510" y="338"/>
                  <a:pt x="507" y="337"/>
                </a:cubicBezTo>
                <a:cubicBezTo>
                  <a:pt x="508" y="330"/>
                  <a:pt x="509" y="324"/>
                  <a:pt x="509" y="324"/>
                </a:cubicBezTo>
                <a:cubicBezTo>
                  <a:pt x="510" y="322"/>
                  <a:pt x="510" y="322"/>
                  <a:pt x="510" y="322"/>
                </a:cubicBezTo>
                <a:cubicBezTo>
                  <a:pt x="510" y="322"/>
                  <a:pt x="502" y="321"/>
                  <a:pt x="499" y="320"/>
                </a:cubicBezTo>
                <a:cubicBezTo>
                  <a:pt x="500" y="318"/>
                  <a:pt x="500" y="314"/>
                  <a:pt x="501" y="311"/>
                </a:cubicBezTo>
                <a:cubicBezTo>
                  <a:pt x="510" y="312"/>
                  <a:pt x="530" y="314"/>
                  <a:pt x="533" y="315"/>
                </a:cubicBezTo>
                <a:cubicBezTo>
                  <a:pt x="535" y="315"/>
                  <a:pt x="535" y="315"/>
                  <a:pt x="535" y="315"/>
                </a:cubicBezTo>
                <a:cubicBezTo>
                  <a:pt x="535" y="313"/>
                  <a:pt x="535" y="313"/>
                  <a:pt x="535" y="313"/>
                </a:cubicBezTo>
                <a:cubicBezTo>
                  <a:pt x="535" y="313"/>
                  <a:pt x="542" y="280"/>
                  <a:pt x="536" y="249"/>
                </a:cubicBezTo>
                <a:cubicBezTo>
                  <a:pt x="536" y="247"/>
                  <a:pt x="536" y="247"/>
                  <a:pt x="536" y="247"/>
                </a:cubicBezTo>
                <a:cubicBezTo>
                  <a:pt x="521" y="248"/>
                  <a:pt x="521" y="248"/>
                  <a:pt x="521" y="248"/>
                </a:cubicBezTo>
                <a:cubicBezTo>
                  <a:pt x="521" y="250"/>
                  <a:pt x="521" y="250"/>
                  <a:pt x="521" y="250"/>
                </a:cubicBezTo>
                <a:cubicBezTo>
                  <a:pt x="521" y="251"/>
                  <a:pt x="522" y="259"/>
                  <a:pt x="522" y="264"/>
                </a:cubicBezTo>
                <a:cubicBezTo>
                  <a:pt x="521" y="264"/>
                  <a:pt x="519" y="264"/>
                  <a:pt x="515" y="264"/>
                </a:cubicBezTo>
                <a:cubicBezTo>
                  <a:pt x="515" y="257"/>
                  <a:pt x="514" y="251"/>
                  <a:pt x="514" y="251"/>
                </a:cubicBezTo>
                <a:cubicBezTo>
                  <a:pt x="514" y="249"/>
                  <a:pt x="514" y="249"/>
                  <a:pt x="514" y="249"/>
                </a:cubicBezTo>
                <a:cubicBezTo>
                  <a:pt x="514" y="249"/>
                  <a:pt x="506" y="250"/>
                  <a:pt x="503" y="250"/>
                </a:cubicBezTo>
                <a:cubicBezTo>
                  <a:pt x="503" y="248"/>
                  <a:pt x="502" y="244"/>
                  <a:pt x="502" y="241"/>
                </a:cubicBezTo>
                <a:cubicBezTo>
                  <a:pt x="513" y="239"/>
                  <a:pt x="531" y="236"/>
                  <a:pt x="534" y="236"/>
                </a:cubicBezTo>
                <a:cubicBezTo>
                  <a:pt x="536" y="236"/>
                  <a:pt x="536" y="236"/>
                  <a:pt x="536" y="236"/>
                </a:cubicBezTo>
                <a:cubicBezTo>
                  <a:pt x="536" y="233"/>
                  <a:pt x="536" y="233"/>
                  <a:pt x="536" y="233"/>
                </a:cubicBezTo>
                <a:cubicBezTo>
                  <a:pt x="536" y="233"/>
                  <a:pt x="532" y="200"/>
                  <a:pt x="518" y="172"/>
                </a:cubicBezTo>
                <a:cubicBezTo>
                  <a:pt x="517" y="170"/>
                  <a:pt x="517" y="170"/>
                  <a:pt x="517" y="170"/>
                </a:cubicBezTo>
                <a:cubicBezTo>
                  <a:pt x="503" y="176"/>
                  <a:pt x="503" y="176"/>
                  <a:pt x="503" y="176"/>
                </a:cubicBezTo>
                <a:cubicBezTo>
                  <a:pt x="504" y="178"/>
                  <a:pt x="504" y="178"/>
                  <a:pt x="504" y="178"/>
                </a:cubicBezTo>
                <a:cubicBezTo>
                  <a:pt x="504" y="178"/>
                  <a:pt x="507" y="185"/>
                  <a:pt x="509" y="191"/>
                </a:cubicBezTo>
                <a:cubicBezTo>
                  <a:pt x="508" y="191"/>
                  <a:pt x="506" y="192"/>
                  <a:pt x="503" y="193"/>
                </a:cubicBezTo>
                <a:cubicBezTo>
                  <a:pt x="500" y="186"/>
                  <a:pt x="498" y="181"/>
                  <a:pt x="497" y="180"/>
                </a:cubicBezTo>
                <a:cubicBezTo>
                  <a:pt x="496" y="178"/>
                  <a:pt x="496" y="178"/>
                  <a:pt x="496" y="178"/>
                </a:cubicBezTo>
                <a:cubicBezTo>
                  <a:pt x="496" y="178"/>
                  <a:pt x="489" y="182"/>
                  <a:pt x="487" y="183"/>
                </a:cubicBezTo>
                <a:cubicBezTo>
                  <a:pt x="486" y="181"/>
                  <a:pt x="484" y="177"/>
                  <a:pt x="483" y="174"/>
                </a:cubicBezTo>
                <a:cubicBezTo>
                  <a:pt x="491" y="170"/>
                  <a:pt x="509" y="161"/>
                  <a:pt x="511" y="160"/>
                </a:cubicBezTo>
                <a:cubicBezTo>
                  <a:pt x="513" y="159"/>
                  <a:pt x="513" y="159"/>
                  <a:pt x="513" y="159"/>
                </a:cubicBezTo>
                <a:cubicBezTo>
                  <a:pt x="512" y="157"/>
                  <a:pt x="512" y="157"/>
                  <a:pt x="512" y="157"/>
                </a:cubicBezTo>
                <a:cubicBezTo>
                  <a:pt x="512" y="156"/>
                  <a:pt x="499" y="126"/>
                  <a:pt x="477" y="103"/>
                </a:cubicBezTo>
                <a:cubicBezTo>
                  <a:pt x="475" y="101"/>
                  <a:pt x="475" y="101"/>
                  <a:pt x="475" y="101"/>
                </a:cubicBezTo>
                <a:cubicBezTo>
                  <a:pt x="464" y="111"/>
                  <a:pt x="464" y="111"/>
                  <a:pt x="464" y="111"/>
                </a:cubicBezTo>
                <a:cubicBezTo>
                  <a:pt x="465" y="113"/>
                  <a:pt x="465" y="113"/>
                  <a:pt x="465" y="113"/>
                </a:cubicBezTo>
                <a:cubicBezTo>
                  <a:pt x="465" y="113"/>
                  <a:pt x="470" y="119"/>
                  <a:pt x="474" y="124"/>
                </a:cubicBezTo>
                <a:cubicBezTo>
                  <a:pt x="472" y="124"/>
                  <a:pt x="471" y="126"/>
                  <a:pt x="468" y="127"/>
                </a:cubicBezTo>
                <a:cubicBezTo>
                  <a:pt x="464" y="122"/>
                  <a:pt x="460" y="117"/>
                  <a:pt x="459" y="117"/>
                </a:cubicBezTo>
                <a:cubicBezTo>
                  <a:pt x="458" y="115"/>
                  <a:pt x="458" y="115"/>
                  <a:pt x="458" y="115"/>
                </a:cubicBezTo>
                <a:cubicBezTo>
                  <a:pt x="458" y="115"/>
                  <a:pt x="452" y="121"/>
                  <a:pt x="450" y="123"/>
                </a:cubicBezTo>
                <a:cubicBezTo>
                  <a:pt x="448" y="121"/>
                  <a:pt x="446" y="118"/>
                  <a:pt x="444" y="116"/>
                </a:cubicBezTo>
                <a:cubicBezTo>
                  <a:pt x="452" y="108"/>
                  <a:pt x="465" y="96"/>
                  <a:pt x="467" y="94"/>
                </a:cubicBezTo>
                <a:cubicBezTo>
                  <a:pt x="468" y="92"/>
                  <a:pt x="468" y="92"/>
                  <a:pt x="468" y="92"/>
                </a:cubicBezTo>
                <a:cubicBezTo>
                  <a:pt x="467" y="91"/>
                  <a:pt x="467" y="91"/>
                  <a:pt x="467" y="91"/>
                </a:cubicBezTo>
                <a:cubicBezTo>
                  <a:pt x="467" y="91"/>
                  <a:pt x="447" y="65"/>
                  <a:pt x="419" y="49"/>
                </a:cubicBezTo>
                <a:cubicBezTo>
                  <a:pt x="417" y="48"/>
                  <a:pt x="417" y="48"/>
                  <a:pt x="417" y="48"/>
                </a:cubicBezTo>
                <a:cubicBezTo>
                  <a:pt x="409" y="60"/>
                  <a:pt x="409" y="60"/>
                  <a:pt x="409" y="60"/>
                </a:cubicBezTo>
                <a:cubicBezTo>
                  <a:pt x="410" y="61"/>
                  <a:pt x="410" y="61"/>
                  <a:pt x="410" y="61"/>
                </a:cubicBezTo>
                <a:cubicBezTo>
                  <a:pt x="411" y="62"/>
                  <a:pt x="417" y="66"/>
                  <a:pt x="422" y="70"/>
                </a:cubicBezTo>
                <a:cubicBezTo>
                  <a:pt x="421" y="71"/>
                  <a:pt x="419" y="72"/>
                  <a:pt x="417" y="75"/>
                </a:cubicBezTo>
                <a:cubicBezTo>
                  <a:pt x="412" y="71"/>
                  <a:pt x="407" y="67"/>
                  <a:pt x="406" y="67"/>
                </a:cubicBezTo>
                <a:cubicBezTo>
                  <a:pt x="404" y="66"/>
                  <a:pt x="404" y="66"/>
                  <a:pt x="404" y="66"/>
                </a:cubicBezTo>
                <a:cubicBezTo>
                  <a:pt x="404" y="66"/>
                  <a:pt x="400" y="73"/>
                  <a:pt x="399" y="75"/>
                </a:cubicBezTo>
                <a:cubicBezTo>
                  <a:pt x="397" y="74"/>
                  <a:pt x="393" y="72"/>
                  <a:pt x="391" y="70"/>
                </a:cubicBezTo>
                <a:cubicBezTo>
                  <a:pt x="396" y="61"/>
                  <a:pt x="405" y="45"/>
                  <a:pt x="407" y="43"/>
                </a:cubicBezTo>
                <a:cubicBezTo>
                  <a:pt x="408" y="41"/>
                  <a:pt x="408" y="41"/>
                  <a:pt x="408" y="41"/>
                </a:cubicBezTo>
                <a:cubicBezTo>
                  <a:pt x="406" y="40"/>
                  <a:pt x="406" y="40"/>
                  <a:pt x="406" y="40"/>
                </a:cubicBezTo>
                <a:cubicBezTo>
                  <a:pt x="406" y="40"/>
                  <a:pt x="379" y="22"/>
                  <a:pt x="348" y="14"/>
                </a:cubicBezTo>
                <a:cubicBezTo>
                  <a:pt x="346" y="14"/>
                  <a:pt x="346" y="14"/>
                  <a:pt x="346" y="14"/>
                </a:cubicBezTo>
                <a:cubicBezTo>
                  <a:pt x="341" y="28"/>
                  <a:pt x="341" y="28"/>
                  <a:pt x="341" y="28"/>
                </a:cubicBezTo>
                <a:cubicBezTo>
                  <a:pt x="343" y="29"/>
                  <a:pt x="343" y="29"/>
                  <a:pt x="343" y="29"/>
                </a:cubicBezTo>
                <a:cubicBezTo>
                  <a:pt x="343" y="29"/>
                  <a:pt x="351" y="32"/>
                  <a:pt x="356" y="33"/>
                </a:cubicBezTo>
                <a:cubicBezTo>
                  <a:pt x="356" y="35"/>
                  <a:pt x="355" y="37"/>
                  <a:pt x="354" y="40"/>
                </a:cubicBezTo>
                <a:cubicBezTo>
                  <a:pt x="347" y="37"/>
                  <a:pt x="341" y="36"/>
                  <a:pt x="341" y="36"/>
                </a:cubicBezTo>
                <a:cubicBezTo>
                  <a:pt x="338" y="35"/>
                  <a:pt x="338" y="35"/>
                  <a:pt x="338" y="35"/>
                </a:cubicBezTo>
                <a:cubicBezTo>
                  <a:pt x="338" y="35"/>
                  <a:pt x="337" y="43"/>
                  <a:pt x="336" y="46"/>
                </a:cubicBezTo>
                <a:cubicBezTo>
                  <a:pt x="334" y="45"/>
                  <a:pt x="330" y="43"/>
                  <a:pt x="327" y="43"/>
                </a:cubicBezTo>
                <a:cubicBezTo>
                  <a:pt x="329" y="32"/>
                  <a:pt x="333" y="15"/>
                  <a:pt x="334" y="12"/>
                </a:cubicBezTo>
                <a:cubicBezTo>
                  <a:pt x="335" y="10"/>
                  <a:pt x="335" y="10"/>
                  <a:pt x="335" y="10"/>
                </a:cubicBezTo>
                <a:cubicBezTo>
                  <a:pt x="333" y="9"/>
                  <a:pt x="333" y="9"/>
                  <a:pt x="333" y="9"/>
                </a:cubicBezTo>
                <a:cubicBezTo>
                  <a:pt x="333" y="9"/>
                  <a:pt x="301" y="0"/>
                  <a:pt x="269" y="2"/>
                </a:cubicBezTo>
                <a:cubicBezTo>
                  <a:pt x="267" y="2"/>
                  <a:pt x="267" y="2"/>
                  <a:pt x="267" y="2"/>
                </a:cubicBezTo>
                <a:cubicBezTo>
                  <a:pt x="267" y="17"/>
                  <a:pt x="267" y="17"/>
                  <a:pt x="267" y="17"/>
                </a:cubicBezTo>
                <a:cubicBezTo>
                  <a:pt x="269" y="17"/>
                  <a:pt x="269" y="17"/>
                  <a:pt x="269" y="17"/>
                </a:cubicBezTo>
                <a:cubicBezTo>
                  <a:pt x="270" y="17"/>
                  <a:pt x="278" y="18"/>
                  <a:pt x="283" y="18"/>
                </a:cubicBezTo>
                <a:cubicBezTo>
                  <a:pt x="283" y="19"/>
                  <a:pt x="283" y="21"/>
                  <a:pt x="283" y="25"/>
                </a:cubicBezTo>
                <a:cubicBezTo>
                  <a:pt x="276" y="24"/>
                  <a:pt x="269" y="25"/>
                  <a:pt x="269" y="25"/>
                </a:cubicBezTo>
                <a:cubicBezTo>
                  <a:pt x="267" y="25"/>
                  <a:pt x="267" y="25"/>
                  <a:pt x="267" y="25"/>
                </a:cubicBezTo>
                <a:cubicBezTo>
                  <a:pt x="267" y="25"/>
                  <a:pt x="267" y="33"/>
                  <a:pt x="267" y="36"/>
                </a:cubicBezTo>
                <a:cubicBezTo>
                  <a:pt x="265" y="35"/>
                  <a:pt x="261" y="35"/>
                  <a:pt x="258" y="35"/>
                </a:cubicBezTo>
                <a:cubicBezTo>
                  <a:pt x="257" y="26"/>
                  <a:pt x="255" y="8"/>
                  <a:pt x="255" y="4"/>
                </a:cubicBezTo>
                <a:cubicBezTo>
                  <a:pt x="255" y="4"/>
                  <a:pt x="255" y="2"/>
                  <a:pt x="255" y="2"/>
                </a:cubicBezTo>
                <a:cubicBezTo>
                  <a:pt x="253" y="2"/>
                  <a:pt x="253" y="2"/>
                  <a:pt x="253" y="2"/>
                </a:cubicBezTo>
                <a:cubicBezTo>
                  <a:pt x="253" y="2"/>
                  <a:pt x="220" y="3"/>
                  <a:pt x="190" y="14"/>
                </a:cubicBezTo>
                <a:cubicBezTo>
                  <a:pt x="188" y="15"/>
                  <a:pt x="188" y="15"/>
                  <a:pt x="188" y="15"/>
                </a:cubicBezTo>
                <a:cubicBezTo>
                  <a:pt x="192" y="29"/>
                  <a:pt x="192" y="29"/>
                  <a:pt x="192" y="29"/>
                </a:cubicBezTo>
                <a:cubicBezTo>
                  <a:pt x="194" y="29"/>
                  <a:pt x="194" y="29"/>
                  <a:pt x="194" y="29"/>
                </a:cubicBezTo>
                <a:cubicBezTo>
                  <a:pt x="195" y="29"/>
                  <a:pt x="202" y="27"/>
                  <a:pt x="208" y="25"/>
                </a:cubicBezTo>
                <a:cubicBezTo>
                  <a:pt x="208" y="26"/>
                  <a:pt x="208" y="28"/>
                  <a:pt x="209" y="32"/>
                </a:cubicBezTo>
                <a:cubicBezTo>
                  <a:pt x="203" y="34"/>
                  <a:pt x="197" y="36"/>
                  <a:pt x="196" y="36"/>
                </a:cubicBezTo>
                <a:cubicBezTo>
                  <a:pt x="194" y="36"/>
                  <a:pt x="194" y="36"/>
                  <a:pt x="194" y="36"/>
                </a:cubicBezTo>
                <a:cubicBezTo>
                  <a:pt x="194" y="36"/>
                  <a:pt x="197" y="44"/>
                  <a:pt x="198" y="47"/>
                </a:cubicBezTo>
                <a:cubicBezTo>
                  <a:pt x="196" y="47"/>
                  <a:pt x="192" y="48"/>
                  <a:pt x="189" y="49"/>
                </a:cubicBezTo>
                <a:cubicBezTo>
                  <a:pt x="185" y="41"/>
                  <a:pt x="178" y="23"/>
                  <a:pt x="177" y="21"/>
                </a:cubicBezTo>
                <a:cubicBezTo>
                  <a:pt x="176" y="18"/>
                  <a:pt x="176" y="18"/>
                  <a:pt x="176" y="18"/>
                </a:cubicBezTo>
                <a:cubicBezTo>
                  <a:pt x="174" y="19"/>
                  <a:pt x="174" y="19"/>
                  <a:pt x="174" y="19"/>
                </a:cubicBezTo>
                <a:cubicBezTo>
                  <a:pt x="174" y="19"/>
                  <a:pt x="142" y="30"/>
                  <a:pt x="117" y="50"/>
                </a:cubicBezTo>
                <a:cubicBezTo>
                  <a:pt x="116" y="52"/>
                  <a:pt x="116" y="52"/>
                  <a:pt x="116" y="52"/>
                </a:cubicBezTo>
                <a:cubicBezTo>
                  <a:pt x="124" y="64"/>
                  <a:pt x="124" y="64"/>
                  <a:pt x="124" y="64"/>
                </a:cubicBezTo>
                <a:cubicBezTo>
                  <a:pt x="126" y="63"/>
                  <a:pt x="126" y="63"/>
                  <a:pt x="126" y="63"/>
                </a:cubicBezTo>
                <a:cubicBezTo>
                  <a:pt x="126" y="63"/>
                  <a:pt x="133" y="58"/>
                  <a:pt x="138" y="55"/>
                </a:cubicBezTo>
                <a:cubicBezTo>
                  <a:pt x="138" y="56"/>
                  <a:pt x="139" y="58"/>
                  <a:pt x="141" y="61"/>
                </a:cubicBezTo>
                <a:cubicBezTo>
                  <a:pt x="135" y="65"/>
                  <a:pt x="130" y="69"/>
                  <a:pt x="130" y="69"/>
                </a:cubicBezTo>
                <a:cubicBezTo>
                  <a:pt x="128" y="70"/>
                  <a:pt x="128" y="70"/>
                  <a:pt x="128" y="70"/>
                </a:cubicBezTo>
                <a:cubicBezTo>
                  <a:pt x="128" y="70"/>
                  <a:pt x="133" y="76"/>
                  <a:pt x="135" y="79"/>
                </a:cubicBezTo>
                <a:cubicBezTo>
                  <a:pt x="133" y="80"/>
                  <a:pt x="130" y="82"/>
                  <a:pt x="127" y="84"/>
                </a:cubicBezTo>
                <a:cubicBezTo>
                  <a:pt x="120" y="76"/>
                  <a:pt x="109" y="62"/>
                  <a:pt x="108" y="60"/>
                </a:cubicBezTo>
                <a:cubicBezTo>
                  <a:pt x="106" y="58"/>
                  <a:pt x="106" y="58"/>
                  <a:pt x="106" y="58"/>
                </a:cubicBezTo>
                <a:cubicBezTo>
                  <a:pt x="105" y="59"/>
                  <a:pt x="105" y="59"/>
                  <a:pt x="105" y="59"/>
                </a:cubicBezTo>
                <a:cubicBezTo>
                  <a:pt x="104" y="59"/>
                  <a:pt x="78" y="79"/>
                  <a:pt x="60" y="105"/>
                </a:cubicBezTo>
                <a:cubicBezTo>
                  <a:pt x="59" y="107"/>
                  <a:pt x="59" y="107"/>
                  <a:pt x="59" y="107"/>
                </a:cubicBezTo>
                <a:cubicBezTo>
                  <a:pt x="70" y="116"/>
                  <a:pt x="70" y="116"/>
                  <a:pt x="70" y="116"/>
                </a:cubicBezTo>
                <a:cubicBezTo>
                  <a:pt x="72" y="115"/>
                  <a:pt x="72" y="115"/>
                  <a:pt x="72" y="115"/>
                </a:cubicBezTo>
                <a:cubicBezTo>
                  <a:pt x="72" y="114"/>
                  <a:pt x="77" y="108"/>
                  <a:pt x="81" y="104"/>
                </a:cubicBezTo>
                <a:cubicBezTo>
                  <a:pt x="82" y="105"/>
                  <a:pt x="83" y="106"/>
                  <a:pt x="86" y="108"/>
                </a:cubicBezTo>
                <a:cubicBezTo>
                  <a:pt x="81" y="114"/>
                  <a:pt x="78" y="119"/>
                  <a:pt x="77" y="119"/>
                </a:cubicBezTo>
                <a:cubicBezTo>
                  <a:pt x="76" y="121"/>
                  <a:pt x="76" y="121"/>
                  <a:pt x="76" y="121"/>
                </a:cubicBezTo>
                <a:cubicBezTo>
                  <a:pt x="76" y="121"/>
                  <a:pt x="83" y="126"/>
                  <a:pt x="85" y="127"/>
                </a:cubicBezTo>
                <a:cubicBezTo>
                  <a:pt x="84" y="129"/>
                  <a:pt x="81" y="132"/>
                  <a:pt x="79" y="135"/>
                </a:cubicBezTo>
                <a:cubicBezTo>
                  <a:pt x="70" y="129"/>
                  <a:pt x="55" y="119"/>
                  <a:pt x="53" y="117"/>
                </a:cubicBezTo>
                <a:cubicBezTo>
                  <a:pt x="52" y="115"/>
                  <a:pt x="52" y="115"/>
                  <a:pt x="52" y="115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50" y="117"/>
                  <a:pt x="30" y="143"/>
                  <a:pt x="20" y="174"/>
                </a:cubicBezTo>
                <a:cubicBezTo>
                  <a:pt x="19" y="175"/>
                  <a:pt x="19" y="175"/>
                  <a:pt x="19" y="175"/>
                </a:cubicBezTo>
                <a:cubicBezTo>
                  <a:pt x="33" y="181"/>
                  <a:pt x="33" y="181"/>
                  <a:pt x="33" y="181"/>
                </a:cubicBezTo>
                <a:cubicBezTo>
                  <a:pt x="34" y="179"/>
                  <a:pt x="34" y="179"/>
                  <a:pt x="34" y="179"/>
                </a:cubicBezTo>
                <a:cubicBezTo>
                  <a:pt x="34" y="179"/>
                  <a:pt x="38" y="172"/>
                  <a:pt x="40" y="167"/>
                </a:cubicBezTo>
                <a:cubicBezTo>
                  <a:pt x="41" y="167"/>
                  <a:pt x="43" y="168"/>
                  <a:pt x="46" y="170"/>
                </a:cubicBezTo>
                <a:cubicBezTo>
                  <a:pt x="43" y="176"/>
                  <a:pt x="41" y="182"/>
                  <a:pt x="41" y="182"/>
                </a:cubicBezTo>
                <a:cubicBezTo>
                  <a:pt x="40" y="184"/>
                  <a:pt x="40" y="184"/>
                  <a:pt x="40" y="184"/>
                </a:cubicBezTo>
                <a:cubicBezTo>
                  <a:pt x="40" y="184"/>
                  <a:pt x="47" y="187"/>
                  <a:pt x="50" y="188"/>
                </a:cubicBezTo>
                <a:cubicBezTo>
                  <a:pt x="49" y="190"/>
                  <a:pt x="48" y="194"/>
                  <a:pt x="46" y="197"/>
                </a:cubicBezTo>
                <a:cubicBezTo>
                  <a:pt x="38" y="194"/>
                  <a:pt x="19" y="189"/>
                  <a:pt x="17" y="188"/>
                </a:cubicBezTo>
                <a:cubicBezTo>
                  <a:pt x="15" y="187"/>
                  <a:pt x="15" y="187"/>
                  <a:pt x="15" y="187"/>
                </a:cubicBezTo>
                <a:cubicBezTo>
                  <a:pt x="14" y="189"/>
                  <a:pt x="14" y="189"/>
                  <a:pt x="14" y="189"/>
                </a:cubicBezTo>
                <a:cubicBezTo>
                  <a:pt x="14" y="189"/>
                  <a:pt x="3" y="221"/>
                  <a:pt x="3" y="253"/>
                </a:cubicBezTo>
                <a:cubicBezTo>
                  <a:pt x="3" y="255"/>
                  <a:pt x="3" y="255"/>
                  <a:pt x="3" y="255"/>
                </a:cubicBezTo>
                <a:cubicBezTo>
                  <a:pt x="18" y="256"/>
                  <a:pt x="18" y="256"/>
                  <a:pt x="18" y="256"/>
                </a:cubicBezTo>
                <a:cubicBezTo>
                  <a:pt x="18" y="254"/>
                  <a:pt x="18" y="254"/>
                  <a:pt x="18" y="254"/>
                </a:cubicBezTo>
                <a:cubicBezTo>
                  <a:pt x="18" y="254"/>
                  <a:pt x="19" y="246"/>
                  <a:pt x="20" y="240"/>
                </a:cubicBezTo>
                <a:cubicBezTo>
                  <a:pt x="21" y="240"/>
                  <a:pt x="23" y="240"/>
                  <a:pt x="26" y="241"/>
                </a:cubicBezTo>
                <a:cubicBezTo>
                  <a:pt x="26" y="248"/>
                  <a:pt x="25" y="254"/>
                  <a:pt x="25" y="255"/>
                </a:cubicBezTo>
                <a:cubicBezTo>
                  <a:pt x="25" y="257"/>
                  <a:pt x="25" y="257"/>
                  <a:pt x="25" y="257"/>
                </a:cubicBezTo>
                <a:cubicBezTo>
                  <a:pt x="25" y="257"/>
                  <a:pt x="33" y="257"/>
                  <a:pt x="36" y="257"/>
                </a:cubicBezTo>
                <a:cubicBezTo>
                  <a:pt x="36" y="259"/>
                  <a:pt x="36" y="263"/>
                  <a:pt x="36" y="266"/>
                </a:cubicBezTo>
                <a:cubicBezTo>
                  <a:pt x="25" y="266"/>
                  <a:pt x="7" y="266"/>
                  <a:pt x="4" y="266"/>
                </a:cubicBezTo>
                <a:cubicBezTo>
                  <a:pt x="2" y="266"/>
                  <a:pt x="2" y="266"/>
                  <a:pt x="2" y="266"/>
                </a:cubicBezTo>
                <a:cubicBezTo>
                  <a:pt x="2" y="268"/>
                  <a:pt x="2" y="268"/>
                  <a:pt x="2" y="268"/>
                </a:cubicBezTo>
                <a:cubicBezTo>
                  <a:pt x="2" y="269"/>
                  <a:pt x="0" y="301"/>
                  <a:pt x="9" y="332"/>
                </a:cubicBezTo>
                <a:cubicBezTo>
                  <a:pt x="10" y="334"/>
                  <a:pt x="10" y="334"/>
                  <a:pt x="10" y="334"/>
                </a:cubicBezTo>
                <a:cubicBezTo>
                  <a:pt x="24" y="330"/>
                  <a:pt x="24" y="330"/>
                  <a:pt x="24" y="330"/>
                </a:cubicBezTo>
                <a:cubicBezTo>
                  <a:pt x="24" y="328"/>
                  <a:pt x="24" y="328"/>
                  <a:pt x="24" y="328"/>
                </a:cubicBezTo>
                <a:cubicBezTo>
                  <a:pt x="24" y="328"/>
                  <a:pt x="23" y="320"/>
                  <a:pt x="22" y="315"/>
                </a:cubicBezTo>
                <a:cubicBezTo>
                  <a:pt x="23" y="315"/>
                  <a:pt x="25" y="314"/>
                  <a:pt x="28" y="314"/>
                </a:cubicBezTo>
                <a:cubicBezTo>
                  <a:pt x="30" y="321"/>
                  <a:pt x="31" y="327"/>
                  <a:pt x="31" y="327"/>
                </a:cubicBezTo>
                <a:cubicBezTo>
                  <a:pt x="32" y="329"/>
                  <a:pt x="32" y="329"/>
                  <a:pt x="32" y="329"/>
                </a:cubicBezTo>
                <a:cubicBezTo>
                  <a:pt x="32" y="329"/>
                  <a:pt x="39" y="327"/>
                  <a:pt x="42" y="326"/>
                </a:cubicBezTo>
                <a:cubicBezTo>
                  <a:pt x="43" y="329"/>
                  <a:pt x="44" y="332"/>
                  <a:pt x="44" y="335"/>
                </a:cubicBezTo>
                <a:cubicBezTo>
                  <a:pt x="35" y="338"/>
                  <a:pt x="17" y="344"/>
                  <a:pt x="14" y="345"/>
                </a:cubicBezTo>
                <a:cubicBezTo>
                  <a:pt x="12" y="345"/>
                  <a:pt x="12" y="345"/>
                  <a:pt x="12" y="345"/>
                </a:cubicBezTo>
                <a:cubicBezTo>
                  <a:pt x="12" y="348"/>
                  <a:pt x="12" y="348"/>
                  <a:pt x="12" y="348"/>
                </a:cubicBezTo>
                <a:cubicBezTo>
                  <a:pt x="13" y="348"/>
                  <a:pt x="21" y="380"/>
                  <a:pt x="39" y="406"/>
                </a:cubicBezTo>
                <a:cubicBezTo>
                  <a:pt x="40" y="408"/>
                  <a:pt x="40" y="408"/>
                  <a:pt x="40" y="408"/>
                </a:cubicBezTo>
                <a:cubicBezTo>
                  <a:pt x="53" y="400"/>
                  <a:pt x="53" y="400"/>
                  <a:pt x="53" y="400"/>
                </a:cubicBezTo>
                <a:cubicBezTo>
                  <a:pt x="52" y="398"/>
                  <a:pt x="52" y="398"/>
                  <a:pt x="52" y="398"/>
                </a:cubicBezTo>
                <a:cubicBezTo>
                  <a:pt x="52" y="398"/>
                  <a:pt x="49" y="391"/>
                  <a:pt x="46" y="386"/>
                </a:cubicBezTo>
                <a:cubicBezTo>
                  <a:pt x="47" y="386"/>
                  <a:pt x="49" y="385"/>
                  <a:pt x="52" y="383"/>
                </a:cubicBezTo>
                <a:cubicBezTo>
                  <a:pt x="55" y="389"/>
                  <a:pt x="58" y="395"/>
                  <a:pt x="59" y="395"/>
                </a:cubicBezTo>
                <a:cubicBezTo>
                  <a:pt x="60" y="397"/>
                  <a:pt x="60" y="397"/>
                  <a:pt x="60" y="397"/>
                </a:cubicBezTo>
                <a:cubicBezTo>
                  <a:pt x="60" y="397"/>
                  <a:pt x="66" y="392"/>
                  <a:pt x="69" y="390"/>
                </a:cubicBezTo>
                <a:cubicBezTo>
                  <a:pt x="70" y="393"/>
                  <a:pt x="72" y="396"/>
                  <a:pt x="74" y="399"/>
                </a:cubicBezTo>
                <a:cubicBezTo>
                  <a:pt x="66" y="404"/>
                  <a:pt x="51" y="416"/>
                  <a:pt x="48" y="417"/>
                </a:cubicBezTo>
                <a:cubicBezTo>
                  <a:pt x="46" y="418"/>
                  <a:pt x="46" y="418"/>
                  <a:pt x="46" y="418"/>
                </a:cubicBezTo>
                <a:cubicBezTo>
                  <a:pt x="47" y="420"/>
                  <a:pt x="47" y="420"/>
                  <a:pt x="47" y="420"/>
                </a:cubicBezTo>
                <a:cubicBezTo>
                  <a:pt x="48" y="420"/>
                  <a:pt x="65" y="448"/>
                  <a:pt x="90" y="468"/>
                </a:cubicBezTo>
                <a:cubicBezTo>
                  <a:pt x="92" y="470"/>
                  <a:pt x="92" y="470"/>
                  <a:pt x="92" y="470"/>
                </a:cubicBezTo>
                <a:cubicBezTo>
                  <a:pt x="102" y="459"/>
                  <a:pt x="102" y="459"/>
                  <a:pt x="102" y="459"/>
                </a:cubicBezTo>
                <a:cubicBezTo>
                  <a:pt x="100" y="457"/>
                  <a:pt x="100" y="457"/>
                  <a:pt x="100" y="457"/>
                </a:cubicBezTo>
                <a:cubicBezTo>
                  <a:pt x="100" y="457"/>
                  <a:pt x="95" y="451"/>
                  <a:pt x="90" y="447"/>
                </a:cubicBezTo>
                <a:cubicBezTo>
                  <a:pt x="91" y="447"/>
                  <a:pt x="93" y="445"/>
                  <a:pt x="95" y="443"/>
                </a:cubicBezTo>
                <a:cubicBezTo>
                  <a:pt x="100" y="448"/>
                  <a:pt x="105" y="452"/>
                  <a:pt x="105" y="452"/>
                </a:cubicBezTo>
                <a:cubicBezTo>
                  <a:pt x="107" y="453"/>
                  <a:pt x="107" y="453"/>
                  <a:pt x="107" y="453"/>
                </a:cubicBezTo>
                <a:cubicBezTo>
                  <a:pt x="107" y="453"/>
                  <a:pt x="112" y="447"/>
                  <a:pt x="114" y="445"/>
                </a:cubicBezTo>
                <a:cubicBezTo>
                  <a:pt x="116" y="447"/>
                  <a:pt x="119" y="449"/>
                  <a:pt x="121" y="451"/>
                </a:cubicBezTo>
                <a:cubicBezTo>
                  <a:pt x="114" y="460"/>
                  <a:pt x="104" y="474"/>
                  <a:pt x="102" y="476"/>
                </a:cubicBezTo>
                <a:cubicBezTo>
                  <a:pt x="100" y="477"/>
                  <a:pt x="100" y="477"/>
                  <a:pt x="100" y="477"/>
                </a:cubicBezTo>
                <a:cubicBezTo>
                  <a:pt x="102" y="479"/>
                  <a:pt x="102" y="479"/>
                  <a:pt x="102" y="479"/>
                </a:cubicBezTo>
                <a:cubicBezTo>
                  <a:pt x="102" y="479"/>
                  <a:pt x="127" y="501"/>
                  <a:pt x="156" y="513"/>
                </a:cubicBezTo>
                <a:cubicBezTo>
                  <a:pt x="158" y="514"/>
                  <a:pt x="158" y="514"/>
                  <a:pt x="158" y="514"/>
                </a:cubicBezTo>
                <a:cubicBezTo>
                  <a:pt x="165" y="500"/>
                  <a:pt x="165" y="500"/>
                  <a:pt x="165" y="500"/>
                </a:cubicBezTo>
                <a:cubicBezTo>
                  <a:pt x="163" y="499"/>
                  <a:pt x="163" y="499"/>
                  <a:pt x="163" y="499"/>
                </a:cubicBezTo>
                <a:cubicBezTo>
                  <a:pt x="163" y="499"/>
                  <a:pt x="156" y="495"/>
                  <a:pt x="151" y="493"/>
                </a:cubicBezTo>
                <a:cubicBezTo>
                  <a:pt x="151" y="492"/>
                  <a:pt x="153" y="490"/>
                  <a:pt x="154" y="487"/>
                </a:cubicBezTo>
                <a:cubicBezTo>
                  <a:pt x="160" y="490"/>
                  <a:pt x="166" y="493"/>
                  <a:pt x="166" y="493"/>
                </a:cubicBezTo>
                <a:cubicBezTo>
                  <a:pt x="168" y="494"/>
                  <a:pt x="168" y="494"/>
                  <a:pt x="168" y="494"/>
                </a:cubicBezTo>
                <a:cubicBezTo>
                  <a:pt x="168" y="494"/>
                  <a:pt x="172" y="487"/>
                  <a:pt x="173" y="484"/>
                </a:cubicBezTo>
                <a:cubicBezTo>
                  <a:pt x="175" y="485"/>
                  <a:pt x="178" y="487"/>
                  <a:pt x="181" y="488"/>
                </a:cubicBezTo>
                <a:cubicBezTo>
                  <a:pt x="178" y="494"/>
                  <a:pt x="170" y="513"/>
                  <a:pt x="169" y="516"/>
                </a:cubicBezTo>
                <a:cubicBezTo>
                  <a:pt x="168" y="518"/>
                  <a:pt x="168" y="518"/>
                  <a:pt x="168" y="518"/>
                </a:cubicBezTo>
                <a:cubicBezTo>
                  <a:pt x="170" y="519"/>
                  <a:pt x="170" y="519"/>
                  <a:pt x="170" y="519"/>
                </a:cubicBezTo>
                <a:cubicBezTo>
                  <a:pt x="170" y="519"/>
                  <a:pt x="199" y="532"/>
                  <a:pt x="231" y="535"/>
                </a:cubicBezTo>
                <a:cubicBezTo>
                  <a:pt x="233" y="535"/>
                  <a:pt x="233" y="535"/>
                  <a:pt x="233" y="535"/>
                </a:cubicBezTo>
                <a:cubicBezTo>
                  <a:pt x="236" y="520"/>
                  <a:pt x="236" y="520"/>
                  <a:pt x="236" y="520"/>
                </a:cubicBezTo>
                <a:cubicBezTo>
                  <a:pt x="234" y="520"/>
                  <a:pt x="234" y="520"/>
                  <a:pt x="234" y="520"/>
                </a:cubicBezTo>
                <a:cubicBezTo>
                  <a:pt x="233" y="519"/>
                  <a:pt x="225" y="518"/>
                  <a:pt x="220" y="517"/>
                </a:cubicBezTo>
                <a:cubicBezTo>
                  <a:pt x="220" y="516"/>
                  <a:pt x="221" y="514"/>
                  <a:pt x="221" y="511"/>
                </a:cubicBezTo>
                <a:cubicBezTo>
                  <a:pt x="228" y="512"/>
                  <a:pt x="234" y="512"/>
                  <a:pt x="235" y="512"/>
                </a:cubicBezTo>
                <a:cubicBezTo>
                  <a:pt x="237" y="513"/>
                  <a:pt x="237" y="513"/>
                  <a:pt x="237" y="513"/>
                </a:cubicBezTo>
                <a:cubicBezTo>
                  <a:pt x="237" y="513"/>
                  <a:pt x="238" y="505"/>
                  <a:pt x="238" y="502"/>
                </a:cubicBezTo>
                <a:cubicBezTo>
                  <a:pt x="240" y="502"/>
                  <a:pt x="244" y="503"/>
                  <a:pt x="247" y="503"/>
                </a:cubicBezTo>
                <a:cubicBezTo>
                  <a:pt x="247" y="514"/>
                  <a:pt x="245" y="532"/>
                  <a:pt x="245" y="535"/>
                </a:cubicBezTo>
                <a:cubicBezTo>
                  <a:pt x="244" y="537"/>
                  <a:pt x="244" y="537"/>
                  <a:pt x="244" y="537"/>
                </a:cubicBezTo>
                <a:cubicBezTo>
                  <a:pt x="246" y="537"/>
                  <a:pt x="246" y="537"/>
                  <a:pt x="246" y="537"/>
                </a:cubicBezTo>
                <a:cubicBezTo>
                  <a:pt x="247" y="537"/>
                  <a:pt x="279" y="542"/>
                  <a:pt x="310" y="536"/>
                </a:cubicBezTo>
                <a:cubicBezTo>
                  <a:pt x="310" y="536"/>
                  <a:pt x="310" y="536"/>
                  <a:pt x="310" y="536"/>
                </a:cubicBezTo>
                <a:close/>
                <a:moveTo>
                  <a:pt x="400" y="500"/>
                </a:moveTo>
                <a:cubicBezTo>
                  <a:pt x="396" y="493"/>
                  <a:pt x="385" y="474"/>
                  <a:pt x="385" y="473"/>
                </a:cubicBezTo>
                <a:cubicBezTo>
                  <a:pt x="384" y="471"/>
                  <a:pt x="384" y="471"/>
                  <a:pt x="384" y="471"/>
                </a:cubicBezTo>
                <a:cubicBezTo>
                  <a:pt x="382" y="472"/>
                  <a:pt x="382" y="472"/>
                  <a:pt x="382" y="472"/>
                </a:cubicBezTo>
                <a:cubicBezTo>
                  <a:pt x="378" y="474"/>
                  <a:pt x="370" y="478"/>
                  <a:pt x="370" y="478"/>
                </a:cubicBezTo>
                <a:cubicBezTo>
                  <a:pt x="367" y="479"/>
                  <a:pt x="367" y="479"/>
                  <a:pt x="367" y="479"/>
                </a:cubicBezTo>
                <a:cubicBezTo>
                  <a:pt x="367" y="479"/>
                  <a:pt x="371" y="486"/>
                  <a:pt x="373" y="488"/>
                </a:cubicBezTo>
                <a:cubicBezTo>
                  <a:pt x="371" y="489"/>
                  <a:pt x="367" y="491"/>
                  <a:pt x="363" y="493"/>
                </a:cubicBezTo>
                <a:cubicBezTo>
                  <a:pt x="362" y="489"/>
                  <a:pt x="359" y="483"/>
                  <a:pt x="359" y="483"/>
                </a:cubicBezTo>
                <a:cubicBezTo>
                  <a:pt x="358" y="484"/>
                  <a:pt x="358" y="484"/>
                  <a:pt x="358" y="484"/>
                </a:cubicBezTo>
                <a:cubicBezTo>
                  <a:pt x="357" y="484"/>
                  <a:pt x="350" y="485"/>
                  <a:pt x="346" y="487"/>
                </a:cubicBezTo>
                <a:cubicBezTo>
                  <a:pt x="345" y="485"/>
                  <a:pt x="344" y="483"/>
                  <a:pt x="344" y="481"/>
                </a:cubicBezTo>
                <a:cubicBezTo>
                  <a:pt x="350" y="478"/>
                  <a:pt x="370" y="471"/>
                  <a:pt x="388" y="460"/>
                </a:cubicBezTo>
                <a:cubicBezTo>
                  <a:pt x="390" y="463"/>
                  <a:pt x="406" y="488"/>
                  <a:pt x="406" y="488"/>
                </a:cubicBezTo>
                <a:cubicBezTo>
                  <a:pt x="407" y="487"/>
                  <a:pt x="407" y="487"/>
                  <a:pt x="407" y="487"/>
                </a:cubicBezTo>
                <a:cubicBezTo>
                  <a:pt x="414" y="484"/>
                  <a:pt x="421" y="479"/>
                  <a:pt x="421" y="478"/>
                </a:cubicBezTo>
                <a:cubicBezTo>
                  <a:pt x="422" y="477"/>
                  <a:pt x="422" y="477"/>
                  <a:pt x="422" y="477"/>
                </a:cubicBezTo>
                <a:cubicBezTo>
                  <a:pt x="422" y="477"/>
                  <a:pt x="418" y="470"/>
                  <a:pt x="416" y="468"/>
                </a:cubicBezTo>
                <a:cubicBezTo>
                  <a:pt x="418" y="466"/>
                  <a:pt x="421" y="464"/>
                  <a:pt x="423" y="462"/>
                </a:cubicBezTo>
                <a:cubicBezTo>
                  <a:pt x="426" y="465"/>
                  <a:pt x="430" y="471"/>
                  <a:pt x="430" y="471"/>
                </a:cubicBezTo>
                <a:cubicBezTo>
                  <a:pt x="432" y="469"/>
                  <a:pt x="432" y="469"/>
                  <a:pt x="432" y="469"/>
                </a:cubicBezTo>
                <a:cubicBezTo>
                  <a:pt x="434" y="466"/>
                  <a:pt x="440" y="462"/>
                  <a:pt x="442" y="460"/>
                </a:cubicBezTo>
                <a:cubicBezTo>
                  <a:pt x="444" y="461"/>
                  <a:pt x="446" y="463"/>
                  <a:pt x="447" y="465"/>
                </a:cubicBezTo>
                <a:cubicBezTo>
                  <a:pt x="429" y="484"/>
                  <a:pt x="407" y="497"/>
                  <a:pt x="400" y="500"/>
                </a:cubicBezTo>
                <a:cubicBezTo>
                  <a:pt x="400" y="500"/>
                  <a:pt x="400" y="500"/>
                  <a:pt x="400" y="500"/>
                </a:cubicBezTo>
                <a:close/>
                <a:moveTo>
                  <a:pt x="265" y="523"/>
                </a:moveTo>
                <a:cubicBezTo>
                  <a:pt x="265" y="520"/>
                  <a:pt x="266" y="489"/>
                  <a:pt x="266" y="489"/>
                </a:cubicBezTo>
                <a:cubicBezTo>
                  <a:pt x="264" y="489"/>
                  <a:pt x="264" y="489"/>
                  <a:pt x="264" y="489"/>
                </a:cubicBezTo>
                <a:cubicBezTo>
                  <a:pt x="239" y="489"/>
                  <a:pt x="213" y="481"/>
                  <a:pt x="213" y="480"/>
                </a:cubicBezTo>
                <a:cubicBezTo>
                  <a:pt x="210" y="480"/>
                  <a:pt x="210" y="480"/>
                  <a:pt x="210" y="480"/>
                </a:cubicBezTo>
                <a:cubicBezTo>
                  <a:pt x="207" y="495"/>
                  <a:pt x="207" y="495"/>
                  <a:pt x="207" y="495"/>
                </a:cubicBezTo>
                <a:cubicBezTo>
                  <a:pt x="209" y="495"/>
                  <a:pt x="209" y="495"/>
                  <a:pt x="209" y="495"/>
                </a:cubicBezTo>
                <a:cubicBezTo>
                  <a:pt x="212" y="496"/>
                  <a:pt x="217" y="498"/>
                  <a:pt x="220" y="499"/>
                </a:cubicBezTo>
                <a:cubicBezTo>
                  <a:pt x="219" y="500"/>
                  <a:pt x="219" y="502"/>
                  <a:pt x="218" y="506"/>
                </a:cubicBezTo>
                <a:cubicBezTo>
                  <a:pt x="214" y="505"/>
                  <a:pt x="210" y="504"/>
                  <a:pt x="207" y="503"/>
                </a:cubicBezTo>
                <a:cubicBezTo>
                  <a:pt x="205" y="502"/>
                  <a:pt x="205" y="502"/>
                  <a:pt x="205" y="502"/>
                </a:cubicBezTo>
                <a:cubicBezTo>
                  <a:pt x="205" y="502"/>
                  <a:pt x="203" y="511"/>
                  <a:pt x="202" y="514"/>
                </a:cubicBezTo>
                <a:cubicBezTo>
                  <a:pt x="199" y="513"/>
                  <a:pt x="195" y="512"/>
                  <a:pt x="191" y="510"/>
                </a:cubicBezTo>
                <a:cubicBezTo>
                  <a:pt x="192" y="507"/>
                  <a:pt x="203" y="479"/>
                  <a:pt x="203" y="479"/>
                </a:cubicBezTo>
                <a:cubicBezTo>
                  <a:pt x="201" y="478"/>
                  <a:pt x="201" y="478"/>
                  <a:pt x="201" y="478"/>
                </a:cubicBezTo>
                <a:cubicBezTo>
                  <a:pt x="177" y="470"/>
                  <a:pt x="155" y="456"/>
                  <a:pt x="155" y="456"/>
                </a:cubicBezTo>
                <a:cubicBezTo>
                  <a:pt x="153" y="454"/>
                  <a:pt x="153" y="454"/>
                  <a:pt x="153" y="454"/>
                </a:cubicBezTo>
                <a:cubicBezTo>
                  <a:pt x="145" y="467"/>
                  <a:pt x="145" y="467"/>
                  <a:pt x="145" y="467"/>
                </a:cubicBezTo>
                <a:cubicBezTo>
                  <a:pt x="147" y="469"/>
                  <a:pt x="147" y="469"/>
                  <a:pt x="147" y="469"/>
                </a:cubicBezTo>
                <a:cubicBezTo>
                  <a:pt x="149" y="470"/>
                  <a:pt x="154" y="473"/>
                  <a:pt x="156" y="475"/>
                </a:cubicBezTo>
                <a:cubicBezTo>
                  <a:pt x="156" y="476"/>
                  <a:pt x="154" y="478"/>
                  <a:pt x="153" y="481"/>
                </a:cubicBezTo>
                <a:cubicBezTo>
                  <a:pt x="149" y="479"/>
                  <a:pt x="145" y="477"/>
                  <a:pt x="143" y="476"/>
                </a:cubicBezTo>
                <a:cubicBezTo>
                  <a:pt x="141" y="474"/>
                  <a:pt x="141" y="474"/>
                  <a:pt x="141" y="474"/>
                </a:cubicBezTo>
                <a:cubicBezTo>
                  <a:pt x="141" y="474"/>
                  <a:pt x="136" y="482"/>
                  <a:pt x="135" y="484"/>
                </a:cubicBezTo>
                <a:cubicBezTo>
                  <a:pt x="132" y="483"/>
                  <a:pt x="129" y="480"/>
                  <a:pt x="125" y="477"/>
                </a:cubicBezTo>
                <a:cubicBezTo>
                  <a:pt x="127" y="474"/>
                  <a:pt x="145" y="450"/>
                  <a:pt x="145" y="450"/>
                </a:cubicBezTo>
                <a:cubicBezTo>
                  <a:pt x="143" y="448"/>
                  <a:pt x="143" y="448"/>
                  <a:pt x="143" y="448"/>
                </a:cubicBezTo>
                <a:cubicBezTo>
                  <a:pt x="123" y="435"/>
                  <a:pt x="105" y="413"/>
                  <a:pt x="104" y="413"/>
                </a:cubicBezTo>
                <a:cubicBezTo>
                  <a:pt x="103" y="411"/>
                  <a:pt x="103" y="411"/>
                  <a:pt x="103" y="411"/>
                </a:cubicBezTo>
                <a:cubicBezTo>
                  <a:pt x="92" y="422"/>
                  <a:pt x="92" y="422"/>
                  <a:pt x="92" y="422"/>
                </a:cubicBezTo>
                <a:cubicBezTo>
                  <a:pt x="93" y="423"/>
                  <a:pt x="93" y="423"/>
                  <a:pt x="93" y="423"/>
                </a:cubicBezTo>
                <a:cubicBezTo>
                  <a:pt x="95" y="425"/>
                  <a:pt x="99" y="430"/>
                  <a:pt x="100" y="432"/>
                </a:cubicBezTo>
                <a:cubicBezTo>
                  <a:pt x="100" y="433"/>
                  <a:pt x="98" y="435"/>
                  <a:pt x="95" y="437"/>
                </a:cubicBezTo>
                <a:cubicBezTo>
                  <a:pt x="92" y="434"/>
                  <a:pt x="89" y="431"/>
                  <a:pt x="88" y="429"/>
                </a:cubicBezTo>
                <a:cubicBezTo>
                  <a:pt x="86" y="427"/>
                  <a:pt x="86" y="427"/>
                  <a:pt x="86" y="427"/>
                </a:cubicBezTo>
                <a:cubicBezTo>
                  <a:pt x="86" y="427"/>
                  <a:pt x="79" y="433"/>
                  <a:pt x="77" y="434"/>
                </a:cubicBezTo>
                <a:cubicBezTo>
                  <a:pt x="76" y="433"/>
                  <a:pt x="73" y="429"/>
                  <a:pt x="70" y="426"/>
                </a:cubicBezTo>
                <a:cubicBezTo>
                  <a:pt x="73" y="423"/>
                  <a:pt x="97" y="404"/>
                  <a:pt x="97" y="404"/>
                </a:cubicBezTo>
                <a:cubicBezTo>
                  <a:pt x="96" y="402"/>
                  <a:pt x="96" y="402"/>
                  <a:pt x="96" y="402"/>
                </a:cubicBezTo>
                <a:cubicBezTo>
                  <a:pt x="80" y="383"/>
                  <a:pt x="69" y="358"/>
                  <a:pt x="69" y="357"/>
                </a:cubicBezTo>
                <a:cubicBezTo>
                  <a:pt x="68" y="355"/>
                  <a:pt x="68" y="355"/>
                  <a:pt x="68" y="355"/>
                </a:cubicBezTo>
                <a:cubicBezTo>
                  <a:pt x="54" y="362"/>
                  <a:pt x="54" y="362"/>
                  <a:pt x="54" y="362"/>
                </a:cubicBezTo>
                <a:cubicBezTo>
                  <a:pt x="55" y="364"/>
                  <a:pt x="55" y="364"/>
                  <a:pt x="55" y="364"/>
                </a:cubicBezTo>
                <a:cubicBezTo>
                  <a:pt x="57" y="366"/>
                  <a:pt x="59" y="372"/>
                  <a:pt x="59" y="374"/>
                </a:cubicBezTo>
                <a:cubicBezTo>
                  <a:pt x="59" y="375"/>
                  <a:pt x="56" y="376"/>
                  <a:pt x="53" y="378"/>
                </a:cubicBezTo>
                <a:cubicBezTo>
                  <a:pt x="51" y="374"/>
                  <a:pt x="49" y="370"/>
                  <a:pt x="48" y="368"/>
                </a:cubicBezTo>
                <a:cubicBezTo>
                  <a:pt x="47" y="366"/>
                  <a:pt x="47" y="366"/>
                  <a:pt x="47" y="366"/>
                </a:cubicBezTo>
                <a:cubicBezTo>
                  <a:pt x="47" y="366"/>
                  <a:pt x="39" y="369"/>
                  <a:pt x="37" y="370"/>
                </a:cubicBezTo>
                <a:cubicBezTo>
                  <a:pt x="36" y="368"/>
                  <a:pt x="34" y="364"/>
                  <a:pt x="33" y="360"/>
                </a:cubicBezTo>
                <a:cubicBezTo>
                  <a:pt x="36" y="358"/>
                  <a:pt x="64" y="347"/>
                  <a:pt x="64" y="347"/>
                </a:cubicBezTo>
                <a:cubicBezTo>
                  <a:pt x="64" y="345"/>
                  <a:pt x="64" y="345"/>
                  <a:pt x="64" y="345"/>
                </a:cubicBezTo>
                <a:cubicBezTo>
                  <a:pt x="55" y="322"/>
                  <a:pt x="53" y="295"/>
                  <a:pt x="53" y="295"/>
                </a:cubicBezTo>
                <a:cubicBezTo>
                  <a:pt x="53" y="292"/>
                  <a:pt x="53" y="292"/>
                  <a:pt x="53" y="292"/>
                </a:cubicBezTo>
                <a:cubicBezTo>
                  <a:pt x="37" y="294"/>
                  <a:pt x="37" y="294"/>
                  <a:pt x="37" y="294"/>
                </a:cubicBezTo>
                <a:cubicBezTo>
                  <a:pt x="38" y="296"/>
                  <a:pt x="38" y="296"/>
                  <a:pt x="38" y="296"/>
                </a:cubicBezTo>
                <a:cubicBezTo>
                  <a:pt x="38" y="299"/>
                  <a:pt x="38" y="304"/>
                  <a:pt x="38" y="307"/>
                </a:cubicBezTo>
                <a:cubicBezTo>
                  <a:pt x="38" y="307"/>
                  <a:pt x="38" y="308"/>
                  <a:pt x="38" y="308"/>
                </a:cubicBezTo>
                <a:cubicBezTo>
                  <a:pt x="37" y="308"/>
                  <a:pt x="35" y="308"/>
                  <a:pt x="31" y="309"/>
                </a:cubicBezTo>
                <a:cubicBezTo>
                  <a:pt x="31" y="305"/>
                  <a:pt x="30" y="301"/>
                  <a:pt x="30" y="298"/>
                </a:cubicBezTo>
                <a:cubicBezTo>
                  <a:pt x="30" y="296"/>
                  <a:pt x="30" y="296"/>
                  <a:pt x="30" y="296"/>
                </a:cubicBezTo>
                <a:cubicBezTo>
                  <a:pt x="30" y="296"/>
                  <a:pt x="21" y="296"/>
                  <a:pt x="18" y="297"/>
                </a:cubicBezTo>
                <a:cubicBezTo>
                  <a:pt x="18" y="295"/>
                  <a:pt x="18" y="292"/>
                  <a:pt x="18" y="288"/>
                </a:cubicBezTo>
                <a:cubicBezTo>
                  <a:pt x="18" y="287"/>
                  <a:pt x="18" y="286"/>
                  <a:pt x="18" y="285"/>
                </a:cubicBezTo>
                <a:cubicBezTo>
                  <a:pt x="21" y="285"/>
                  <a:pt x="52" y="284"/>
                  <a:pt x="52" y="284"/>
                </a:cubicBezTo>
                <a:cubicBezTo>
                  <a:pt x="51" y="281"/>
                  <a:pt x="51" y="281"/>
                  <a:pt x="51" y="281"/>
                </a:cubicBezTo>
                <a:cubicBezTo>
                  <a:pt x="51" y="278"/>
                  <a:pt x="51" y="274"/>
                  <a:pt x="51" y="271"/>
                </a:cubicBezTo>
                <a:cubicBezTo>
                  <a:pt x="51" y="250"/>
                  <a:pt x="55" y="230"/>
                  <a:pt x="55" y="229"/>
                </a:cubicBezTo>
                <a:cubicBezTo>
                  <a:pt x="56" y="227"/>
                  <a:pt x="56" y="227"/>
                  <a:pt x="56" y="227"/>
                </a:cubicBezTo>
                <a:cubicBezTo>
                  <a:pt x="40" y="225"/>
                  <a:pt x="40" y="225"/>
                  <a:pt x="40" y="225"/>
                </a:cubicBezTo>
                <a:cubicBezTo>
                  <a:pt x="40" y="227"/>
                  <a:pt x="40" y="227"/>
                  <a:pt x="40" y="227"/>
                </a:cubicBezTo>
                <a:cubicBezTo>
                  <a:pt x="40" y="230"/>
                  <a:pt x="38" y="235"/>
                  <a:pt x="38" y="238"/>
                </a:cubicBezTo>
                <a:cubicBezTo>
                  <a:pt x="37" y="238"/>
                  <a:pt x="34" y="238"/>
                  <a:pt x="31" y="237"/>
                </a:cubicBezTo>
                <a:cubicBezTo>
                  <a:pt x="31" y="233"/>
                  <a:pt x="32" y="229"/>
                  <a:pt x="32" y="226"/>
                </a:cubicBezTo>
                <a:cubicBezTo>
                  <a:pt x="33" y="224"/>
                  <a:pt x="33" y="224"/>
                  <a:pt x="33" y="224"/>
                </a:cubicBezTo>
                <a:cubicBezTo>
                  <a:pt x="33" y="224"/>
                  <a:pt x="24" y="222"/>
                  <a:pt x="21" y="222"/>
                </a:cubicBezTo>
                <a:cubicBezTo>
                  <a:pt x="22" y="219"/>
                  <a:pt x="23" y="215"/>
                  <a:pt x="24" y="211"/>
                </a:cubicBezTo>
                <a:cubicBezTo>
                  <a:pt x="27" y="211"/>
                  <a:pt x="57" y="218"/>
                  <a:pt x="57" y="218"/>
                </a:cubicBezTo>
                <a:cubicBezTo>
                  <a:pt x="57" y="216"/>
                  <a:pt x="57" y="216"/>
                  <a:pt x="57" y="216"/>
                </a:cubicBezTo>
                <a:cubicBezTo>
                  <a:pt x="63" y="192"/>
                  <a:pt x="77" y="168"/>
                  <a:pt x="77" y="168"/>
                </a:cubicBezTo>
                <a:cubicBezTo>
                  <a:pt x="78" y="166"/>
                  <a:pt x="78" y="166"/>
                  <a:pt x="78" y="166"/>
                </a:cubicBezTo>
                <a:cubicBezTo>
                  <a:pt x="64" y="159"/>
                  <a:pt x="64" y="159"/>
                  <a:pt x="64" y="159"/>
                </a:cubicBezTo>
                <a:cubicBezTo>
                  <a:pt x="63" y="161"/>
                  <a:pt x="63" y="161"/>
                  <a:pt x="63" y="161"/>
                </a:cubicBezTo>
                <a:cubicBezTo>
                  <a:pt x="62" y="164"/>
                  <a:pt x="59" y="168"/>
                  <a:pt x="57" y="171"/>
                </a:cubicBezTo>
                <a:cubicBezTo>
                  <a:pt x="56" y="170"/>
                  <a:pt x="54" y="169"/>
                  <a:pt x="51" y="168"/>
                </a:cubicBezTo>
                <a:cubicBezTo>
                  <a:pt x="53" y="164"/>
                  <a:pt x="55" y="160"/>
                  <a:pt x="56" y="158"/>
                </a:cubicBezTo>
                <a:cubicBezTo>
                  <a:pt x="57" y="156"/>
                  <a:pt x="57" y="156"/>
                  <a:pt x="57" y="156"/>
                </a:cubicBezTo>
                <a:cubicBezTo>
                  <a:pt x="57" y="156"/>
                  <a:pt x="50" y="151"/>
                  <a:pt x="47" y="150"/>
                </a:cubicBezTo>
                <a:cubicBezTo>
                  <a:pt x="48" y="148"/>
                  <a:pt x="50" y="144"/>
                  <a:pt x="53" y="140"/>
                </a:cubicBezTo>
                <a:cubicBezTo>
                  <a:pt x="56" y="142"/>
                  <a:pt x="82" y="158"/>
                  <a:pt x="82" y="158"/>
                </a:cubicBezTo>
                <a:cubicBezTo>
                  <a:pt x="83" y="156"/>
                  <a:pt x="83" y="156"/>
                  <a:pt x="83" y="156"/>
                </a:cubicBezTo>
                <a:cubicBezTo>
                  <a:pt x="96" y="135"/>
                  <a:pt x="116" y="116"/>
                  <a:pt x="116" y="116"/>
                </a:cubicBezTo>
                <a:cubicBezTo>
                  <a:pt x="118" y="114"/>
                  <a:pt x="118" y="114"/>
                  <a:pt x="118" y="114"/>
                </a:cubicBezTo>
                <a:cubicBezTo>
                  <a:pt x="107" y="103"/>
                  <a:pt x="107" y="103"/>
                  <a:pt x="107" y="103"/>
                </a:cubicBezTo>
                <a:cubicBezTo>
                  <a:pt x="105" y="105"/>
                  <a:pt x="105" y="105"/>
                  <a:pt x="105" y="105"/>
                </a:cubicBezTo>
                <a:cubicBezTo>
                  <a:pt x="103" y="107"/>
                  <a:pt x="99" y="111"/>
                  <a:pt x="97" y="113"/>
                </a:cubicBezTo>
                <a:cubicBezTo>
                  <a:pt x="96" y="112"/>
                  <a:pt x="94" y="110"/>
                  <a:pt x="92" y="108"/>
                </a:cubicBezTo>
                <a:cubicBezTo>
                  <a:pt x="94" y="105"/>
                  <a:pt x="97" y="102"/>
                  <a:pt x="99" y="100"/>
                </a:cubicBezTo>
                <a:cubicBezTo>
                  <a:pt x="101" y="98"/>
                  <a:pt x="101" y="98"/>
                  <a:pt x="101" y="98"/>
                </a:cubicBezTo>
                <a:cubicBezTo>
                  <a:pt x="101" y="98"/>
                  <a:pt x="95" y="92"/>
                  <a:pt x="93" y="90"/>
                </a:cubicBezTo>
                <a:cubicBezTo>
                  <a:pt x="95" y="88"/>
                  <a:pt x="98" y="85"/>
                  <a:pt x="101" y="82"/>
                </a:cubicBezTo>
                <a:cubicBezTo>
                  <a:pt x="104" y="85"/>
                  <a:pt x="124" y="108"/>
                  <a:pt x="124" y="108"/>
                </a:cubicBezTo>
                <a:cubicBezTo>
                  <a:pt x="125" y="106"/>
                  <a:pt x="125" y="106"/>
                  <a:pt x="125" y="106"/>
                </a:cubicBezTo>
                <a:cubicBezTo>
                  <a:pt x="143" y="89"/>
                  <a:pt x="168" y="77"/>
                  <a:pt x="168" y="77"/>
                </a:cubicBezTo>
                <a:cubicBezTo>
                  <a:pt x="170" y="76"/>
                  <a:pt x="170" y="76"/>
                  <a:pt x="170" y="76"/>
                </a:cubicBezTo>
                <a:cubicBezTo>
                  <a:pt x="163" y="62"/>
                  <a:pt x="163" y="62"/>
                  <a:pt x="163" y="62"/>
                </a:cubicBezTo>
                <a:cubicBezTo>
                  <a:pt x="161" y="63"/>
                  <a:pt x="161" y="63"/>
                  <a:pt x="161" y="63"/>
                </a:cubicBezTo>
                <a:cubicBezTo>
                  <a:pt x="158" y="65"/>
                  <a:pt x="153" y="67"/>
                  <a:pt x="150" y="68"/>
                </a:cubicBezTo>
                <a:cubicBezTo>
                  <a:pt x="150" y="67"/>
                  <a:pt x="149" y="65"/>
                  <a:pt x="147" y="62"/>
                </a:cubicBezTo>
                <a:cubicBezTo>
                  <a:pt x="150" y="60"/>
                  <a:pt x="154" y="58"/>
                  <a:pt x="156" y="57"/>
                </a:cubicBezTo>
                <a:cubicBezTo>
                  <a:pt x="158" y="56"/>
                  <a:pt x="158" y="56"/>
                  <a:pt x="158" y="56"/>
                </a:cubicBezTo>
                <a:cubicBezTo>
                  <a:pt x="158" y="56"/>
                  <a:pt x="154" y="48"/>
                  <a:pt x="153" y="45"/>
                </a:cubicBezTo>
                <a:cubicBezTo>
                  <a:pt x="155" y="44"/>
                  <a:pt x="159" y="42"/>
                  <a:pt x="164" y="40"/>
                </a:cubicBezTo>
                <a:cubicBezTo>
                  <a:pt x="165" y="44"/>
                  <a:pt x="178" y="71"/>
                  <a:pt x="178" y="71"/>
                </a:cubicBezTo>
                <a:cubicBezTo>
                  <a:pt x="180" y="70"/>
                  <a:pt x="180" y="70"/>
                  <a:pt x="180" y="70"/>
                </a:cubicBezTo>
                <a:cubicBezTo>
                  <a:pt x="202" y="59"/>
                  <a:pt x="230" y="55"/>
                  <a:pt x="230" y="55"/>
                </a:cubicBezTo>
                <a:cubicBezTo>
                  <a:pt x="233" y="54"/>
                  <a:pt x="233" y="54"/>
                  <a:pt x="233" y="54"/>
                </a:cubicBezTo>
                <a:cubicBezTo>
                  <a:pt x="229" y="39"/>
                  <a:pt x="229" y="39"/>
                  <a:pt x="229" y="39"/>
                </a:cubicBezTo>
                <a:cubicBezTo>
                  <a:pt x="227" y="40"/>
                  <a:pt x="227" y="40"/>
                  <a:pt x="227" y="40"/>
                </a:cubicBezTo>
                <a:cubicBezTo>
                  <a:pt x="224" y="41"/>
                  <a:pt x="219" y="41"/>
                  <a:pt x="216" y="41"/>
                </a:cubicBezTo>
                <a:cubicBezTo>
                  <a:pt x="216" y="40"/>
                  <a:pt x="215" y="38"/>
                  <a:pt x="214" y="35"/>
                </a:cubicBezTo>
                <a:cubicBezTo>
                  <a:pt x="218" y="33"/>
                  <a:pt x="222" y="32"/>
                  <a:pt x="225" y="32"/>
                </a:cubicBezTo>
                <a:cubicBezTo>
                  <a:pt x="227" y="32"/>
                  <a:pt x="227" y="32"/>
                  <a:pt x="227" y="32"/>
                </a:cubicBezTo>
                <a:cubicBezTo>
                  <a:pt x="227" y="32"/>
                  <a:pt x="226" y="23"/>
                  <a:pt x="225" y="20"/>
                </a:cubicBezTo>
                <a:cubicBezTo>
                  <a:pt x="228" y="20"/>
                  <a:pt x="232" y="19"/>
                  <a:pt x="237" y="19"/>
                </a:cubicBezTo>
                <a:cubicBezTo>
                  <a:pt x="237" y="22"/>
                  <a:pt x="241" y="52"/>
                  <a:pt x="241" y="52"/>
                </a:cubicBezTo>
                <a:cubicBezTo>
                  <a:pt x="243" y="52"/>
                  <a:pt x="243" y="52"/>
                  <a:pt x="243" y="52"/>
                </a:cubicBezTo>
                <a:cubicBezTo>
                  <a:pt x="268" y="49"/>
                  <a:pt x="295" y="53"/>
                  <a:pt x="296" y="53"/>
                </a:cubicBezTo>
                <a:cubicBezTo>
                  <a:pt x="298" y="53"/>
                  <a:pt x="298" y="53"/>
                  <a:pt x="298" y="53"/>
                </a:cubicBezTo>
                <a:cubicBezTo>
                  <a:pt x="300" y="38"/>
                  <a:pt x="300" y="38"/>
                  <a:pt x="300" y="38"/>
                </a:cubicBezTo>
                <a:cubicBezTo>
                  <a:pt x="297" y="38"/>
                  <a:pt x="297" y="38"/>
                  <a:pt x="297" y="38"/>
                </a:cubicBezTo>
                <a:cubicBezTo>
                  <a:pt x="294" y="38"/>
                  <a:pt x="289" y="37"/>
                  <a:pt x="286" y="36"/>
                </a:cubicBezTo>
                <a:cubicBezTo>
                  <a:pt x="286" y="35"/>
                  <a:pt x="286" y="32"/>
                  <a:pt x="287" y="29"/>
                </a:cubicBezTo>
                <a:cubicBezTo>
                  <a:pt x="291" y="29"/>
                  <a:pt x="295" y="29"/>
                  <a:pt x="298" y="30"/>
                </a:cubicBezTo>
                <a:cubicBezTo>
                  <a:pt x="300" y="30"/>
                  <a:pt x="300" y="30"/>
                  <a:pt x="300" y="30"/>
                </a:cubicBezTo>
                <a:cubicBezTo>
                  <a:pt x="300" y="30"/>
                  <a:pt x="301" y="21"/>
                  <a:pt x="302" y="19"/>
                </a:cubicBezTo>
                <a:cubicBezTo>
                  <a:pt x="304" y="19"/>
                  <a:pt x="308" y="19"/>
                  <a:pt x="313" y="21"/>
                </a:cubicBezTo>
                <a:cubicBezTo>
                  <a:pt x="312" y="24"/>
                  <a:pt x="306" y="54"/>
                  <a:pt x="306" y="54"/>
                </a:cubicBezTo>
                <a:cubicBezTo>
                  <a:pt x="309" y="55"/>
                  <a:pt x="309" y="55"/>
                  <a:pt x="309" y="55"/>
                </a:cubicBezTo>
                <a:cubicBezTo>
                  <a:pt x="333" y="59"/>
                  <a:pt x="358" y="70"/>
                  <a:pt x="358" y="71"/>
                </a:cubicBezTo>
                <a:cubicBezTo>
                  <a:pt x="360" y="72"/>
                  <a:pt x="360" y="72"/>
                  <a:pt x="360" y="72"/>
                </a:cubicBezTo>
                <a:cubicBezTo>
                  <a:pt x="366" y="57"/>
                  <a:pt x="366" y="57"/>
                  <a:pt x="366" y="57"/>
                </a:cubicBezTo>
                <a:cubicBezTo>
                  <a:pt x="364" y="57"/>
                  <a:pt x="364" y="57"/>
                  <a:pt x="364" y="57"/>
                </a:cubicBezTo>
                <a:cubicBezTo>
                  <a:pt x="361" y="56"/>
                  <a:pt x="356" y="53"/>
                  <a:pt x="354" y="51"/>
                </a:cubicBezTo>
                <a:cubicBezTo>
                  <a:pt x="354" y="50"/>
                  <a:pt x="355" y="48"/>
                  <a:pt x="356" y="45"/>
                </a:cubicBezTo>
                <a:cubicBezTo>
                  <a:pt x="360" y="46"/>
                  <a:pt x="364" y="48"/>
                  <a:pt x="366" y="49"/>
                </a:cubicBezTo>
                <a:cubicBezTo>
                  <a:pt x="368" y="50"/>
                  <a:pt x="368" y="50"/>
                  <a:pt x="368" y="50"/>
                </a:cubicBezTo>
                <a:cubicBezTo>
                  <a:pt x="368" y="50"/>
                  <a:pt x="372" y="42"/>
                  <a:pt x="373" y="40"/>
                </a:cubicBezTo>
                <a:cubicBezTo>
                  <a:pt x="376" y="40"/>
                  <a:pt x="380" y="42"/>
                  <a:pt x="384" y="45"/>
                </a:cubicBezTo>
                <a:cubicBezTo>
                  <a:pt x="382" y="48"/>
                  <a:pt x="368" y="75"/>
                  <a:pt x="368" y="75"/>
                </a:cubicBezTo>
                <a:cubicBezTo>
                  <a:pt x="370" y="76"/>
                  <a:pt x="370" y="76"/>
                  <a:pt x="370" y="76"/>
                </a:cubicBezTo>
                <a:cubicBezTo>
                  <a:pt x="392" y="87"/>
                  <a:pt x="412" y="105"/>
                  <a:pt x="412" y="106"/>
                </a:cubicBezTo>
                <a:cubicBezTo>
                  <a:pt x="414" y="107"/>
                  <a:pt x="414" y="107"/>
                  <a:pt x="414" y="107"/>
                </a:cubicBezTo>
                <a:cubicBezTo>
                  <a:pt x="424" y="95"/>
                  <a:pt x="424" y="95"/>
                  <a:pt x="424" y="95"/>
                </a:cubicBezTo>
                <a:cubicBezTo>
                  <a:pt x="422" y="94"/>
                  <a:pt x="422" y="94"/>
                  <a:pt x="422" y="94"/>
                </a:cubicBezTo>
                <a:cubicBezTo>
                  <a:pt x="420" y="92"/>
                  <a:pt x="416" y="88"/>
                  <a:pt x="414" y="86"/>
                </a:cubicBezTo>
                <a:cubicBezTo>
                  <a:pt x="415" y="85"/>
                  <a:pt x="416" y="83"/>
                  <a:pt x="418" y="81"/>
                </a:cubicBezTo>
                <a:cubicBezTo>
                  <a:pt x="422" y="83"/>
                  <a:pt x="425" y="86"/>
                  <a:pt x="427" y="88"/>
                </a:cubicBezTo>
                <a:cubicBezTo>
                  <a:pt x="428" y="89"/>
                  <a:pt x="428" y="89"/>
                  <a:pt x="428" y="89"/>
                </a:cubicBezTo>
                <a:cubicBezTo>
                  <a:pt x="428" y="89"/>
                  <a:pt x="435" y="83"/>
                  <a:pt x="436" y="81"/>
                </a:cubicBezTo>
                <a:cubicBezTo>
                  <a:pt x="438" y="82"/>
                  <a:pt x="442" y="85"/>
                  <a:pt x="444" y="89"/>
                </a:cubicBezTo>
                <a:cubicBezTo>
                  <a:pt x="442" y="91"/>
                  <a:pt x="420" y="114"/>
                  <a:pt x="420" y="114"/>
                </a:cubicBezTo>
                <a:cubicBezTo>
                  <a:pt x="422" y="115"/>
                  <a:pt x="422" y="115"/>
                  <a:pt x="422" y="115"/>
                </a:cubicBezTo>
                <a:cubicBezTo>
                  <a:pt x="440" y="131"/>
                  <a:pt x="455" y="156"/>
                  <a:pt x="455" y="156"/>
                </a:cubicBezTo>
                <a:cubicBezTo>
                  <a:pt x="456" y="158"/>
                  <a:pt x="456" y="158"/>
                  <a:pt x="456" y="158"/>
                </a:cubicBezTo>
                <a:cubicBezTo>
                  <a:pt x="469" y="149"/>
                  <a:pt x="469" y="149"/>
                  <a:pt x="469" y="149"/>
                </a:cubicBezTo>
                <a:cubicBezTo>
                  <a:pt x="468" y="147"/>
                  <a:pt x="468" y="147"/>
                  <a:pt x="468" y="147"/>
                </a:cubicBezTo>
                <a:cubicBezTo>
                  <a:pt x="466" y="145"/>
                  <a:pt x="463" y="140"/>
                  <a:pt x="462" y="137"/>
                </a:cubicBezTo>
                <a:cubicBezTo>
                  <a:pt x="463" y="137"/>
                  <a:pt x="465" y="135"/>
                  <a:pt x="467" y="133"/>
                </a:cubicBezTo>
                <a:cubicBezTo>
                  <a:pt x="470" y="137"/>
                  <a:pt x="473" y="140"/>
                  <a:pt x="474" y="142"/>
                </a:cubicBezTo>
                <a:cubicBezTo>
                  <a:pt x="475" y="144"/>
                  <a:pt x="475" y="144"/>
                  <a:pt x="475" y="144"/>
                </a:cubicBezTo>
                <a:cubicBezTo>
                  <a:pt x="475" y="144"/>
                  <a:pt x="483" y="139"/>
                  <a:pt x="485" y="138"/>
                </a:cubicBezTo>
                <a:cubicBezTo>
                  <a:pt x="486" y="140"/>
                  <a:pt x="489" y="144"/>
                  <a:pt x="491" y="148"/>
                </a:cubicBezTo>
                <a:cubicBezTo>
                  <a:pt x="488" y="150"/>
                  <a:pt x="461" y="165"/>
                  <a:pt x="461" y="165"/>
                </a:cubicBezTo>
                <a:cubicBezTo>
                  <a:pt x="462" y="167"/>
                  <a:pt x="462" y="167"/>
                  <a:pt x="462" y="167"/>
                </a:cubicBezTo>
                <a:cubicBezTo>
                  <a:pt x="475" y="188"/>
                  <a:pt x="482" y="216"/>
                  <a:pt x="482" y="216"/>
                </a:cubicBezTo>
                <a:cubicBezTo>
                  <a:pt x="482" y="218"/>
                  <a:pt x="482" y="218"/>
                  <a:pt x="482" y="218"/>
                </a:cubicBezTo>
                <a:cubicBezTo>
                  <a:pt x="497" y="214"/>
                  <a:pt x="497" y="214"/>
                  <a:pt x="497" y="214"/>
                </a:cubicBezTo>
                <a:cubicBezTo>
                  <a:pt x="496" y="211"/>
                  <a:pt x="496" y="211"/>
                  <a:pt x="496" y="211"/>
                </a:cubicBezTo>
                <a:cubicBezTo>
                  <a:pt x="495" y="209"/>
                  <a:pt x="494" y="203"/>
                  <a:pt x="494" y="200"/>
                </a:cubicBezTo>
                <a:cubicBezTo>
                  <a:pt x="495" y="200"/>
                  <a:pt x="497" y="199"/>
                  <a:pt x="500" y="198"/>
                </a:cubicBezTo>
                <a:cubicBezTo>
                  <a:pt x="502" y="202"/>
                  <a:pt x="503" y="206"/>
                  <a:pt x="504" y="209"/>
                </a:cubicBezTo>
                <a:cubicBezTo>
                  <a:pt x="504" y="211"/>
                  <a:pt x="504" y="211"/>
                  <a:pt x="504" y="211"/>
                </a:cubicBezTo>
                <a:cubicBezTo>
                  <a:pt x="504" y="211"/>
                  <a:pt x="513" y="209"/>
                  <a:pt x="515" y="208"/>
                </a:cubicBezTo>
                <a:cubicBezTo>
                  <a:pt x="516" y="210"/>
                  <a:pt x="517" y="214"/>
                  <a:pt x="518" y="219"/>
                </a:cubicBezTo>
                <a:cubicBezTo>
                  <a:pt x="515" y="220"/>
                  <a:pt x="484" y="226"/>
                  <a:pt x="484" y="226"/>
                </a:cubicBezTo>
                <a:cubicBezTo>
                  <a:pt x="485" y="229"/>
                  <a:pt x="485" y="229"/>
                  <a:pt x="485" y="229"/>
                </a:cubicBezTo>
                <a:cubicBezTo>
                  <a:pt x="488" y="243"/>
                  <a:pt x="489" y="259"/>
                  <a:pt x="489" y="269"/>
                </a:cubicBezTo>
                <a:cubicBezTo>
                  <a:pt x="489" y="276"/>
                  <a:pt x="488" y="280"/>
                  <a:pt x="488" y="280"/>
                </a:cubicBezTo>
                <a:cubicBezTo>
                  <a:pt x="488" y="283"/>
                  <a:pt x="488" y="283"/>
                  <a:pt x="488" y="283"/>
                </a:cubicBezTo>
                <a:cubicBezTo>
                  <a:pt x="504" y="283"/>
                  <a:pt x="504" y="283"/>
                  <a:pt x="504" y="283"/>
                </a:cubicBezTo>
                <a:cubicBezTo>
                  <a:pt x="504" y="280"/>
                  <a:pt x="504" y="280"/>
                  <a:pt x="504" y="280"/>
                </a:cubicBezTo>
                <a:cubicBezTo>
                  <a:pt x="504" y="280"/>
                  <a:pt x="504" y="280"/>
                  <a:pt x="504" y="279"/>
                </a:cubicBezTo>
                <a:cubicBezTo>
                  <a:pt x="504" y="276"/>
                  <a:pt x="504" y="271"/>
                  <a:pt x="505" y="269"/>
                </a:cubicBezTo>
                <a:cubicBezTo>
                  <a:pt x="506" y="269"/>
                  <a:pt x="508" y="269"/>
                  <a:pt x="512" y="269"/>
                </a:cubicBezTo>
                <a:cubicBezTo>
                  <a:pt x="512" y="272"/>
                  <a:pt x="512" y="274"/>
                  <a:pt x="512" y="277"/>
                </a:cubicBezTo>
                <a:cubicBezTo>
                  <a:pt x="512" y="278"/>
                  <a:pt x="512" y="279"/>
                  <a:pt x="512" y="280"/>
                </a:cubicBezTo>
                <a:cubicBezTo>
                  <a:pt x="512" y="282"/>
                  <a:pt x="512" y="282"/>
                  <a:pt x="512" y="282"/>
                </a:cubicBezTo>
                <a:cubicBezTo>
                  <a:pt x="512" y="282"/>
                  <a:pt x="520" y="282"/>
                  <a:pt x="523" y="283"/>
                </a:cubicBezTo>
                <a:cubicBezTo>
                  <a:pt x="523" y="283"/>
                  <a:pt x="523" y="283"/>
                  <a:pt x="523" y="284"/>
                </a:cubicBezTo>
                <a:cubicBezTo>
                  <a:pt x="523" y="286"/>
                  <a:pt x="523" y="290"/>
                  <a:pt x="522" y="294"/>
                </a:cubicBezTo>
                <a:cubicBezTo>
                  <a:pt x="519" y="294"/>
                  <a:pt x="488" y="291"/>
                  <a:pt x="488" y="291"/>
                </a:cubicBezTo>
                <a:cubicBezTo>
                  <a:pt x="488" y="294"/>
                  <a:pt x="488" y="294"/>
                  <a:pt x="488" y="294"/>
                </a:cubicBezTo>
                <a:cubicBezTo>
                  <a:pt x="486" y="318"/>
                  <a:pt x="476" y="344"/>
                  <a:pt x="476" y="344"/>
                </a:cubicBezTo>
                <a:cubicBezTo>
                  <a:pt x="475" y="346"/>
                  <a:pt x="475" y="346"/>
                  <a:pt x="475" y="346"/>
                </a:cubicBezTo>
                <a:cubicBezTo>
                  <a:pt x="490" y="351"/>
                  <a:pt x="490" y="351"/>
                  <a:pt x="490" y="351"/>
                </a:cubicBezTo>
                <a:cubicBezTo>
                  <a:pt x="491" y="349"/>
                  <a:pt x="491" y="349"/>
                  <a:pt x="491" y="349"/>
                </a:cubicBezTo>
                <a:cubicBezTo>
                  <a:pt x="491" y="346"/>
                  <a:pt x="494" y="341"/>
                  <a:pt x="495" y="338"/>
                </a:cubicBezTo>
                <a:cubicBezTo>
                  <a:pt x="496" y="338"/>
                  <a:pt x="498" y="339"/>
                  <a:pt x="502" y="340"/>
                </a:cubicBezTo>
                <a:cubicBezTo>
                  <a:pt x="501" y="344"/>
                  <a:pt x="499" y="348"/>
                  <a:pt x="498" y="351"/>
                </a:cubicBezTo>
                <a:cubicBezTo>
                  <a:pt x="498" y="353"/>
                  <a:pt x="498" y="353"/>
                  <a:pt x="498" y="353"/>
                </a:cubicBezTo>
                <a:cubicBezTo>
                  <a:pt x="498" y="353"/>
                  <a:pt x="506" y="356"/>
                  <a:pt x="508" y="357"/>
                </a:cubicBezTo>
                <a:cubicBezTo>
                  <a:pt x="508" y="359"/>
                  <a:pt x="506" y="363"/>
                  <a:pt x="504" y="367"/>
                </a:cubicBezTo>
                <a:cubicBezTo>
                  <a:pt x="501" y="366"/>
                  <a:pt x="472" y="354"/>
                  <a:pt x="472" y="354"/>
                </a:cubicBezTo>
                <a:cubicBezTo>
                  <a:pt x="472" y="354"/>
                  <a:pt x="472" y="358"/>
                  <a:pt x="472" y="358"/>
                </a:cubicBezTo>
                <a:cubicBezTo>
                  <a:pt x="462" y="381"/>
                  <a:pt x="445" y="402"/>
                  <a:pt x="445" y="402"/>
                </a:cubicBezTo>
                <a:cubicBezTo>
                  <a:pt x="443" y="404"/>
                  <a:pt x="443" y="404"/>
                  <a:pt x="443" y="404"/>
                </a:cubicBezTo>
                <a:cubicBezTo>
                  <a:pt x="456" y="413"/>
                  <a:pt x="456" y="413"/>
                  <a:pt x="456" y="413"/>
                </a:cubicBezTo>
                <a:cubicBezTo>
                  <a:pt x="457" y="411"/>
                  <a:pt x="457" y="411"/>
                  <a:pt x="457" y="411"/>
                </a:cubicBezTo>
                <a:cubicBezTo>
                  <a:pt x="459" y="409"/>
                  <a:pt x="463" y="404"/>
                  <a:pt x="465" y="402"/>
                </a:cubicBezTo>
                <a:cubicBezTo>
                  <a:pt x="465" y="403"/>
                  <a:pt x="468" y="404"/>
                  <a:pt x="470" y="406"/>
                </a:cubicBezTo>
                <a:cubicBezTo>
                  <a:pt x="468" y="410"/>
                  <a:pt x="466" y="414"/>
                  <a:pt x="464" y="416"/>
                </a:cubicBezTo>
                <a:cubicBezTo>
                  <a:pt x="462" y="417"/>
                  <a:pt x="462" y="417"/>
                  <a:pt x="462" y="417"/>
                </a:cubicBezTo>
                <a:cubicBezTo>
                  <a:pt x="462" y="417"/>
                  <a:pt x="469" y="423"/>
                  <a:pt x="471" y="425"/>
                </a:cubicBezTo>
                <a:cubicBezTo>
                  <a:pt x="470" y="427"/>
                  <a:pt x="467" y="430"/>
                  <a:pt x="464" y="433"/>
                </a:cubicBezTo>
                <a:cubicBezTo>
                  <a:pt x="461" y="431"/>
                  <a:pt x="438" y="411"/>
                  <a:pt x="438" y="411"/>
                </a:cubicBezTo>
                <a:cubicBezTo>
                  <a:pt x="436" y="413"/>
                  <a:pt x="436" y="413"/>
                  <a:pt x="436" y="413"/>
                </a:cubicBezTo>
                <a:cubicBezTo>
                  <a:pt x="421" y="432"/>
                  <a:pt x="398" y="447"/>
                  <a:pt x="397" y="447"/>
                </a:cubicBezTo>
                <a:cubicBezTo>
                  <a:pt x="395" y="449"/>
                  <a:pt x="395" y="449"/>
                  <a:pt x="395" y="449"/>
                </a:cubicBezTo>
                <a:cubicBezTo>
                  <a:pt x="405" y="461"/>
                  <a:pt x="405" y="461"/>
                  <a:pt x="405" y="461"/>
                </a:cubicBezTo>
                <a:cubicBezTo>
                  <a:pt x="407" y="460"/>
                  <a:pt x="407" y="460"/>
                  <a:pt x="407" y="460"/>
                </a:cubicBezTo>
                <a:cubicBezTo>
                  <a:pt x="409" y="458"/>
                  <a:pt x="414" y="455"/>
                  <a:pt x="416" y="453"/>
                </a:cubicBezTo>
                <a:cubicBezTo>
                  <a:pt x="417" y="454"/>
                  <a:pt x="418" y="456"/>
                  <a:pt x="421" y="459"/>
                </a:cubicBezTo>
                <a:cubicBezTo>
                  <a:pt x="417" y="462"/>
                  <a:pt x="414" y="464"/>
                  <a:pt x="412" y="466"/>
                </a:cubicBezTo>
                <a:cubicBezTo>
                  <a:pt x="410" y="467"/>
                  <a:pt x="410" y="467"/>
                  <a:pt x="410" y="467"/>
                </a:cubicBezTo>
                <a:cubicBezTo>
                  <a:pt x="410" y="467"/>
                  <a:pt x="415" y="474"/>
                  <a:pt x="417" y="476"/>
                </a:cubicBezTo>
                <a:cubicBezTo>
                  <a:pt x="415" y="478"/>
                  <a:pt x="411" y="481"/>
                  <a:pt x="407" y="483"/>
                </a:cubicBezTo>
                <a:cubicBezTo>
                  <a:pt x="405" y="480"/>
                  <a:pt x="389" y="454"/>
                  <a:pt x="389" y="454"/>
                </a:cubicBezTo>
                <a:cubicBezTo>
                  <a:pt x="387" y="455"/>
                  <a:pt x="387" y="455"/>
                  <a:pt x="387" y="455"/>
                </a:cubicBezTo>
                <a:cubicBezTo>
                  <a:pt x="367" y="469"/>
                  <a:pt x="341" y="477"/>
                  <a:pt x="340" y="477"/>
                </a:cubicBezTo>
                <a:cubicBezTo>
                  <a:pt x="338" y="478"/>
                  <a:pt x="338" y="478"/>
                  <a:pt x="338" y="478"/>
                </a:cubicBezTo>
                <a:cubicBezTo>
                  <a:pt x="343" y="492"/>
                  <a:pt x="343" y="492"/>
                  <a:pt x="343" y="492"/>
                </a:cubicBezTo>
                <a:cubicBezTo>
                  <a:pt x="346" y="491"/>
                  <a:pt x="346" y="491"/>
                  <a:pt x="346" y="491"/>
                </a:cubicBezTo>
                <a:cubicBezTo>
                  <a:pt x="348" y="490"/>
                  <a:pt x="354" y="489"/>
                  <a:pt x="357" y="488"/>
                </a:cubicBezTo>
                <a:cubicBezTo>
                  <a:pt x="357" y="489"/>
                  <a:pt x="358" y="492"/>
                  <a:pt x="359" y="495"/>
                </a:cubicBezTo>
                <a:cubicBezTo>
                  <a:pt x="355" y="497"/>
                  <a:pt x="351" y="498"/>
                  <a:pt x="349" y="499"/>
                </a:cubicBezTo>
                <a:cubicBezTo>
                  <a:pt x="346" y="499"/>
                  <a:pt x="346" y="499"/>
                  <a:pt x="346" y="499"/>
                </a:cubicBezTo>
                <a:cubicBezTo>
                  <a:pt x="346" y="499"/>
                  <a:pt x="349" y="508"/>
                  <a:pt x="350" y="511"/>
                </a:cubicBezTo>
                <a:cubicBezTo>
                  <a:pt x="348" y="511"/>
                  <a:pt x="344" y="513"/>
                  <a:pt x="339" y="514"/>
                </a:cubicBezTo>
                <a:cubicBezTo>
                  <a:pt x="338" y="510"/>
                  <a:pt x="330" y="481"/>
                  <a:pt x="330" y="481"/>
                </a:cubicBezTo>
                <a:cubicBezTo>
                  <a:pt x="328" y="482"/>
                  <a:pt x="328" y="482"/>
                  <a:pt x="328" y="482"/>
                </a:cubicBezTo>
                <a:cubicBezTo>
                  <a:pt x="304" y="489"/>
                  <a:pt x="277" y="489"/>
                  <a:pt x="277" y="489"/>
                </a:cubicBezTo>
                <a:cubicBezTo>
                  <a:pt x="274" y="489"/>
                  <a:pt x="274" y="489"/>
                  <a:pt x="274" y="489"/>
                </a:cubicBezTo>
                <a:cubicBezTo>
                  <a:pt x="275" y="505"/>
                  <a:pt x="275" y="505"/>
                  <a:pt x="275" y="505"/>
                </a:cubicBezTo>
                <a:cubicBezTo>
                  <a:pt x="277" y="504"/>
                  <a:pt x="277" y="504"/>
                  <a:pt x="277" y="504"/>
                </a:cubicBezTo>
                <a:cubicBezTo>
                  <a:pt x="280" y="504"/>
                  <a:pt x="286" y="504"/>
                  <a:pt x="289" y="505"/>
                </a:cubicBezTo>
                <a:cubicBezTo>
                  <a:pt x="289" y="506"/>
                  <a:pt x="289" y="508"/>
                  <a:pt x="289" y="512"/>
                </a:cubicBezTo>
                <a:cubicBezTo>
                  <a:pt x="285" y="512"/>
                  <a:pt x="281" y="512"/>
                  <a:pt x="278" y="512"/>
                </a:cubicBezTo>
                <a:cubicBezTo>
                  <a:pt x="276" y="512"/>
                  <a:pt x="276" y="512"/>
                  <a:pt x="276" y="512"/>
                </a:cubicBezTo>
                <a:cubicBezTo>
                  <a:pt x="276" y="512"/>
                  <a:pt x="276" y="521"/>
                  <a:pt x="276" y="524"/>
                </a:cubicBezTo>
                <a:cubicBezTo>
                  <a:pt x="273" y="524"/>
                  <a:pt x="269" y="524"/>
                  <a:pt x="265" y="523"/>
                </a:cubicBezTo>
                <a:cubicBezTo>
                  <a:pt x="265" y="523"/>
                  <a:pt x="265" y="523"/>
                  <a:pt x="265" y="523"/>
                </a:cubicBezTo>
                <a:close/>
                <a:moveTo>
                  <a:pt x="424" y="456"/>
                </a:moveTo>
                <a:cubicBezTo>
                  <a:pt x="421" y="453"/>
                  <a:pt x="417" y="448"/>
                  <a:pt x="417" y="448"/>
                </a:cubicBezTo>
                <a:cubicBezTo>
                  <a:pt x="416" y="449"/>
                  <a:pt x="416" y="449"/>
                  <a:pt x="416" y="449"/>
                </a:cubicBezTo>
                <a:cubicBezTo>
                  <a:pt x="415" y="449"/>
                  <a:pt x="409" y="452"/>
                  <a:pt x="406" y="455"/>
                </a:cubicBezTo>
                <a:cubicBezTo>
                  <a:pt x="404" y="453"/>
                  <a:pt x="403" y="451"/>
                  <a:pt x="402" y="450"/>
                </a:cubicBezTo>
                <a:cubicBezTo>
                  <a:pt x="407" y="446"/>
                  <a:pt x="425" y="433"/>
                  <a:pt x="438" y="417"/>
                </a:cubicBezTo>
                <a:cubicBezTo>
                  <a:pt x="441" y="419"/>
                  <a:pt x="464" y="439"/>
                  <a:pt x="464" y="439"/>
                </a:cubicBezTo>
                <a:cubicBezTo>
                  <a:pt x="465" y="438"/>
                  <a:pt x="465" y="438"/>
                  <a:pt x="465" y="438"/>
                </a:cubicBezTo>
                <a:cubicBezTo>
                  <a:pt x="472" y="432"/>
                  <a:pt x="476" y="426"/>
                  <a:pt x="476" y="425"/>
                </a:cubicBezTo>
                <a:cubicBezTo>
                  <a:pt x="477" y="424"/>
                  <a:pt x="477" y="424"/>
                  <a:pt x="477" y="424"/>
                </a:cubicBezTo>
                <a:cubicBezTo>
                  <a:pt x="477" y="424"/>
                  <a:pt x="471" y="418"/>
                  <a:pt x="468" y="417"/>
                </a:cubicBezTo>
                <a:cubicBezTo>
                  <a:pt x="470" y="415"/>
                  <a:pt x="472" y="412"/>
                  <a:pt x="474" y="409"/>
                </a:cubicBezTo>
                <a:cubicBezTo>
                  <a:pt x="477" y="411"/>
                  <a:pt x="483" y="415"/>
                  <a:pt x="483" y="415"/>
                </a:cubicBezTo>
                <a:cubicBezTo>
                  <a:pt x="484" y="413"/>
                  <a:pt x="484" y="413"/>
                  <a:pt x="484" y="413"/>
                </a:cubicBezTo>
                <a:cubicBezTo>
                  <a:pt x="486" y="410"/>
                  <a:pt x="490" y="404"/>
                  <a:pt x="491" y="401"/>
                </a:cubicBezTo>
                <a:cubicBezTo>
                  <a:pt x="493" y="403"/>
                  <a:pt x="496" y="404"/>
                  <a:pt x="497" y="405"/>
                </a:cubicBezTo>
                <a:cubicBezTo>
                  <a:pt x="485" y="428"/>
                  <a:pt x="467" y="447"/>
                  <a:pt x="462" y="452"/>
                </a:cubicBezTo>
                <a:cubicBezTo>
                  <a:pt x="456" y="446"/>
                  <a:pt x="439" y="431"/>
                  <a:pt x="438" y="430"/>
                </a:cubicBezTo>
                <a:cubicBezTo>
                  <a:pt x="437" y="428"/>
                  <a:pt x="437" y="428"/>
                  <a:pt x="437" y="428"/>
                </a:cubicBezTo>
                <a:cubicBezTo>
                  <a:pt x="435" y="430"/>
                  <a:pt x="435" y="430"/>
                  <a:pt x="435" y="430"/>
                </a:cubicBezTo>
                <a:cubicBezTo>
                  <a:pt x="432" y="433"/>
                  <a:pt x="425" y="439"/>
                  <a:pt x="425" y="439"/>
                </a:cubicBezTo>
                <a:cubicBezTo>
                  <a:pt x="423" y="441"/>
                  <a:pt x="423" y="441"/>
                  <a:pt x="423" y="441"/>
                </a:cubicBezTo>
                <a:cubicBezTo>
                  <a:pt x="423" y="441"/>
                  <a:pt x="430" y="446"/>
                  <a:pt x="432" y="448"/>
                </a:cubicBezTo>
                <a:cubicBezTo>
                  <a:pt x="430" y="450"/>
                  <a:pt x="427" y="453"/>
                  <a:pt x="424" y="456"/>
                </a:cubicBezTo>
                <a:cubicBezTo>
                  <a:pt x="424" y="456"/>
                  <a:pt x="424" y="456"/>
                  <a:pt x="424" y="456"/>
                </a:cubicBezTo>
                <a:close/>
                <a:moveTo>
                  <a:pt x="463" y="398"/>
                </a:moveTo>
                <a:cubicBezTo>
                  <a:pt x="463" y="398"/>
                  <a:pt x="458" y="403"/>
                  <a:pt x="455" y="407"/>
                </a:cubicBezTo>
                <a:cubicBezTo>
                  <a:pt x="453" y="406"/>
                  <a:pt x="451" y="404"/>
                  <a:pt x="450" y="403"/>
                </a:cubicBezTo>
                <a:cubicBezTo>
                  <a:pt x="454" y="398"/>
                  <a:pt x="467" y="380"/>
                  <a:pt x="475" y="360"/>
                </a:cubicBezTo>
                <a:cubicBezTo>
                  <a:pt x="479" y="362"/>
                  <a:pt x="506" y="373"/>
                  <a:pt x="506" y="373"/>
                </a:cubicBezTo>
                <a:cubicBezTo>
                  <a:pt x="507" y="371"/>
                  <a:pt x="507" y="371"/>
                  <a:pt x="507" y="371"/>
                </a:cubicBezTo>
                <a:cubicBezTo>
                  <a:pt x="511" y="364"/>
                  <a:pt x="513" y="357"/>
                  <a:pt x="513" y="356"/>
                </a:cubicBezTo>
                <a:cubicBezTo>
                  <a:pt x="514" y="354"/>
                  <a:pt x="514" y="354"/>
                  <a:pt x="514" y="354"/>
                </a:cubicBezTo>
                <a:cubicBezTo>
                  <a:pt x="514" y="354"/>
                  <a:pt x="506" y="351"/>
                  <a:pt x="503" y="350"/>
                </a:cubicBezTo>
                <a:cubicBezTo>
                  <a:pt x="504" y="348"/>
                  <a:pt x="505" y="345"/>
                  <a:pt x="506" y="341"/>
                </a:cubicBezTo>
                <a:cubicBezTo>
                  <a:pt x="510" y="343"/>
                  <a:pt x="516" y="345"/>
                  <a:pt x="516" y="345"/>
                </a:cubicBezTo>
                <a:cubicBezTo>
                  <a:pt x="517" y="342"/>
                  <a:pt x="517" y="342"/>
                  <a:pt x="517" y="342"/>
                </a:cubicBezTo>
                <a:cubicBezTo>
                  <a:pt x="517" y="339"/>
                  <a:pt x="519" y="332"/>
                  <a:pt x="520" y="329"/>
                </a:cubicBezTo>
                <a:cubicBezTo>
                  <a:pt x="522" y="329"/>
                  <a:pt x="525" y="330"/>
                  <a:pt x="527" y="330"/>
                </a:cubicBezTo>
                <a:cubicBezTo>
                  <a:pt x="523" y="356"/>
                  <a:pt x="511" y="380"/>
                  <a:pt x="508" y="387"/>
                </a:cubicBezTo>
                <a:cubicBezTo>
                  <a:pt x="501" y="383"/>
                  <a:pt x="482" y="375"/>
                  <a:pt x="479" y="374"/>
                </a:cubicBezTo>
                <a:cubicBezTo>
                  <a:pt x="477" y="373"/>
                  <a:pt x="477" y="373"/>
                  <a:pt x="477" y="373"/>
                </a:cubicBezTo>
                <a:cubicBezTo>
                  <a:pt x="476" y="375"/>
                  <a:pt x="476" y="375"/>
                  <a:pt x="476" y="375"/>
                </a:cubicBezTo>
                <a:cubicBezTo>
                  <a:pt x="475" y="378"/>
                  <a:pt x="469" y="386"/>
                  <a:pt x="469" y="386"/>
                </a:cubicBezTo>
                <a:cubicBezTo>
                  <a:pt x="468" y="388"/>
                  <a:pt x="468" y="388"/>
                  <a:pt x="468" y="388"/>
                </a:cubicBezTo>
                <a:cubicBezTo>
                  <a:pt x="468" y="388"/>
                  <a:pt x="476" y="392"/>
                  <a:pt x="478" y="393"/>
                </a:cubicBezTo>
                <a:cubicBezTo>
                  <a:pt x="477" y="395"/>
                  <a:pt x="475" y="399"/>
                  <a:pt x="473" y="403"/>
                </a:cubicBezTo>
                <a:cubicBezTo>
                  <a:pt x="469" y="400"/>
                  <a:pt x="464" y="397"/>
                  <a:pt x="464" y="397"/>
                </a:cubicBezTo>
                <a:cubicBezTo>
                  <a:pt x="463" y="398"/>
                  <a:pt x="463" y="398"/>
                  <a:pt x="463" y="398"/>
                </a:cubicBezTo>
                <a:close/>
                <a:moveTo>
                  <a:pt x="42" y="402"/>
                </a:moveTo>
                <a:cubicBezTo>
                  <a:pt x="27" y="381"/>
                  <a:pt x="19" y="356"/>
                  <a:pt x="17" y="348"/>
                </a:cubicBezTo>
                <a:cubicBezTo>
                  <a:pt x="25" y="346"/>
                  <a:pt x="47" y="339"/>
                  <a:pt x="48" y="339"/>
                </a:cubicBezTo>
                <a:cubicBezTo>
                  <a:pt x="50" y="338"/>
                  <a:pt x="50" y="338"/>
                  <a:pt x="50" y="338"/>
                </a:cubicBezTo>
                <a:cubicBezTo>
                  <a:pt x="49" y="336"/>
                  <a:pt x="49" y="336"/>
                  <a:pt x="49" y="336"/>
                </a:cubicBezTo>
                <a:cubicBezTo>
                  <a:pt x="48" y="332"/>
                  <a:pt x="46" y="323"/>
                  <a:pt x="46" y="323"/>
                </a:cubicBezTo>
                <a:cubicBezTo>
                  <a:pt x="46" y="321"/>
                  <a:pt x="46" y="321"/>
                  <a:pt x="46" y="321"/>
                </a:cubicBezTo>
                <a:cubicBezTo>
                  <a:pt x="46" y="321"/>
                  <a:pt x="38" y="323"/>
                  <a:pt x="35" y="324"/>
                </a:cubicBezTo>
                <a:cubicBezTo>
                  <a:pt x="34" y="321"/>
                  <a:pt x="33" y="317"/>
                  <a:pt x="32" y="313"/>
                </a:cubicBezTo>
                <a:cubicBezTo>
                  <a:pt x="36" y="313"/>
                  <a:pt x="43" y="312"/>
                  <a:pt x="43" y="312"/>
                </a:cubicBezTo>
                <a:cubicBezTo>
                  <a:pt x="43" y="310"/>
                  <a:pt x="43" y="310"/>
                  <a:pt x="43" y="310"/>
                </a:cubicBezTo>
                <a:cubicBezTo>
                  <a:pt x="43" y="310"/>
                  <a:pt x="43" y="309"/>
                  <a:pt x="43" y="307"/>
                </a:cubicBezTo>
                <a:cubicBezTo>
                  <a:pt x="43" y="305"/>
                  <a:pt x="43" y="301"/>
                  <a:pt x="42" y="298"/>
                </a:cubicBezTo>
                <a:cubicBezTo>
                  <a:pt x="44" y="298"/>
                  <a:pt x="47" y="297"/>
                  <a:pt x="49" y="297"/>
                </a:cubicBezTo>
                <a:cubicBezTo>
                  <a:pt x="49" y="304"/>
                  <a:pt x="52" y="325"/>
                  <a:pt x="59" y="345"/>
                </a:cubicBezTo>
                <a:cubicBezTo>
                  <a:pt x="55" y="346"/>
                  <a:pt x="28" y="357"/>
                  <a:pt x="28" y="357"/>
                </a:cubicBezTo>
                <a:cubicBezTo>
                  <a:pt x="28" y="359"/>
                  <a:pt x="28" y="359"/>
                  <a:pt x="28" y="359"/>
                </a:cubicBezTo>
                <a:cubicBezTo>
                  <a:pt x="30" y="366"/>
                  <a:pt x="34" y="374"/>
                  <a:pt x="34" y="374"/>
                </a:cubicBezTo>
                <a:cubicBezTo>
                  <a:pt x="35" y="376"/>
                  <a:pt x="35" y="376"/>
                  <a:pt x="35" y="376"/>
                </a:cubicBezTo>
                <a:cubicBezTo>
                  <a:pt x="35" y="376"/>
                  <a:pt x="43" y="372"/>
                  <a:pt x="45" y="371"/>
                </a:cubicBezTo>
                <a:cubicBezTo>
                  <a:pt x="46" y="374"/>
                  <a:pt x="48" y="377"/>
                  <a:pt x="49" y="380"/>
                </a:cubicBezTo>
                <a:cubicBezTo>
                  <a:pt x="46" y="381"/>
                  <a:pt x="39" y="385"/>
                  <a:pt x="39" y="385"/>
                </a:cubicBezTo>
                <a:cubicBezTo>
                  <a:pt x="41" y="387"/>
                  <a:pt x="41" y="387"/>
                  <a:pt x="41" y="387"/>
                </a:cubicBezTo>
                <a:cubicBezTo>
                  <a:pt x="43" y="390"/>
                  <a:pt x="46" y="396"/>
                  <a:pt x="48" y="399"/>
                </a:cubicBezTo>
                <a:cubicBezTo>
                  <a:pt x="46" y="400"/>
                  <a:pt x="44" y="401"/>
                  <a:pt x="42" y="402"/>
                </a:cubicBezTo>
                <a:cubicBezTo>
                  <a:pt x="42" y="402"/>
                  <a:pt x="42" y="402"/>
                  <a:pt x="42" y="402"/>
                </a:cubicBezTo>
                <a:close/>
                <a:moveTo>
                  <a:pt x="492" y="335"/>
                </a:moveTo>
                <a:cubicBezTo>
                  <a:pt x="492" y="335"/>
                  <a:pt x="489" y="341"/>
                  <a:pt x="487" y="346"/>
                </a:cubicBezTo>
                <a:cubicBezTo>
                  <a:pt x="485" y="345"/>
                  <a:pt x="483" y="344"/>
                  <a:pt x="481" y="344"/>
                </a:cubicBezTo>
                <a:cubicBezTo>
                  <a:pt x="483" y="337"/>
                  <a:pt x="490" y="317"/>
                  <a:pt x="492" y="296"/>
                </a:cubicBezTo>
                <a:cubicBezTo>
                  <a:pt x="496" y="296"/>
                  <a:pt x="526" y="298"/>
                  <a:pt x="526" y="298"/>
                </a:cubicBezTo>
                <a:cubicBezTo>
                  <a:pt x="526" y="297"/>
                  <a:pt x="526" y="297"/>
                  <a:pt x="526" y="297"/>
                </a:cubicBezTo>
                <a:cubicBezTo>
                  <a:pt x="527" y="292"/>
                  <a:pt x="528" y="287"/>
                  <a:pt x="528" y="284"/>
                </a:cubicBezTo>
                <a:cubicBezTo>
                  <a:pt x="528" y="282"/>
                  <a:pt x="527" y="281"/>
                  <a:pt x="527" y="280"/>
                </a:cubicBezTo>
                <a:cubicBezTo>
                  <a:pt x="527" y="278"/>
                  <a:pt x="527" y="278"/>
                  <a:pt x="527" y="278"/>
                </a:cubicBezTo>
                <a:cubicBezTo>
                  <a:pt x="527" y="278"/>
                  <a:pt x="519" y="278"/>
                  <a:pt x="516" y="278"/>
                </a:cubicBezTo>
                <a:cubicBezTo>
                  <a:pt x="516" y="278"/>
                  <a:pt x="516" y="277"/>
                  <a:pt x="516" y="277"/>
                </a:cubicBezTo>
                <a:cubicBezTo>
                  <a:pt x="516" y="274"/>
                  <a:pt x="516" y="272"/>
                  <a:pt x="516" y="269"/>
                </a:cubicBezTo>
                <a:cubicBezTo>
                  <a:pt x="520" y="269"/>
                  <a:pt x="527" y="268"/>
                  <a:pt x="527" y="268"/>
                </a:cubicBezTo>
                <a:cubicBezTo>
                  <a:pt x="527" y="266"/>
                  <a:pt x="527" y="266"/>
                  <a:pt x="527" y="266"/>
                </a:cubicBezTo>
                <a:cubicBezTo>
                  <a:pt x="526" y="262"/>
                  <a:pt x="526" y="255"/>
                  <a:pt x="526" y="252"/>
                </a:cubicBezTo>
                <a:cubicBezTo>
                  <a:pt x="528" y="252"/>
                  <a:pt x="530" y="252"/>
                  <a:pt x="532" y="251"/>
                </a:cubicBezTo>
                <a:cubicBezTo>
                  <a:pt x="534" y="260"/>
                  <a:pt x="534" y="268"/>
                  <a:pt x="534" y="276"/>
                </a:cubicBezTo>
                <a:cubicBezTo>
                  <a:pt x="534" y="292"/>
                  <a:pt x="532" y="306"/>
                  <a:pt x="531" y="310"/>
                </a:cubicBezTo>
                <a:cubicBezTo>
                  <a:pt x="524" y="309"/>
                  <a:pt x="501" y="306"/>
                  <a:pt x="500" y="306"/>
                </a:cubicBezTo>
                <a:cubicBezTo>
                  <a:pt x="497" y="306"/>
                  <a:pt x="497" y="306"/>
                  <a:pt x="497" y="306"/>
                </a:cubicBezTo>
                <a:cubicBezTo>
                  <a:pt x="497" y="308"/>
                  <a:pt x="497" y="308"/>
                  <a:pt x="497" y="308"/>
                </a:cubicBezTo>
                <a:cubicBezTo>
                  <a:pt x="497" y="312"/>
                  <a:pt x="494" y="321"/>
                  <a:pt x="494" y="321"/>
                </a:cubicBezTo>
                <a:cubicBezTo>
                  <a:pt x="494" y="324"/>
                  <a:pt x="494" y="324"/>
                  <a:pt x="494" y="324"/>
                </a:cubicBezTo>
                <a:cubicBezTo>
                  <a:pt x="494" y="324"/>
                  <a:pt x="502" y="325"/>
                  <a:pt x="505" y="325"/>
                </a:cubicBezTo>
                <a:cubicBezTo>
                  <a:pt x="504" y="328"/>
                  <a:pt x="504" y="332"/>
                  <a:pt x="503" y="336"/>
                </a:cubicBezTo>
                <a:cubicBezTo>
                  <a:pt x="499" y="335"/>
                  <a:pt x="493" y="333"/>
                  <a:pt x="493" y="333"/>
                </a:cubicBezTo>
                <a:cubicBezTo>
                  <a:pt x="492" y="335"/>
                  <a:pt x="492" y="335"/>
                  <a:pt x="492" y="335"/>
                </a:cubicBezTo>
                <a:close/>
                <a:moveTo>
                  <a:pt x="13" y="329"/>
                </a:moveTo>
                <a:cubicBezTo>
                  <a:pt x="7" y="308"/>
                  <a:pt x="6" y="286"/>
                  <a:pt x="6" y="275"/>
                </a:cubicBezTo>
                <a:cubicBezTo>
                  <a:pt x="6" y="273"/>
                  <a:pt x="6" y="272"/>
                  <a:pt x="6" y="271"/>
                </a:cubicBezTo>
                <a:cubicBezTo>
                  <a:pt x="14" y="271"/>
                  <a:pt x="37" y="271"/>
                  <a:pt x="38" y="271"/>
                </a:cubicBezTo>
                <a:cubicBezTo>
                  <a:pt x="40" y="271"/>
                  <a:pt x="40" y="271"/>
                  <a:pt x="40" y="271"/>
                </a:cubicBezTo>
                <a:cubicBezTo>
                  <a:pt x="40" y="268"/>
                  <a:pt x="40" y="268"/>
                  <a:pt x="40" y="268"/>
                </a:cubicBezTo>
                <a:cubicBezTo>
                  <a:pt x="40" y="264"/>
                  <a:pt x="41" y="255"/>
                  <a:pt x="41" y="255"/>
                </a:cubicBezTo>
                <a:cubicBezTo>
                  <a:pt x="41" y="252"/>
                  <a:pt x="41" y="252"/>
                  <a:pt x="41" y="252"/>
                </a:cubicBezTo>
                <a:cubicBezTo>
                  <a:pt x="41" y="252"/>
                  <a:pt x="33" y="252"/>
                  <a:pt x="30" y="252"/>
                </a:cubicBezTo>
                <a:cubicBezTo>
                  <a:pt x="30" y="250"/>
                  <a:pt x="30" y="246"/>
                  <a:pt x="30" y="242"/>
                </a:cubicBezTo>
                <a:cubicBezTo>
                  <a:pt x="34" y="242"/>
                  <a:pt x="41" y="243"/>
                  <a:pt x="41" y="243"/>
                </a:cubicBezTo>
                <a:cubicBezTo>
                  <a:pt x="41" y="241"/>
                  <a:pt x="41" y="241"/>
                  <a:pt x="41" y="241"/>
                </a:cubicBezTo>
                <a:cubicBezTo>
                  <a:pt x="41" y="241"/>
                  <a:pt x="43" y="234"/>
                  <a:pt x="44" y="230"/>
                </a:cubicBezTo>
                <a:cubicBezTo>
                  <a:pt x="46" y="230"/>
                  <a:pt x="49" y="230"/>
                  <a:pt x="51" y="231"/>
                </a:cubicBezTo>
                <a:cubicBezTo>
                  <a:pt x="50" y="236"/>
                  <a:pt x="47" y="253"/>
                  <a:pt x="47" y="270"/>
                </a:cubicBezTo>
                <a:cubicBezTo>
                  <a:pt x="47" y="273"/>
                  <a:pt x="47" y="276"/>
                  <a:pt x="47" y="279"/>
                </a:cubicBezTo>
                <a:cubicBezTo>
                  <a:pt x="43" y="280"/>
                  <a:pt x="14" y="281"/>
                  <a:pt x="14" y="281"/>
                </a:cubicBezTo>
                <a:cubicBezTo>
                  <a:pt x="13" y="283"/>
                  <a:pt x="13" y="283"/>
                  <a:pt x="13" y="283"/>
                </a:cubicBezTo>
                <a:cubicBezTo>
                  <a:pt x="13" y="285"/>
                  <a:pt x="13" y="286"/>
                  <a:pt x="13" y="288"/>
                </a:cubicBezTo>
                <a:cubicBezTo>
                  <a:pt x="13" y="294"/>
                  <a:pt x="14" y="299"/>
                  <a:pt x="14" y="299"/>
                </a:cubicBezTo>
                <a:cubicBezTo>
                  <a:pt x="15" y="301"/>
                  <a:pt x="15" y="301"/>
                  <a:pt x="15" y="301"/>
                </a:cubicBezTo>
                <a:cubicBezTo>
                  <a:pt x="15" y="301"/>
                  <a:pt x="23" y="300"/>
                  <a:pt x="26" y="300"/>
                </a:cubicBezTo>
                <a:cubicBezTo>
                  <a:pt x="26" y="303"/>
                  <a:pt x="27" y="306"/>
                  <a:pt x="27" y="310"/>
                </a:cubicBezTo>
                <a:cubicBezTo>
                  <a:pt x="23" y="310"/>
                  <a:pt x="16" y="311"/>
                  <a:pt x="16" y="311"/>
                </a:cubicBezTo>
                <a:cubicBezTo>
                  <a:pt x="17" y="313"/>
                  <a:pt x="17" y="313"/>
                  <a:pt x="17" y="313"/>
                </a:cubicBezTo>
                <a:cubicBezTo>
                  <a:pt x="18" y="317"/>
                  <a:pt x="19" y="324"/>
                  <a:pt x="20" y="327"/>
                </a:cubicBezTo>
                <a:cubicBezTo>
                  <a:pt x="18" y="328"/>
                  <a:pt x="15" y="328"/>
                  <a:pt x="13" y="329"/>
                </a:cubicBezTo>
                <a:cubicBezTo>
                  <a:pt x="13" y="329"/>
                  <a:pt x="13" y="329"/>
                  <a:pt x="13" y="329"/>
                </a:cubicBezTo>
                <a:close/>
                <a:moveTo>
                  <a:pt x="503" y="265"/>
                </a:moveTo>
                <a:cubicBezTo>
                  <a:pt x="501" y="265"/>
                  <a:pt x="501" y="265"/>
                  <a:pt x="501" y="265"/>
                </a:cubicBezTo>
                <a:cubicBezTo>
                  <a:pt x="501" y="266"/>
                  <a:pt x="501" y="266"/>
                  <a:pt x="501" y="266"/>
                </a:cubicBezTo>
                <a:cubicBezTo>
                  <a:pt x="500" y="267"/>
                  <a:pt x="499" y="274"/>
                  <a:pt x="499" y="278"/>
                </a:cubicBezTo>
                <a:cubicBezTo>
                  <a:pt x="497" y="278"/>
                  <a:pt x="495" y="278"/>
                  <a:pt x="493" y="278"/>
                </a:cubicBezTo>
                <a:cubicBezTo>
                  <a:pt x="493" y="276"/>
                  <a:pt x="493" y="273"/>
                  <a:pt x="493" y="269"/>
                </a:cubicBezTo>
                <a:cubicBezTo>
                  <a:pt x="493" y="259"/>
                  <a:pt x="492" y="244"/>
                  <a:pt x="489" y="230"/>
                </a:cubicBezTo>
                <a:cubicBezTo>
                  <a:pt x="493" y="229"/>
                  <a:pt x="522" y="222"/>
                  <a:pt x="522" y="222"/>
                </a:cubicBezTo>
                <a:cubicBezTo>
                  <a:pt x="522" y="221"/>
                  <a:pt x="522" y="221"/>
                  <a:pt x="522" y="221"/>
                </a:cubicBezTo>
                <a:cubicBezTo>
                  <a:pt x="522" y="213"/>
                  <a:pt x="519" y="205"/>
                  <a:pt x="519" y="205"/>
                </a:cubicBezTo>
                <a:cubicBezTo>
                  <a:pt x="518" y="203"/>
                  <a:pt x="518" y="203"/>
                  <a:pt x="518" y="203"/>
                </a:cubicBezTo>
                <a:cubicBezTo>
                  <a:pt x="518" y="203"/>
                  <a:pt x="510" y="205"/>
                  <a:pt x="507" y="206"/>
                </a:cubicBezTo>
                <a:cubicBezTo>
                  <a:pt x="507" y="203"/>
                  <a:pt x="506" y="200"/>
                  <a:pt x="504" y="197"/>
                </a:cubicBezTo>
                <a:cubicBezTo>
                  <a:pt x="508" y="195"/>
                  <a:pt x="515" y="193"/>
                  <a:pt x="515" y="193"/>
                </a:cubicBezTo>
                <a:cubicBezTo>
                  <a:pt x="514" y="191"/>
                  <a:pt x="514" y="191"/>
                  <a:pt x="514" y="191"/>
                </a:cubicBezTo>
                <a:cubicBezTo>
                  <a:pt x="512" y="188"/>
                  <a:pt x="510" y="181"/>
                  <a:pt x="509" y="178"/>
                </a:cubicBezTo>
                <a:cubicBezTo>
                  <a:pt x="511" y="177"/>
                  <a:pt x="513" y="176"/>
                  <a:pt x="515" y="176"/>
                </a:cubicBezTo>
                <a:cubicBezTo>
                  <a:pt x="526" y="199"/>
                  <a:pt x="530" y="224"/>
                  <a:pt x="531" y="232"/>
                </a:cubicBezTo>
                <a:cubicBezTo>
                  <a:pt x="523" y="233"/>
                  <a:pt x="500" y="237"/>
                  <a:pt x="499" y="237"/>
                </a:cubicBezTo>
                <a:cubicBezTo>
                  <a:pt x="497" y="237"/>
                  <a:pt x="497" y="237"/>
                  <a:pt x="497" y="237"/>
                </a:cubicBezTo>
                <a:cubicBezTo>
                  <a:pt x="497" y="239"/>
                  <a:pt x="497" y="239"/>
                  <a:pt x="497" y="239"/>
                </a:cubicBezTo>
                <a:cubicBezTo>
                  <a:pt x="498" y="244"/>
                  <a:pt x="499" y="253"/>
                  <a:pt x="499" y="253"/>
                </a:cubicBezTo>
                <a:cubicBezTo>
                  <a:pt x="499" y="255"/>
                  <a:pt x="499" y="255"/>
                  <a:pt x="499" y="255"/>
                </a:cubicBezTo>
                <a:cubicBezTo>
                  <a:pt x="499" y="255"/>
                  <a:pt x="507" y="254"/>
                  <a:pt x="510" y="254"/>
                </a:cubicBezTo>
                <a:cubicBezTo>
                  <a:pt x="510" y="256"/>
                  <a:pt x="511" y="260"/>
                  <a:pt x="511" y="264"/>
                </a:cubicBezTo>
                <a:cubicBezTo>
                  <a:pt x="507" y="265"/>
                  <a:pt x="503" y="265"/>
                  <a:pt x="503" y="265"/>
                </a:cubicBezTo>
                <a:cubicBezTo>
                  <a:pt x="503" y="265"/>
                  <a:pt x="503" y="265"/>
                  <a:pt x="503" y="265"/>
                </a:cubicBezTo>
                <a:close/>
                <a:moveTo>
                  <a:pt x="485" y="213"/>
                </a:moveTo>
                <a:cubicBezTo>
                  <a:pt x="483" y="206"/>
                  <a:pt x="477" y="185"/>
                  <a:pt x="467" y="167"/>
                </a:cubicBezTo>
                <a:cubicBezTo>
                  <a:pt x="470" y="165"/>
                  <a:pt x="496" y="150"/>
                  <a:pt x="496" y="150"/>
                </a:cubicBezTo>
                <a:cubicBezTo>
                  <a:pt x="495" y="148"/>
                  <a:pt x="495" y="148"/>
                  <a:pt x="495" y="148"/>
                </a:cubicBezTo>
                <a:cubicBezTo>
                  <a:pt x="492" y="141"/>
                  <a:pt x="487" y="134"/>
                  <a:pt x="487" y="134"/>
                </a:cubicBezTo>
                <a:cubicBezTo>
                  <a:pt x="486" y="132"/>
                  <a:pt x="486" y="132"/>
                  <a:pt x="486" y="132"/>
                </a:cubicBezTo>
                <a:cubicBezTo>
                  <a:pt x="486" y="132"/>
                  <a:pt x="479" y="137"/>
                  <a:pt x="476" y="138"/>
                </a:cubicBezTo>
                <a:cubicBezTo>
                  <a:pt x="475" y="136"/>
                  <a:pt x="473" y="133"/>
                  <a:pt x="471" y="131"/>
                </a:cubicBezTo>
                <a:cubicBezTo>
                  <a:pt x="474" y="128"/>
                  <a:pt x="480" y="124"/>
                  <a:pt x="480" y="124"/>
                </a:cubicBezTo>
                <a:cubicBezTo>
                  <a:pt x="478" y="122"/>
                  <a:pt x="478" y="122"/>
                  <a:pt x="478" y="122"/>
                </a:cubicBezTo>
                <a:cubicBezTo>
                  <a:pt x="476" y="120"/>
                  <a:pt x="472" y="114"/>
                  <a:pt x="470" y="112"/>
                </a:cubicBezTo>
                <a:cubicBezTo>
                  <a:pt x="471" y="110"/>
                  <a:pt x="473" y="109"/>
                  <a:pt x="475" y="107"/>
                </a:cubicBezTo>
                <a:cubicBezTo>
                  <a:pt x="493" y="126"/>
                  <a:pt x="504" y="150"/>
                  <a:pt x="508" y="156"/>
                </a:cubicBezTo>
                <a:cubicBezTo>
                  <a:pt x="500" y="160"/>
                  <a:pt x="480" y="171"/>
                  <a:pt x="479" y="171"/>
                </a:cubicBezTo>
                <a:cubicBezTo>
                  <a:pt x="477" y="172"/>
                  <a:pt x="477" y="172"/>
                  <a:pt x="477" y="172"/>
                </a:cubicBezTo>
                <a:cubicBezTo>
                  <a:pt x="478" y="174"/>
                  <a:pt x="478" y="174"/>
                  <a:pt x="478" y="174"/>
                </a:cubicBezTo>
                <a:cubicBezTo>
                  <a:pt x="480" y="178"/>
                  <a:pt x="483" y="187"/>
                  <a:pt x="483" y="187"/>
                </a:cubicBezTo>
                <a:cubicBezTo>
                  <a:pt x="484" y="189"/>
                  <a:pt x="484" y="189"/>
                  <a:pt x="484" y="189"/>
                </a:cubicBezTo>
                <a:cubicBezTo>
                  <a:pt x="484" y="189"/>
                  <a:pt x="492" y="185"/>
                  <a:pt x="494" y="184"/>
                </a:cubicBezTo>
                <a:cubicBezTo>
                  <a:pt x="495" y="186"/>
                  <a:pt x="497" y="190"/>
                  <a:pt x="499" y="194"/>
                </a:cubicBezTo>
                <a:cubicBezTo>
                  <a:pt x="495" y="195"/>
                  <a:pt x="489" y="197"/>
                  <a:pt x="489" y="197"/>
                </a:cubicBezTo>
                <a:cubicBezTo>
                  <a:pt x="489" y="199"/>
                  <a:pt x="489" y="199"/>
                  <a:pt x="489" y="199"/>
                </a:cubicBezTo>
                <a:cubicBezTo>
                  <a:pt x="489" y="199"/>
                  <a:pt x="490" y="206"/>
                  <a:pt x="491" y="211"/>
                </a:cubicBezTo>
                <a:cubicBezTo>
                  <a:pt x="489" y="211"/>
                  <a:pt x="487" y="212"/>
                  <a:pt x="485" y="213"/>
                </a:cubicBezTo>
                <a:cubicBezTo>
                  <a:pt x="485" y="213"/>
                  <a:pt x="485" y="213"/>
                  <a:pt x="485" y="213"/>
                </a:cubicBezTo>
                <a:close/>
                <a:moveTo>
                  <a:pt x="458" y="152"/>
                </a:moveTo>
                <a:cubicBezTo>
                  <a:pt x="454" y="146"/>
                  <a:pt x="442" y="128"/>
                  <a:pt x="427" y="113"/>
                </a:cubicBezTo>
                <a:cubicBezTo>
                  <a:pt x="429" y="111"/>
                  <a:pt x="450" y="89"/>
                  <a:pt x="450" y="89"/>
                </a:cubicBezTo>
                <a:cubicBezTo>
                  <a:pt x="449" y="87"/>
                  <a:pt x="449" y="87"/>
                  <a:pt x="449" y="87"/>
                </a:cubicBezTo>
                <a:cubicBezTo>
                  <a:pt x="444" y="81"/>
                  <a:pt x="438" y="76"/>
                  <a:pt x="437" y="76"/>
                </a:cubicBezTo>
                <a:cubicBezTo>
                  <a:pt x="436" y="75"/>
                  <a:pt x="436" y="75"/>
                  <a:pt x="436" y="75"/>
                </a:cubicBezTo>
                <a:cubicBezTo>
                  <a:pt x="436" y="75"/>
                  <a:pt x="430" y="81"/>
                  <a:pt x="428" y="83"/>
                </a:cubicBezTo>
                <a:cubicBezTo>
                  <a:pt x="426" y="81"/>
                  <a:pt x="424" y="79"/>
                  <a:pt x="421" y="77"/>
                </a:cubicBezTo>
                <a:cubicBezTo>
                  <a:pt x="424" y="74"/>
                  <a:pt x="428" y="69"/>
                  <a:pt x="428" y="69"/>
                </a:cubicBezTo>
                <a:cubicBezTo>
                  <a:pt x="426" y="67"/>
                  <a:pt x="426" y="67"/>
                  <a:pt x="426" y="67"/>
                </a:cubicBezTo>
                <a:cubicBezTo>
                  <a:pt x="423" y="65"/>
                  <a:pt x="417" y="61"/>
                  <a:pt x="415" y="59"/>
                </a:cubicBezTo>
                <a:cubicBezTo>
                  <a:pt x="416" y="57"/>
                  <a:pt x="417" y="55"/>
                  <a:pt x="419" y="54"/>
                </a:cubicBezTo>
                <a:cubicBezTo>
                  <a:pt x="441" y="67"/>
                  <a:pt x="458" y="86"/>
                  <a:pt x="462" y="92"/>
                </a:cubicBezTo>
                <a:cubicBezTo>
                  <a:pt x="457" y="97"/>
                  <a:pt x="440" y="113"/>
                  <a:pt x="439" y="114"/>
                </a:cubicBezTo>
                <a:cubicBezTo>
                  <a:pt x="438" y="116"/>
                  <a:pt x="438" y="116"/>
                  <a:pt x="438" y="116"/>
                </a:cubicBezTo>
                <a:cubicBezTo>
                  <a:pt x="439" y="117"/>
                  <a:pt x="439" y="117"/>
                  <a:pt x="439" y="117"/>
                </a:cubicBezTo>
                <a:cubicBezTo>
                  <a:pt x="442" y="120"/>
                  <a:pt x="448" y="128"/>
                  <a:pt x="448" y="128"/>
                </a:cubicBezTo>
                <a:cubicBezTo>
                  <a:pt x="449" y="130"/>
                  <a:pt x="449" y="130"/>
                  <a:pt x="449" y="130"/>
                </a:cubicBezTo>
                <a:cubicBezTo>
                  <a:pt x="449" y="130"/>
                  <a:pt x="456" y="124"/>
                  <a:pt x="458" y="122"/>
                </a:cubicBezTo>
                <a:cubicBezTo>
                  <a:pt x="459" y="123"/>
                  <a:pt x="462" y="127"/>
                  <a:pt x="465" y="130"/>
                </a:cubicBezTo>
                <a:cubicBezTo>
                  <a:pt x="461" y="132"/>
                  <a:pt x="456" y="136"/>
                  <a:pt x="456" y="136"/>
                </a:cubicBezTo>
                <a:cubicBezTo>
                  <a:pt x="457" y="138"/>
                  <a:pt x="457" y="138"/>
                  <a:pt x="457" y="138"/>
                </a:cubicBezTo>
                <a:cubicBezTo>
                  <a:pt x="457" y="138"/>
                  <a:pt x="460" y="144"/>
                  <a:pt x="463" y="148"/>
                </a:cubicBezTo>
                <a:cubicBezTo>
                  <a:pt x="461" y="149"/>
                  <a:pt x="459" y="150"/>
                  <a:pt x="458" y="152"/>
                </a:cubicBezTo>
                <a:cubicBezTo>
                  <a:pt x="458" y="152"/>
                  <a:pt x="458" y="152"/>
                  <a:pt x="458" y="152"/>
                </a:cubicBezTo>
                <a:close/>
                <a:moveTo>
                  <a:pt x="414" y="101"/>
                </a:moveTo>
                <a:cubicBezTo>
                  <a:pt x="408" y="96"/>
                  <a:pt x="392" y="83"/>
                  <a:pt x="374" y="73"/>
                </a:cubicBezTo>
                <a:cubicBezTo>
                  <a:pt x="375" y="70"/>
                  <a:pt x="389" y="43"/>
                  <a:pt x="389" y="43"/>
                </a:cubicBezTo>
                <a:cubicBezTo>
                  <a:pt x="388" y="42"/>
                  <a:pt x="388" y="42"/>
                  <a:pt x="388" y="42"/>
                </a:cubicBezTo>
                <a:cubicBezTo>
                  <a:pt x="381" y="38"/>
                  <a:pt x="373" y="35"/>
                  <a:pt x="373" y="35"/>
                </a:cubicBezTo>
                <a:cubicBezTo>
                  <a:pt x="371" y="34"/>
                  <a:pt x="371" y="34"/>
                  <a:pt x="371" y="34"/>
                </a:cubicBezTo>
                <a:cubicBezTo>
                  <a:pt x="371" y="34"/>
                  <a:pt x="368" y="42"/>
                  <a:pt x="366" y="44"/>
                </a:cubicBezTo>
                <a:cubicBezTo>
                  <a:pt x="364" y="43"/>
                  <a:pt x="361" y="42"/>
                  <a:pt x="358" y="41"/>
                </a:cubicBezTo>
                <a:cubicBezTo>
                  <a:pt x="359" y="37"/>
                  <a:pt x="362" y="31"/>
                  <a:pt x="362" y="31"/>
                </a:cubicBezTo>
                <a:cubicBezTo>
                  <a:pt x="360" y="30"/>
                  <a:pt x="360" y="30"/>
                  <a:pt x="360" y="30"/>
                </a:cubicBezTo>
                <a:cubicBezTo>
                  <a:pt x="356" y="29"/>
                  <a:pt x="350" y="27"/>
                  <a:pt x="346" y="25"/>
                </a:cubicBezTo>
                <a:cubicBezTo>
                  <a:pt x="347" y="23"/>
                  <a:pt x="348" y="21"/>
                  <a:pt x="349" y="19"/>
                </a:cubicBezTo>
                <a:cubicBezTo>
                  <a:pt x="374" y="25"/>
                  <a:pt x="396" y="38"/>
                  <a:pt x="402" y="42"/>
                </a:cubicBezTo>
                <a:cubicBezTo>
                  <a:pt x="398" y="49"/>
                  <a:pt x="387" y="69"/>
                  <a:pt x="386" y="70"/>
                </a:cubicBezTo>
                <a:cubicBezTo>
                  <a:pt x="385" y="71"/>
                  <a:pt x="385" y="71"/>
                  <a:pt x="385" y="71"/>
                </a:cubicBezTo>
                <a:cubicBezTo>
                  <a:pt x="387" y="72"/>
                  <a:pt x="387" y="72"/>
                  <a:pt x="387" y="72"/>
                </a:cubicBezTo>
                <a:cubicBezTo>
                  <a:pt x="390" y="75"/>
                  <a:pt x="398" y="80"/>
                  <a:pt x="398" y="80"/>
                </a:cubicBezTo>
                <a:cubicBezTo>
                  <a:pt x="400" y="82"/>
                  <a:pt x="400" y="82"/>
                  <a:pt x="400" y="82"/>
                </a:cubicBezTo>
                <a:cubicBezTo>
                  <a:pt x="400" y="82"/>
                  <a:pt x="404" y="74"/>
                  <a:pt x="406" y="72"/>
                </a:cubicBezTo>
                <a:cubicBezTo>
                  <a:pt x="408" y="73"/>
                  <a:pt x="411" y="76"/>
                  <a:pt x="415" y="78"/>
                </a:cubicBezTo>
                <a:cubicBezTo>
                  <a:pt x="412" y="81"/>
                  <a:pt x="408" y="86"/>
                  <a:pt x="408" y="86"/>
                </a:cubicBezTo>
                <a:cubicBezTo>
                  <a:pt x="409" y="88"/>
                  <a:pt x="409" y="88"/>
                  <a:pt x="409" y="88"/>
                </a:cubicBezTo>
                <a:cubicBezTo>
                  <a:pt x="410" y="88"/>
                  <a:pt x="414" y="93"/>
                  <a:pt x="418" y="96"/>
                </a:cubicBezTo>
                <a:cubicBezTo>
                  <a:pt x="416" y="98"/>
                  <a:pt x="415" y="99"/>
                  <a:pt x="414" y="101"/>
                </a:cubicBezTo>
                <a:cubicBezTo>
                  <a:pt x="414" y="101"/>
                  <a:pt x="414" y="101"/>
                  <a:pt x="414" y="101"/>
                </a:cubicBezTo>
                <a:close/>
                <a:moveTo>
                  <a:pt x="358" y="66"/>
                </a:moveTo>
                <a:cubicBezTo>
                  <a:pt x="351" y="63"/>
                  <a:pt x="332" y="54"/>
                  <a:pt x="311" y="51"/>
                </a:cubicBezTo>
                <a:cubicBezTo>
                  <a:pt x="312" y="47"/>
                  <a:pt x="318" y="18"/>
                  <a:pt x="318" y="18"/>
                </a:cubicBezTo>
                <a:cubicBezTo>
                  <a:pt x="316" y="17"/>
                  <a:pt x="316" y="17"/>
                  <a:pt x="316" y="17"/>
                </a:cubicBezTo>
                <a:cubicBezTo>
                  <a:pt x="308" y="15"/>
                  <a:pt x="300" y="14"/>
                  <a:pt x="300" y="14"/>
                </a:cubicBezTo>
                <a:cubicBezTo>
                  <a:pt x="298" y="14"/>
                  <a:pt x="298" y="14"/>
                  <a:pt x="298" y="14"/>
                </a:cubicBezTo>
                <a:cubicBezTo>
                  <a:pt x="298" y="14"/>
                  <a:pt x="297" y="23"/>
                  <a:pt x="296" y="25"/>
                </a:cubicBezTo>
                <a:cubicBezTo>
                  <a:pt x="294" y="25"/>
                  <a:pt x="290" y="25"/>
                  <a:pt x="287" y="25"/>
                </a:cubicBezTo>
                <a:cubicBezTo>
                  <a:pt x="287" y="20"/>
                  <a:pt x="288" y="14"/>
                  <a:pt x="288" y="14"/>
                </a:cubicBezTo>
                <a:cubicBezTo>
                  <a:pt x="285" y="14"/>
                  <a:pt x="285" y="14"/>
                  <a:pt x="285" y="14"/>
                </a:cubicBezTo>
                <a:cubicBezTo>
                  <a:pt x="282" y="14"/>
                  <a:pt x="275" y="13"/>
                  <a:pt x="271" y="13"/>
                </a:cubicBezTo>
                <a:cubicBezTo>
                  <a:pt x="271" y="11"/>
                  <a:pt x="272" y="8"/>
                  <a:pt x="272" y="6"/>
                </a:cubicBezTo>
                <a:cubicBezTo>
                  <a:pt x="297" y="5"/>
                  <a:pt x="323" y="11"/>
                  <a:pt x="330" y="13"/>
                </a:cubicBezTo>
                <a:cubicBezTo>
                  <a:pt x="328" y="21"/>
                  <a:pt x="322" y="43"/>
                  <a:pt x="322" y="44"/>
                </a:cubicBezTo>
                <a:cubicBezTo>
                  <a:pt x="322" y="46"/>
                  <a:pt x="322" y="46"/>
                  <a:pt x="322" y="46"/>
                </a:cubicBezTo>
                <a:cubicBezTo>
                  <a:pt x="324" y="46"/>
                  <a:pt x="324" y="46"/>
                  <a:pt x="324" y="46"/>
                </a:cubicBezTo>
                <a:cubicBezTo>
                  <a:pt x="328" y="47"/>
                  <a:pt x="337" y="50"/>
                  <a:pt x="337" y="50"/>
                </a:cubicBezTo>
                <a:cubicBezTo>
                  <a:pt x="339" y="51"/>
                  <a:pt x="339" y="51"/>
                  <a:pt x="339" y="51"/>
                </a:cubicBezTo>
                <a:cubicBezTo>
                  <a:pt x="339" y="51"/>
                  <a:pt x="341" y="43"/>
                  <a:pt x="342" y="40"/>
                </a:cubicBezTo>
                <a:cubicBezTo>
                  <a:pt x="344" y="41"/>
                  <a:pt x="348" y="42"/>
                  <a:pt x="352" y="43"/>
                </a:cubicBezTo>
                <a:cubicBezTo>
                  <a:pt x="351" y="47"/>
                  <a:pt x="348" y="53"/>
                  <a:pt x="348" y="53"/>
                </a:cubicBezTo>
                <a:cubicBezTo>
                  <a:pt x="350" y="54"/>
                  <a:pt x="350" y="54"/>
                  <a:pt x="350" y="54"/>
                </a:cubicBezTo>
                <a:cubicBezTo>
                  <a:pt x="350" y="54"/>
                  <a:pt x="356" y="58"/>
                  <a:pt x="360" y="60"/>
                </a:cubicBezTo>
                <a:cubicBezTo>
                  <a:pt x="359" y="62"/>
                  <a:pt x="358" y="64"/>
                  <a:pt x="358" y="66"/>
                </a:cubicBezTo>
                <a:cubicBezTo>
                  <a:pt x="358" y="66"/>
                  <a:pt x="358" y="66"/>
                  <a:pt x="358" y="66"/>
                </a:cubicBezTo>
                <a:close/>
                <a:moveTo>
                  <a:pt x="294" y="48"/>
                </a:moveTo>
                <a:cubicBezTo>
                  <a:pt x="287" y="48"/>
                  <a:pt x="266" y="45"/>
                  <a:pt x="245" y="48"/>
                </a:cubicBezTo>
                <a:cubicBezTo>
                  <a:pt x="245" y="44"/>
                  <a:pt x="240" y="14"/>
                  <a:pt x="240" y="14"/>
                </a:cubicBezTo>
                <a:cubicBezTo>
                  <a:pt x="239" y="14"/>
                  <a:pt x="239" y="14"/>
                  <a:pt x="239" y="14"/>
                </a:cubicBezTo>
                <a:cubicBezTo>
                  <a:pt x="231" y="14"/>
                  <a:pt x="223" y="16"/>
                  <a:pt x="222" y="17"/>
                </a:cubicBezTo>
                <a:cubicBezTo>
                  <a:pt x="221" y="17"/>
                  <a:pt x="221" y="17"/>
                  <a:pt x="221" y="17"/>
                </a:cubicBezTo>
                <a:cubicBezTo>
                  <a:pt x="221" y="17"/>
                  <a:pt x="222" y="25"/>
                  <a:pt x="222" y="28"/>
                </a:cubicBezTo>
                <a:cubicBezTo>
                  <a:pt x="220" y="29"/>
                  <a:pt x="217" y="29"/>
                  <a:pt x="213" y="30"/>
                </a:cubicBezTo>
                <a:cubicBezTo>
                  <a:pt x="212" y="26"/>
                  <a:pt x="211" y="19"/>
                  <a:pt x="211" y="19"/>
                </a:cubicBezTo>
                <a:cubicBezTo>
                  <a:pt x="209" y="20"/>
                  <a:pt x="209" y="20"/>
                  <a:pt x="209" y="20"/>
                </a:cubicBezTo>
                <a:cubicBezTo>
                  <a:pt x="205" y="22"/>
                  <a:pt x="198" y="23"/>
                  <a:pt x="195" y="24"/>
                </a:cubicBezTo>
                <a:cubicBezTo>
                  <a:pt x="194" y="22"/>
                  <a:pt x="194" y="20"/>
                  <a:pt x="193" y="18"/>
                </a:cubicBezTo>
                <a:cubicBezTo>
                  <a:pt x="217" y="9"/>
                  <a:pt x="244" y="7"/>
                  <a:pt x="251" y="6"/>
                </a:cubicBezTo>
                <a:cubicBezTo>
                  <a:pt x="252" y="14"/>
                  <a:pt x="254" y="37"/>
                  <a:pt x="254" y="38"/>
                </a:cubicBezTo>
                <a:cubicBezTo>
                  <a:pt x="254" y="40"/>
                  <a:pt x="254" y="40"/>
                  <a:pt x="254" y="40"/>
                </a:cubicBezTo>
                <a:cubicBezTo>
                  <a:pt x="256" y="40"/>
                  <a:pt x="256" y="40"/>
                  <a:pt x="256" y="40"/>
                </a:cubicBezTo>
                <a:cubicBezTo>
                  <a:pt x="260" y="40"/>
                  <a:pt x="270" y="40"/>
                  <a:pt x="270" y="40"/>
                </a:cubicBezTo>
                <a:cubicBezTo>
                  <a:pt x="272" y="40"/>
                  <a:pt x="272" y="40"/>
                  <a:pt x="272" y="40"/>
                </a:cubicBezTo>
                <a:cubicBezTo>
                  <a:pt x="272" y="40"/>
                  <a:pt x="271" y="32"/>
                  <a:pt x="271" y="29"/>
                </a:cubicBezTo>
                <a:cubicBezTo>
                  <a:pt x="274" y="29"/>
                  <a:pt x="278" y="29"/>
                  <a:pt x="282" y="29"/>
                </a:cubicBezTo>
                <a:cubicBezTo>
                  <a:pt x="282" y="33"/>
                  <a:pt x="281" y="39"/>
                  <a:pt x="281" y="39"/>
                </a:cubicBezTo>
                <a:cubicBezTo>
                  <a:pt x="283" y="40"/>
                  <a:pt x="283" y="40"/>
                  <a:pt x="283" y="40"/>
                </a:cubicBezTo>
                <a:cubicBezTo>
                  <a:pt x="283" y="40"/>
                  <a:pt x="290" y="41"/>
                  <a:pt x="295" y="42"/>
                </a:cubicBezTo>
                <a:cubicBezTo>
                  <a:pt x="295" y="44"/>
                  <a:pt x="294" y="46"/>
                  <a:pt x="294" y="48"/>
                </a:cubicBezTo>
                <a:cubicBezTo>
                  <a:pt x="294" y="48"/>
                  <a:pt x="294" y="48"/>
                  <a:pt x="294" y="48"/>
                </a:cubicBezTo>
                <a:close/>
                <a:moveTo>
                  <a:pt x="180" y="65"/>
                </a:moveTo>
                <a:cubicBezTo>
                  <a:pt x="179" y="62"/>
                  <a:pt x="166" y="35"/>
                  <a:pt x="166" y="35"/>
                </a:cubicBezTo>
                <a:cubicBezTo>
                  <a:pt x="164" y="36"/>
                  <a:pt x="164" y="36"/>
                  <a:pt x="164" y="36"/>
                </a:cubicBezTo>
                <a:cubicBezTo>
                  <a:pt x="156" y="38"/>
                  <a:pt x="150" y="42"/>
                  <a:pt x="149" y="43"/>
                </a:cubicBezTo>
                <a:cubicBezTo>
                  <a:pt x="148" y="44"/>
                  <a:pt x="148" y="44"/>
                  <a:pt x="148" y="44"/>
                </a:cubicBezTo>
                <a:cubicBezTo>
                  <a:pt x="148" y="44"/>
                  <a:pt x="151" y="51"/>
                  <a:pt x="153" y="54"/>
                </a:cubicBezTo>
                <a:cubicBezTo>
                  <a:pt x="150" y="55"/>
                  <a:pt x="148" y="57"/>
                  <a:pt x="145" y="59"/>
                </a:cubicBezTo>
                <a:cubicBezTo>
                  <a:pt x="143" y="55"/>
                  <a:pt x="139" y="49"/>
                  <a:pt x="139" y="49"/>
                </a:cubicBezTo>
                <a:cubicBezTo>
                  <a:pt x="137" y="50"/>
                  <a:pt x="137" y="50"/>
                  <a:pt x="137" y="50"/>
                </a:cubicBezTo>
                <a:cubicBezTo>
                  <a:pt x="134" y="53"/>
                  <a:pt x="128" y="56"/>
                  <a:pt x="125" y="58"/>
                </a:cubicBezTo>
                <a:cubicBezTo>
                  <a:pt x="124" y="56"/>
                  <a:pt x="123" y="54"/>
                  <a:pt x="122" y="52"/>
                </a:cubicBezTo>
                <a:cubicBezTo>
                  <a:pt x="142" y="36"/>
                  <a:pt x="167" y="27"/>
                  <a:pt x="174" y="24"/>
                </a:cubicBezTo>
                <a:cubicBezTo>
                  <a:pt x="176" y="31"/>
                  <a:pt x="185" y="52"/>
                  <a:pt x="186" y="53"/>
                </a:cubicBezTo>
                <a:cubicBezTo>
                  <a:pt x="187" y="55"/>
                  <a:pt x="187" y="55"/>
                  <a:pt x="187" y="55"/>
                </a:cubicBezTo>
                <a:cubicBezTo>
                  <a:pt x="188" y="54"/>
                  <a:pt x="188" y="54"/>
                  <a:pt x="188" y="54"/>
                </a:cubicBezTo>
                <a:cubicBezTo>
                  <a:pt x="192" y="53"/>
                  <a:pt x="201" y="50"/>
                  <a:pt x="201" y="50"/>
                </a:cubicBezTo>
                <a:cubicBezTo>
                  <a:pt x="204" y="50"/>
                  <a:pt x="204" y="50"/>
                  <a:pt x="204" y="50"/>
                </a:cubicBezTo>
                <a:cubicBezTo>
                  <a:pt x="204" y="50"/>
                  <a:pt x="201" y="42"/>
                  <a:pt x="200" y="39"/>
                </a:cubicBezTo>
                <a:cubicBezTo>
                  <a:pt x="202" y="38"/>
                  <a:pt x="206" y="37"/>
                  <a:pt x="210" y="36"/>
                </a:cubicBezTo>
                <a:cubicBezTo>
                  <a:pt x="211" y="40"/>
                  <a:pt x="212" y="46"/>
                  <a:pt x="212" y="46"/>
                </a:cubicBezTo>
                <a:cubicBezTo>
                  <a:pt x="214" y="46"/>
                  <a:pt x="214" y="46"/>
                  <a:pt x="214" y="46"/>
                </a:cubicBezTo>
                <a:cubicBezTo>
                  <a:pt x="215" y="46"/>
                  <a:pt x="221" y="45"/>
                  <a:pt x="226" y="44"/>
                </a:cubicBezTo>
                <a:cubicBezTo>
                  <a:pt x="227" y="46"/>
                  <a:pt x="227" y="49"/>
                  <a:pt x="227" y="51"/>
                </a:cubicBezTo>
                <a:cubicBezTo>
                  <a:pt x="221" y="52"/>
                  <a:pt x="199" y="57"/>
                  <a:pt x="180" y="65"/>
                </a:cubicBezTo>
                <a:cubicBezTo>
                  <a:pt x="180" y="65"/>
                  <a:pt x="180" y="65"/>
                  <a:pt x="180" y="65"/>
                </a:cubicBezTo>
                <a:close/>
                <a:moveTo>
                  <a:pt x="79" y="99"/>
                </a:moveTo>
                <a:cubicBezTo>
                  <a:pt x="77" y="103"/>
                  <a:pt x="72" y="108"/>
                  <a:pt x="70" y="110"/>
                </a:cubicBezTo>
                <a:cubicBezTo>
                  <a:pt x="68" y="109"/>
                  <a:pt x="66" y="107"/>
                  <a:pt x="65" y="106"/>
                </a:cubicBezTo>
                <a:cubicBezTo>
                  <a:pt x="80" y="85"/>
                  <a:pt x="100" y="69"/>
                  <a:pt x="106" y="64"/>
                </a:cubicBezTo>
                <a:cubicBezTo>
                  <a:pt x="110" y="70"/>
                  <a:pt x="125" y="88"/>
                  <a:pt x="125" y="88"/>
                </a:cubicBezTo>
                <a:cubicBezTo>
                  <a:pt x="127" y="90"/>
                  <a:pt x="127" y="90"/>
                  <a:pt x="127" y="90"/>
                </a:cubicBezTo>
                <a:cubicBezTo>
                  <a:pt x="128" y="89"/>
                  <a:pt x="128" y="89"/>
                  <a:pt x="128" y="89"/>
                </a:cubicBezTo>
                <a:cubicBezTo>
                  <a:pt x="131" y="86"/>
                  <a:pt x="139" y="81"/>
                  <a:pt x="139" y="81"/>
                </a:cubicBezTo>
                <a:cubicBezTo>
                  <a:pt x="141" y="80"/>
                  <a:pt x="141" y="80"/>
                  <a:pt x="141" y="80"/>
                </a:cubicBezTo>
                <a:cubicBezTo>
                  <a:pt x="141" y="80"/>
                  <a:pt x="136" y="73"/>
                  <a:pt x="134" y="71"/>
                </a:cubicBezTo>
                <a:cubicBezTo>
                  <a:pt x="136" y="70"/>
                  <a:pt x="140" y="67"/>
                  <a:pt x="143" y="65"/>
                </a:cubicBezTo>
                <a:cubicBezTo>
                  <a:pt x="145" y="68"/>
                  <a:pt x="149" y="74"/>
                  <a:pt x="149" y="74"/>
                </a:cubicBezTo>
                <a:cubicBezTo>
                  <a:pt x="150" y="73"/>
                  <a:pt x="150" y="73"/>
                  <a:pt x="150" y="73"/>
                </a:cubicBezTo>
                <a:cubicBezTo>
                  <a:pt x="151" y="73"/>
                  <a:pt x="157" y="70"/>
                  <a:pt x="161" y="68"/>
                </a:cubicBezTo>
                <a:cubicBezTo>
                  <a:pt x="162" y="70"/>
                  <a:pt x="163" y="72"/>
                  <a:pt x="164" y="74"/>
                </a:cubicBezTo>
                <a:cubicBezTo>
                  <a:pt x="158" y="77"/>
                  <a:pt x="139" y="88"/>
                  <a:pt x="124" y="101"/>
                </a:cubicBezTo>
                <a:cubicBezTo>
                  <a:pt x="122" y="99"/>
                  <a:pt x="102" y="77"/>
                  <a:pt x="102" y="77"/>
                </a:cubicBezTo>
                <a:cubicBezTo>
                  <a:pt x="100" y="78"/>
                  <a:pt x="100" y="78"/>
                  <a:pt x="100" y="78"/>
                </a:cubicBezTo>
                <a:cubicBezTo>
                  <a:pt x="94" y="82"/>
                  <a:pt x="89" y="88"/>
                  <a:pt x="88" y="89"/>
                </a:cubicBezTo>
                <a:cubicBezTo>
                  <a:pt x="87" y="90"/>
                  <a:pt x="87" y="90"/>
                  <a:pt x="87" y="90"/>
                </a:cubicBezTo>
                <a:cubicBezTo>
                  <a:pt x="87" y="90"/>
                  <a:pt x="93" y="96"/>
                  <a:pt x="95" y="98"/>
                </a:cubicBezTo>
                <a:cubicBezTo>
                  <a:pt x="93" y="100"/>
                  <a:pt x="91" y="102"/>
                  <a:pt x="88" y="105"/>
                </a:cubicBezTo>
                <a:cubicBezTo>
                  <a:pt x="85" y="102"/>
                  <a:pt x="80" y="98"/>
                  <a:pt x="80" y="98"/>
                </a:cubicBezTo>
                <a:cubicBezTo>
                  <a:pt x="79" y="99"/>
                  <a:pt x="79" y="99"/>
                  <a:pt x="79" y="99"/>
                </a:cubicBezTo>
                <a:close/>
                <a:moveTo>
                  <a:pt x="36" y="163"/>
                </a:moveTo>
                <a:cubicBezTo>
                  <a:pt x="35" y="166"/>
                  <a:pt x="32" y="173"/>
                  <a:pt x="31" y="176"/>
                </a:cubicBezTo>
                <a:cubicBezTo>
                  <a:pt x="29" y="175"/>
                  <a:pt x="26" y="174"/>
                  <a:pt x="25" y="173"/>
                </a:cubicBezTo>
                <a:cubicBezTo>
                  <a:pt x="33" y="149"/>
                  <a:pt x="48" y="127"/>
                  <a:pt x="52" y="122"/>
                </a:cubicBezTo>
                <a:cubicBezTo>
                  <a:pt x="59" y="126"/>
                  <a:pt x="78" y="139"/>
                  <a:pt x="78" y="139"/>
                </a:cubicBezTo>
                <a:cubicBezTo>
                  <a:pt x="80" y="141"/>
                  <a:pt x="80" y="141"/>
                  <a:pt x="80" y="141"/>
                </a:cubicBezTo>
                <a:cubicBezTo>
                  <a:pt x="81" y="139"/>
                  <a:pt x="81" y="139"/>
                  <a:pt x="81" y="139"/>
                </a:cubicBezTo>
                <a:cubicBezTo>
                  <a:pt x="84" y="135"/>
                  <a:pt x="90" y="128"/>
                  <a:pt x="90" y="128"/>
                </a:cubicBezTo>
                <a:cubicBezTo>
                  <a:pt x="92" y="126"/>
                  <a:pt x="92" y="126"/>
                  <a:pt x="92" y="126"/>
                </a:cubicBezTo>
                <a:cubicBezTo>
                  <a:pt x="92" y="126"/>
                  <a:pt x="85" y="122"/>
                  <a:pt x="82" y="120"/>
                </a:cubicBezTo>
                <a:cubicBezTo>
                  <a:pt x="84" y="118"/>
                  <a:pt x="86" y="115"/>
                  <a:pt x="89" y="111"/>
                </a:cubicBezTo>
                <a:cubicBezTo>
                  <a:pt x="92" y="114"/>
                  <a:pt x="97" y="118"/>
                  <a:pt x="97" y="118"/>
                </a:cubicBezTo>
                <a:cubicBezTo>
                  <a:pt x="98" y="117"/>
                  <a:pt x="98" y="117"/>
                  <a:pt x="98" y="117"/>
                </a:cubicBezTo>
                <a:cubicBezTo>
                  <a:pt x="98" y="117"/>
                  <a:pt x="104" y="113"/>
                  <a:pt x="107" y="110"/>
                </a:cubicBezTo>
                <a:cubicBezTo>
                  <a:pt x="109" y="111"/>
                  <a:pt x="110" y="113"/>
                  <a:pt x="112" y="114"/>
                </a:cubicBezTo>
                <a:cubicBezTo>
                  <a:pt x="107" y="119"/>
                  <a:pt x="92" y="134"/>
                  <a:pt x="81" y="152"/>
                </a:cubicBezTo>
                <a:cubicBezTo>
                  <a:pt x="78" y="150"/>
                  <a:pt x="52" y="135"/>
                  <a:pt x="52" y="135"/>
                </a:cubicBezTo>
                <a:cubicBezTo>
                  <a:pt x="51" y="136"/>
                  <a:pt x="51" y="136"/>
                  <a:pt x="51" y="136"/>
                </a:cubicBezTo>
                <a:cubicBezTo>
                  <a:pt x="46" y="142"/>
                  <a:pt x="43" y="150"/>
                  <a:pt x="42" y="150"/>
                </a:cubicBezTo>
                <a:cubicBezTo>
                  <a:pt x="42" y="152"/>
                  <a:pt x="42" y="152"/>
                  <a:pt x="42" y="152"/>
                </a:cubicBezTo>
                <a:cubicBezTo>
                  <a:pt x="42" y="152"/>
                  <a:pt x="49" y="156"/>
                  <a:pt x="51" y="157"/>
                </a:cubicBezTo>
                <a:cubicBezTo>
                  <a:pt x="50" y="160"/>
                  <a:pt x="49" y="162"/>
                  <a:pt x="47" y="166"/>
                </a:cubicBezTo>
                <a:cubicBezTo>
                  <a:pt x="44" y="164"/>
                  <a:pt x="37" y="161"/>
                  <a:pt x="37" y="161"/>
                </a:cubicBezTo>
                <a:cubicBezTo>
                  <a:pt x="36" y="163"/>
                  <a:pt x="36" y="163"/>
                  <a:pt x="36" y="163"/>
                </a:cubicBezTo>
                <a:close/>
                <a:moveTo>
                  <a:pt x="15" y="237"/>
                </a:moveTo>
                <a:cubicBezTo>
                  <a:pt x="15" y="241"/>
                  <a:pt x="15" y="248"/>
                  <a:pt x="14" y="251"/>
                </a:cubicBezTo>
                <a:cubicBezTo>
                  <a:pt x="12" y="251"/>
                  <a:pt x="9" y="251"/>
                  <a:pt x="7" y="251"/>
                </a:cubicBezTo>
                <a:cubicBezTo>
                  <a:pt x="8" y="225"/>
                  <a:pt x="15" y="200"/>
                  <a:pt x="17" y="192"/>
                </a:cubicBezTo>
                <a:cubicBezTo>
                  <a:pt x="25" y="195"/>
                  <a:pt x="46" y="201"/>
                  <a:pt x="47" y="201"/>
                </a:cubicBezTo>
                <a:cubicBezTo>
                  <a:pt x="49" y="202"/>
                  <a:pt x="49" y="202"/>
                  <a:pt x="49" y="202"/>
                </a:cubicBezTo>
                <a:cubicBezTo>
                  <a:pt x="50" y="200"/>
                  <a:pt x="50" y="200"/>
                  <a:pt x="50" y="200"/>
                </a:cubicBezTo>
                <a:cubicBezTo>
                  <a:pt x="51" y="196"/>
                  <a:pt x="55" y="187"/>
                  <a:pt x="55" y="187"/>
                </a:cubicBezTo>
                <a:cubicBezTo>
                  <a:pt x="56" y="185"/>
                  <a:pt x="56" y="185"/>
                  <a:pt x="56" y="185"/>
                </a:cubicBezTo>
                <a:cubicBezTo>
                  <a:pt x="56" y="185"/>
                  <a:pt x="48" y="183"/>
                  <a:pt x="45" y="182"/>
                </a:cubicBezTo>
                <a:cubicBezTo>
                  <a:pt x="46" y="179"/>
                  <a:pt x="48" y="176"/>
                  <a:pt x="49" y="172"/>
                </a:cubicBezTo>
                <a:cubicBezTo>
                  <a:pt x="53" y="173"/>
                  <a:pt x="59" y="176"/>
                  <a:pt x="59" y="176"/>
                </a:cubicBezTo>
                <a:cubicBezTo>
                  <a:pt x="60" y="175"/>
                  <a:pt x="60" y="175"/>
                  <a:pt x="60" y="175"/>
                </a:cubicBezTo>
                <a:cubicBezTo>
                  <a:pt x="60" y="174"/>
                  <a:pt x="64" y="169"/>
                  <a:pt x="66" y="165"/>
                </a:cubicBezTo>
                <a:cubicBezTo>
                  <a:pt x="68" y="166"/>
                  <a:pt x="70" y="167"/>
                  <a:pt x="72" y="168"/>
                </a:cubicBezTo>
                <a:cubicBezTo>
                  <a:pt x="69" y="174"/>
                  <a:pt x="59" y="193"/>
                  <a:pt x="54" y="213"/>
                </a:cubicBezTo>
                <a:cubicBezTo>
                  <a:pt x="50" y="212"/>
                  <a:pt x="21" y="206"/>
                  <a:pt x="21" y="206"/>
                </a:cubicBezTo>
                <a:cubicBezTo>
                  <a:pt x="21" y="207"/>
                  <a:pt x="21" y="207"/>
                  <a:pt x="21" y="207"/>
                </a:cubicBezTo>
                <a:cubicBezTo>
                  <a:pt x="18" y="215"/>
                  <a:pt x="17" y="223"/>
                  <a:pt x="17" y="223"/>
                </a:cubicBezTo>
                <a:cubicBezTo>
                  <a:pt x="17" y="225"/>
                  <a:pt x="17" y="225"/>
                  <a:pt x="17" y="225"/>
                </a:cubicBezTo>
                <a:cubicBezTo>
                  <a:pt x="17" y="225"/>
                  <a:pt x="25" y="227"/>
                  <a:pt x="28" y="227"/>
                </a:cubicBezTo>
                <a:cubicBezTo>
                  <a:pt x="27" y="230"/>
                  <a:pt x="27" y="233"/>
                  <a:pt x="26" y="237"/>
                </a:cubicBezTo>
                <a:cubicBezTo>
                  <a:pt x="22" y="236"/>
                  <a:pt x="15" y="235"/>
                  <a:pt x="15" y="235"/>
                </a:cubicBezTo>
                <a:cubicBezTo>
                  <a:pt x="15" y="237"/>
                  <a:pt x="15" y="237"/>
                  <a:pt x="15" y="237"/>
                </a:cubicBezTo>
                <a:close/>
                <a:moveTo>
                  <a:pt x="91" y="464"/>
                </a:moveTo>
                <a:cubicBezTo>
                  <a:pt x="71" y="447"/>
                  <a:pt x="56" y="426"/>
                  <a:pt x="52" y="419"/>
                </a:cubicBezTo>
                <a:cubicBezTo>
                  <a:pt x="59" y="415"/>
                  <a:pt x="77" y="402"/>
                  <a:pt x="78" y="401"/>
                </a:cubicBezTo>
                <a:cubicBezTo>
                  <a:pt x="80" y="400"/>
                  <a:pt x="80" y="400"/>
                  <a:pt x="80" y="400"/>
                </a:cubicBezTo>
                <a:cubicBezTo>
                  <a:pt x="78" y="398"/>
                  <a:pt x="78" y="398"/>
                  <a:pt x="78" y="398"/>
                </a:cubicBezTo>
                <a:cubicBezTo>
                  <a:pt x="76" y="395"/>
                  <a:pt x="72" y="386"/>
                  <a:pt x="72" y="386"/>
                </a:cubicBezTo>
                <a:cubicBezTo>
                  <a:pt x="70" y="384"/>
                  <a:pt x="70" y="384"/>
                  <a:pt x="70" y="384"/>
                </a:cubicBezTo>
                <a:cubicBezTo>
                  <a:pt x="70" y="384"/>
                  <a:pt x="63" y="389"/>
                  <a:pt x="61" y="391"/>
                </a:cubicBezTo>
                <a:cubicBezTo>
                  <a:pt x="60" y="389"/>
                  <a:pt x="58" y="385"/>
                  <a:pt x="55" y="381"/>
                </a:cubicBezTo>
                <a:cubicBezTo>
                  <a:pt x="59" y="380"/>
                  <a:pt x="65" y="377"/>
                  <a:pt x="65" y="377"/>
                </a:cubicBezTo>
                <a:cubicBezTo>
                  <a:pt x="64" y="375"/>
                  <a:pt x="64" y="375"/>
                  <a:pt x="64" y="375"/>
                </a:cubicBezTo>
                <a:cubicBezTo>
                  <a:pt x="64" y="375"/>
                  <a:pt x="62" y="368"/>
                  <a:pt x="60" y="364"/>
                </a:cubicBezTo>
                <a:cubicBezTo>
                  <a:pt x="62" y="363"/>
                  <a:pt x="64" y="362"/>
                  <a:pt x="66" y="361"/>
                </a:cubicBezTo>
                <a:cubicBezTo>
                  <a:pt x="69" y="367"/>
                  <a:pt x="78" y="387"/>
                  <a:pt x="91" y="404"/>
                </a:cubicBezTo>
                <a:cubicBezTo>
                  <a:pt x="88" y="406"/>
                  <a:pt x="65" y="424"/>
                  <a:pt x="65" y="424"/>
                </a:cubicBezTo>
                <a:cubicBezTo>
                  <a:pt x="66" y="426"/>
                  <a:pt x="66" y="426"/>
                  <a:pt x="66" y="426"/>
                </a:cubicBezTo>
                <a:cubicBezTo>
                  <a:pt x="69" y="433"/>
                  <a:pt x="75" y="439"/>
                  <a:pt x="76" y="439"/>
                </a:cubicBezTo>
                <a:cubicBezTo>
                  <a:pt x="77" y="440"/>
                  <a:pt x="77" y="440"/>
                  <a:pt x="77" y="440"/>
                </a:cubicBezTo>
                <a:cubicBezTo>
                  <a:pt x="77" y="440"/>
                  <a:pt x="83" y="435"/>
                  <a:pt x="86" y="433"/>
                </a:cubicBezTo>
                <a:cubicBezTo>
                  <a:pt x="87" y="435"/>
                  <a:pt x="90" y="438"/>
                  <a:pt x="92" y="440"/>
                </a:cubicBezTo>
                <a:cubicBezTo>
                  <a:pt x="89" y="443"/>
                  <a:pt x="84" y="448"/>
                  <a:pt x="84" y="448"/>
                </a:cubicBezTo>
                <a:cubicBezTo>
                  <a:pt x="86" y="449"/>
                  <a:pt x="86" y="449"/>
                  <a:pt x="86" y="449"/>
                </a:cubicBezTo>
                <a:cubicBezTo>
                  <a:pt x="89" y="452"/>
                  <a:pt x="93" y="456"/>
                  <a:pt x="96" y="459"/>
                </a:cubicBezTo>
                <a:cubicBezTo>
                  <a:pt x="94" y="460"/>
                  <a:pt x="93" y="462"/>
                  <a:pt x="91" y="464"/>
                </a:cubicBezTo>
                <a:cubicBezTo>
                  <a:pt x="91" y="464"/>
                  <a:pt x="91" y="464"/>
                  <a:pt x="91" y="464"/>
                </a:cubicBezTo>
                <a:close/>
                <a:moveTo>
                  <a:pt x="156" y="508"/>
                </a:moveTo>
                <a:cubicBezTo>
                  <a:pt x="132" y="498"/>
                  <a:pt x="112" y="482"/>
                  <a:pt x="106" y="477"/>
                </a:cubicBezTo>
                <a:cubicBezTo>
                  <a:pt x="111" y="471"/>
                  <a:pt x="125" y="453"/>
                  <a:pt x="126" y="452"/>
                </a:cubicBezTo>
                <a:cubicBezTo>
                  <a:pt x="127" y="451"/>
                  <a:pt x="127" y="451"/>
                  <a:pt x="127" y="451"/>
                </a:cubicBezTo>
                <a:cubicBezTo>
                  <a:pt x="125" y="449"/>
                  <a:pt x="125" y="449"/>
                  <a:pt x="125" y="449"/>
                </a:cubicBezTo>
                <a:cubicBezTo>
                  <a:pt x="122" y="447"/>
                  <a:pt x="115" y="440"/>
                  <a:pt x="115" y="440"/>
                </a:cubicBezTo>
                <a:cubicBezTo>
                  <a:pt x="113" y="438"/>
                  <a:pt x="113" y="438"/>
                  <a:pt x="113" y="438"/>
                </a:cubicBezTo>
                <a:cubicBezTo>
                  <a:pt x="113" y="438"/>
                  <a:pt x="108" y="445"/>
                  <a:pt x="106" y="447"/>
                </a:cubicBezTo>
                <a:cubicBezTo>
                  <a:pt x="105" y="446"/>
                  <a:pt x="102" y="443"/>
                  <a:pt x="98" y="440"/>
                </a:cubicBezTo>
                <a:cubicBezTo>
                  <a:pt x="101" y="437"/>
                  <a:pt x="106" y="433"/>
                  <a:pt x="106" y="433"/>
                </a:cubicBezTo>
                <a:cubicBezTo>
                  <a:pt x="105" y="431"/>
                  <a:pt x="105" y="431"/>
                  <a:pt x="105" y="431"/>
                </a:cubicBezTo>
                <a:cubicBezTo>
                  <a:pt x="105" y="431"/>
                  <a:pt x="101" y="425"/>
                  <a:pt x="98" y="422"/>
                </a:cubicBezTo>
                <a:cubicBezTo>
                  <a:pt x="99" y="420"/>
                  <a:pt x="101" y="419"/>
                  <a:pt x="103" y="417"/>
                </a:cubicBezTo>
                <a:cubicBezTo>
                  <a:pt x="107" y="423"/>
                  <a:pt x="122" y="439"/>
                  <a:pt x="139" y="451"/>
                </a:cubicBezTo>
                <a:cubicBezTo>
                  <a:pt x="137" y="454"/>
                  <a:pt x="120" y="478"/>
                  <a:pt x="120" y="478"/>
                </a:cubicBezTo>
                <a:cubicBezTo>
                  <a:pt x="121" y="479"/>
                  <a:pt x="121" y="479"/>
                  <a:pt x="121" y="479"/>
                </a:cubicBezTo>
                <a:cubicBezTo>
                  <a:pt x="127" y="485"/>
                  <a:pt x="134" y="488"/>
                  <a:pt x="134" y="489"/>
                </a:cubicBezTo>
                <a:cubicBezTo>
                  <a:pt x="136" y="489"/>
                  <a:pt x="136" y="489"/>
                  <a:pt x="136" y="489"/>
                </a:cubicBezTo>
                <a:cubicBezTo>
                  <a:pt x="136" y="489"/>
                  <a:pt x="141" y="483"/>
                  <a:pt x="142" y="480"/>
                </a:cubicBezTo>
                <a:cubicBezTo>
                  <a:pt x="144" y="482"/>
                  <a:pt x="147" y="483"/>
                  <a:pt x="150" y="485"/>
                </a:cubicBezTo>
                <a:cubicBezTo>
                  <a:pt x="148" y="489"/>
                  <a:pt x="145" y="495"/>
                  <a:pt x="145" y="495"/>
                </a:cubicBezTo>
                <a:cubicBezTo>
                  <a:pt x="147" y="496"/>
                  <a:pt x="147" y="496"/>
                  <a:pt x="147" y="496"/>
                </a:cubicBezTo>
                <a:cubicBezTo>
                  <a:pt x="150" y="497"/>
                  <a:pt x="156" y="500"/>
                  <a:pt x="159" y="502"/>
                </a:cubicBezTo>
                <a:cubicBezTo>
                  <a:pt x="158" y="504"/>
                  <a:pt x="157" y="506"/>
                  <a:pt x="156" y="508"/>
                </a:cubicBezTo>
                <a:cubicBezTo>
                  <a:pt x="156" y="508"/>
                  <a:pt x="156" y="508"/>
                  <a:pt x="156" y="508"/>
                </a:cubicBezTo>
                <a:close/>
                <a:moveTo>
                  <a:pt x="327" y="528"/>
                </a:moveTo>
                <a:cubicBezTo>
                  <a:pt x="326" y="521"/>
                  <a:pt x="321" y="499"/>
                  <a:pt x="320" y="498"/>
                </a:cubicBezTo>
                <a:cubicBezTo>
                  <a:pt x="320" y="496"/>
                  <a:pt x="320" y="496"/>
                  <a:pt x="320" y="496"/>
                </a:cubicBezTo>
                <a:cubicBezTo>
                  <a:pt x="318" y="496"/>
                  <a:pt x="318" y="496"/>
                  <a:pt x="318" y="496"/>
                </a:cubicBezTo>
                <a:cubicBezTo>
                  <a:pt x="314" y="497"/>
                  <a:pt x="304" y="498"/>
                  <a:pt x="304" y="498"/>
                </a:cubicBezTo>
                <a:cubicBezTo>
                  <a:pt x="302" y="498"/>
                  <a:pt x="302" y="498"/>
                  <a:pt x="302" y="498"/>
                </a:cubicBezTo>
                <a:cubicBezTo>
                  <a:pt x="302" y="498"/>
                  <a:pt x="304" y="507"/>
                  <a:pt x="304" y="509"/>
                </a:cubicBezTo>
                <a:cubicBezTo>
                  <a:pt x="302" y="510"/>
                  <a:pt x="298" y="510"/>
                  <a:pt x="294" y="511"/>
                </a:cubicBezTo>
                <a:cubicBezTo>
                  <a:pt x="293" y="507"/>
                  <a:pt x="293" y="501"/>
                  <a:pt x="293" y="501"/>
                </a:cubicBezTo>
                <a:cubicBezTo>
                  <a:pt x="291" y="500"/>
                  <a:pt x="291" y="500"/>
                  <a:pt x="291" y="500"/>
                </a:cubicBezTo>
                <a:cubicBezTo>
                  <a:pt x="291" y="500"/>
                  <a:pt x="284" y="500"/>
                  <a:pt x="279" y="500"/>
                </a:cubicBezTo>
                <a:cubicBezTo>
                  <a:pt x="279" y="498"/>
                  <a:pt x="279" y="495"/>
                  <a:pt x="279" y="493"/>
                </a:cubicBezTo>
                <a:cubicBezTo>
                  <a:pt x="286" y="493"/>
                  <a:pt x="307" y="492"/>
                  <a:pt x="327" y="486"/>
                </a:cubicBezTo>
                <a:cubicBezTo>
                  <a:pt x="328" y="490"/>
                  <a:pt x="336" y="518"/>
                  <a:pt x="336" y="518"/>
                </a:cubicBezTo>
                <a:cubicBezTo>
                  <a:pt x="338" y="518"/>
                  <a:pt x="338" y="518"/>
                  <a:pt x="338" y="518"/>
                </a:cubicBezTo>
                <a:cubicBezTo>
                  <a:pt x="346" y="517"/>
                  <a:pt x="353" y="514"/>
                  <a:pt x="353" y="514"/>
                </a:cubicBezTo>
                <a:cubicBezTo>
                  <a:pt x="355" y="513"/>
                  <a:pt x="355" y="513"/>
                  <a:pt x="355" y="513"/>
                </a:cubicBezTo>
                <a:cubicBezTo>
                  <a:pt x="355" y="513"/>
                  <a:pt x="353" y="505"/>
                  <a:pt x="352" y="502"/>
                </a:cubicBezTo>
                <a:cubicBezTo>
                  <a:pt x="354" y="502"/>
                  <a:pt x="357" y="500"/>
                  <a:pt x="361" y="499"/>
                </a:cubicBezTo>
                <a:cubicBezTo>
                  <a:pt x="362" y="503"/>
                  <a:pt x="365" y="509"/>
                  <a:pt x="365" y="509"/>
                </a:cubicBezTo>
                <a:cubicBezTo>
                  <a:pt x="367" y="508"/>
                  <a:pt x="367" y="508"/>
                  <a:pt x="367" y="508"/>
                </a:cubicBezTo>
                <a:cubicBezTo>
                  <a:pt x="370" y="506"/>
                  <a:pt x="376" y="504"/>
                  <a:pt x="379" y="503"/>
                </a:cubicBezTo>
                <a:cubicBezTo>
                  <a:pt x="380" y="504"/>
                  <a:pt x="381" y="507"/>
                  <a:pt x="382" y="509"/>
                </a:cubicBezTo>
                <a:cubicBezTo>
                  <a:pt x="359" y="521"/>
                  <a:pt x="334" y="527"/>
                  <a:pt x="327" y="528"/>
                </a:cubicBezTo>
                <a:cubicBezTo>
                  <a:pt x="327" y="528"/>
                  <a:pt x="327" y="528"/>
                  <a:pt x="327" y="528"/>
                </a:cubicBezTo>
                <a:close/>
                <a:moveTo>
                  <a:pt x="230" y="530"/>
                </a:moveTo>
                <a:cubicBezTo>
                  <a:pt x="204" y="528"/>
                  <a:pt x="180" y="519"/>
                  <a:pt x="174" y="516"/>
                </a:cubicBezTo>
                <a:cubicBezTo>
                  <a:pt x="177" y="509"/>
                  <a:pt x="186" y="489"/>
                  <a:pt x="186" y="488"/>
                </a:cubicBezTo>
                <a:cubicBezTo>
                  <a:pt x="187" y="486"/>
                  <a:pt x="187" y="486"/>
                  <a:pt x="187" y="486"/>
                </a:cubicBezTo>
                <a:cubicBezTo>
                  <a:pt x="185" y="485"/>
                  <a:pt x="185" y="485"/>
                  <a:pt x="185" y="485"/>
                </a:cubicBezTo>
                <a:cubicBezTo>
                  <a:pt x="181" y="483"/>
                  <a:pt x="173" y="479"/>
                  <a:pt x="173" y="479"/>
                </a:cubicBezTo>
                <a:cubicBezTo>
                  <a:pt x="171" y="478"/>
                  <a:pt x="171" y="478"/>
                  <a:pt x="171" y="478"/>
                </a:cubicBezTo>
                <a:cubicBezTo>
                  <a:pt x="171" y="478"/>
                  <a:pt x="167" y="486"/>
                  <a:pt x="166" y="488"/>
                </a:cubicBezTo>
                <a:cubicBezTo>
                  <a:pt x="164" y="487"/>
                  <a:pt x="160" y="485"/>
                  <a:pt x="156" y="483"/>
                </a:cubicBezTo>
                <a:cubicBezTo>
                  <a:pt x="158" y="480"/>
                  <a:pt x="162" y="474"/>
                  <a:pt x="162" y="474"/>
                </a:cubicBezTo>
                <a:cubicBezTo>
                  <a:pt x="160" y="473"/>
                  <a:pt x="160" y="473"/>
                  <a:pt x="160" y="473"/>
                </a:cubicBezTo>
                <a:cubicBezTo>
                  <a:pt x="160" y="473"/>
                  <a:pt x="155" y="469"/>
                  <a:pt x="151" y="466"/>
                </a:cubicBezTo>
                <a:cubicBezTo>
                  <a:pt x="152" y="464"/>
                  <a:pt x="153" y="462"/>
                  <a:pt x="154" y="460"/>
                </a:cubicBezTo>
                <a:cubicBezTo>
                  <a:pt x="160" y="464"/>
                  <a:pt x="178" y="475"/>
                  <a:pt x="197" y="482"/>
                </a:cubicBezTo>
                <a:cubicBezTo>
                  <a:pt x="196" y="485"/>
                  <a:pt x="186" y="512"/>
                  <a:pt x="186" y="512"/>
                </a:cubicBezTo>
                <a:cubicBezTo>
                  <a:pt x="187" y="513"/>
                  <a:pt x="187" y="513"/>
                  <a:pt x="187" y="513"/>
                </a:cubicBezTo>
                <a:cubicBezTo>
                  <a:pt x="195" y="517"/>
                  <a:pt x="203" y="518"/>
                  <a:pt x="203" y="518"/>
                </a:cubicBezTo>
                <a:cubicBezTo>
                  <a:pt x="205" y="518"/>
                  <a:pt x="205" y="518"/>
                  <a:pt x="205" y="518"/>
                </a:cubicBezTo>
                <a:cubicBezTo>
                  <a:pt x="205" y="518"/>
                  <a:pt x="207" y="510"/>
                  <a:pt x="208" y="508"/>
                </a:cubicBezTo>
                <a:cubicBezTo>
                  <a:pt x="211" y="509"/>
                  <a:pt x="214" y="509"/>
                  <a:pt x="217" y="510"/>
                </a:cubicBezTo>
                <a:cubicBezTo>
                  <a:pt x="216" y="514"/>
                  <a:pt x="215" y="521"/>
                  <a:pt x="215" y="521"/>
                </a:cubicBezTo>
                <a:cubicBezTo>
                  <a:pt x="217" y="521"/>
                  <a:pt x="217" y="521"/>
                  <a:pt x="217" y="521"/>
                </a:cubicBezTo>
                <a:cubicBezTo>
                  <a:pt x="221" y="521"/>
                  <a:pt x="227" y="523"/>
                  <a:pt x="231" y="523"/>
                </a:cubicBezTo>
                <a:cubicBezTo>
                  <a:pt x="230" y="525"/>
                  <a:pt x="230" y="528"/>
                  <a:pt x="230" y="530"/>
                </a:cubicBezTo>
                <a:cubicBezTo>
                  <a:pt x="230" y="530"/>
                  <a:pt x="230" y="530"/>
                  <a:pt x="230" y="530"/>
                </a:cubicBezTo>
                <a:close/>
                <a:moveTo>
                  <a:pt x="249" y="533"/>
                </a:moveTo>
                <a:cubicBezTo>
                  <a:pt x="250" y="526"/>
                  <a:pt x="252" y="503"/>
                  <a:pt x="252" y="502"/>
                </a:cubicBezTo>
                <a:cubicBezTo>
                  <a:pt x="252" y="499"/>
                  <a:pt x="252" y="499"/>
                  <a:pt x="252" y="499"/>
                </a:cubicBezTo>
                <a:cubicBezTo>
                  <a:pt x="250" y="499"/>
                  <a:pt x="250" y="499"/>
                  <a:pt x="250" y="499"/>
                </a:cubicBezTo>
                <a:cubicBezTo>
                  <a:pt x="246" y="499"/>
                  <a:pt x="237" y="497"/>
                  <a:pt x="236" y="497"/>
                </a:cubicBezTo>
                <a:cubicBezTo>
                  <a:pt x="234" y="497"/>
                  <a:pt x="234" y="497"/>
                  <a:pt x="234" y="497"/>
                </a:cubicBezTo>
                <a:cubicBezTo>
                  <a:pt x="234" y="497"/>
                  <a:pt x="233" y="505"/>
                  <a:pt x="233" y="508"/>
                </a:cubicBezTo>
                <a:cubicBezTo>
                  <a:pt x="231" y="508"/>
                  <a:pt x="227" y="507"/>
                  <a:pt x="222" y="506"/>
                </a:cubicBezTo>
                <a:cubicBezTo>
                  <a:pt x="223" y="502"/>
                  <a:pt x="225" y="496"/>
                  <a:pt x="225" y="496"/>
                </a:cubicBezTo>
                <a:cubicBezTo>
                  <a:pt x="223" y="495"/>
                  <a:pt x="223" y="495"/>
                  <a:pt x="223" y="495"/>
                </a:cubicBezTo>
                <a:cubicBezTo>
                  <a:pt x="223" y="495"/>
                  <a:pt x="216" y="493"/>
                  <a:pt x="212" y="492"/>
                </a:cubicBezTo>
                <a:cubicBezTo>
                  <a:pt x="212" y="490"/>
                  <a:pt x="213" y="487"/>
                  <a:pt x="213" y="485"/>
                </a:cubicBezTo>
                <a:cubicBezTo>
                  <a:pt x="220" y="487"/>
                  <a:pt x="241" y="493"/>
                  <a:pt x="261" y="493"/>
                </a:cubicBezTo>
                <a:cubicBezTo>
                  <a:pt x="261" y="497"/>
                  <a:pt x="260" y="527"/>
                  <a:pt x="260" y="527"/>
                </a:cubicBezTo>
                <a:cubicBezTo>
                  <a:pt x="262" y="527"/>
                  <a:pt x="262" y="527"/>
                  <a:pt x="262" y="527"/>
                </a:cubicBezTo>
                <a:cubicBezTo>
                  <a:pt x="270" y="529"/>
                  <a:pt x="278" y="528"/>
                  <a:pt x="278" y="528"/>
                </a:cubicBezTo>
                <a:cubicBezTo>
                  <a:pt x="280" y="528"/>
                  <a:pt x="280" y="528"/>
                  <a:pt x="280" y="528"/>
                </a:cubicBezTo>
                <a:cubicBezTo>
                  <a:pt x="280" y="528"/>
                  <a:pt x="280" y="519"/>
                  <a:pt x="280" y="517"/>
                </a:cubicBezTo>
                <a:cubicBezTo>
                  <a:pt x="283" y="517"/>
                  <a:pt x="286" y="516"/>
                  <a:pt x="290" y="516"/>
                </a:cubicBezTo>
                <a:cubicBezTo>
                  <a:pt x="290" y="520"/>
                  <a:pt x="290" y="527"/>
                  <a:pt x="290" y="527"/>
                </a:cubicBezTo>
                <a:cubicBezTo>
                  <a:pt x="293" y="527"/>
                  <a:pt x="293" y="527"/>
                  <a:pt x="293" y="527"/>
                </a:cubicBezTo>
                <a:cubicBezTo>
                  <a:pt x="296" y="526"/>
                  <a:pt x="303" y="525"/>
                  <a:pt x="306" y="525"/>
                </a:cubicBezTo>
                <a:cubicBezTo>
                  <a:pt x="307" y="527"/>
                  <a:pt x="307" y="530"/>
                  <a:pt x="307" y="532"/>
                </a:cubicBezTo>
                <a:cubicBezTo>
                  <a:pt x="282" y="537"/>
                  <a:pt x="256" y="534"/>
                  <a:pt x="249" y="533"/>
                </a:cubicBezTo>
                <a:cubicBezTo>
                  <a:pt x="249" y="533"/>
                  <a:pt x="249" y="533"/>
                  <a:pt x="249" y="533"/>
                </a:cubicBezTo>
                <a:close/>
              </a:path>
            </a:pathLst>
          </a:cu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3175"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5199661" y="1106848"/>
            <a:ext cx="1601189" cy="1613971"/>
          </a:xfrm>
          <a:prstGeom prst="ellipse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6" name="Freeform 5"/>
          <p:cNvSpPr>
            <a:spLocks noEditPoints="1"/>
          </p:cNvSpPr>
          <p:nvPr/>
        </p:nvSpPr>
        <p:spPr bwMode="auto">
          <a:xfrm>
            <a:off x="5014535" y="923833"/>
            <a:ext cx="1978470" cy="1980001"/>
          </a:xfrm>
          <a:custGeom>
            <a:avLst/>
            <a:gdLst>
              <a:gd name="T0" fmla="*/ 380 w 542"/>
              <a:gd name="T1" fmla="*/ 498 h 542"/>
              <a:gd name="T2" fmla="*/ 438 w 542"/>
              <a:gd name="T3" fmla="*/ 448 h 542"/>
              <a:gd name="T4" fmla="*/ 510 w 542"/>
              <a:gd name="T5" fmla="*/ 393 h 542"/>
              <a:gd name="T6" fmla="*/ 521 w 542"/>
              <a:gd name="T7" fmla="*/ 248 h 542"/>
              <a:gd name="T8" fmla="*/ 497 w 542"/>
              <a:gd name="T9" fmla="*/ 180 h 542"/>
              <a:gd name="T10" fmla="*/ 467 w 542"/>
              <a:gd name="T11" fmla="*/ 94 h 542"/>
              <a:gd name="T12" fmla="*/ 346 w 542"/>
              <a:gd name="T13" fmla="*/ 14 h 542"/>
              <a:gd name="T14" fmla="*/ 283 w 542"/>
              <a:gd name="T15" fmla="*/ 25 h 542"/>
              <a:gd name="T16" fmla="*/ 189 w 542"/>
              <a:gd name="T17" fmla="*/ 49 h 542"/>
              <a:gd name="T18" fmla="*/ 60 w 542"/>
              <a:gd name="T19" fmla="*/ 105 h 542"/>
              <a:gd name="T20" fmla="*/ 40 w 542"/>
              <a:gd name="T21" fmla="*/ 167 h 542"/>
              <a:gd name="T22" fmla="*/ 36 w 542"/>
              <a:gd name="T23" fmla="*/ 257 h 542"/>
              <a:gd name="T24" fmla="*/ 12 w 542"/>
              <a:gd name="T25" fmla="*/ 348 h 542"/>
              <a:gd name="T26" fmla="*/ 100 w 542"/>
              <a:gd name="T27" fmla="*/ 457 h 542"/>
              <a:gd name="T28" fmla="*/ 168 w 542"/>
              <a:gd name="T29" fmla="*/ 494 h 542"/>
              <a:gd name="T30" fmla="*/ 244 w 542"/>
              <a:gd name="T31" fmla="*/ 537 h 542"/>
              <a:gd name="T32" fmla="*/ 406 w 542"/>
              <a:gd name="T33" fmla="*/ 488 h 542"/>
              <a:gd name="T34" fmla="*/ 207 w 542"/>
              <a:gd name="T35" fmla="*/ 495 h 542"/>
              <a:gd name="T36" fmla="*/ 141 w 542"/>
              <a:gd name="T37" fmla="*/ 474 h 542"/>
              <a:gd name="T38" fmla="*/ 69 w 542"/>
              <a:gd name="T39" fmla="*/ 357 h 542"/>
              <a:gd name="T40" fmla="*/ 38 w 542"/>
              <a:gd name="T41" fmla="*/ 308 h 542"/>
              <a:gd name="T42" fmla="*/ 33 w 542"/>
              <a:gd name="T43" fmla="*/ 224 h 542"/>
              <a:gd name="T44" fmla="*/ 116 w 542"/>
              <a:gd name="T45" fmla="*/ 116 h 542"/>
              <a:gd name="T46" fmla="*/ 147 w 542"/>
              <a:gd name="T47" fmla="*/ 62 h 542"/>
              <a:gd name="T48" fmla="*/ 241 w 542"/>
              <a:gd name="T49" fmla="*/ 52 h 542"/>
              <a:gd name="T50" fmla="*/ 364 w 542"/>
              <a:gd name="T51" fmla="*/ 57 h 542"/>
              <a:gd name="T52" fmla="*/ 436 w 542"/>
              <a:gd name="T53" fmla="*/ 81 h 542"/>
              <a:gd name="T54" fmla="*/ 482 w 542"/>
              <a:gd name="T55" fmla="*/ 218 h 542"/>
              <a:gd name="T56" fmla="*/ 505 w 542"/>
              <a:gd name="T57" fmla="*/ 269 h 542"/>
              <a:gd name="T58" fmla="*/ 498 w 542"/>
              <a:gd name="T59" fmla="*/ 353 h 542"/>
              <a:gd name="T60" fmla="*/ 397 w 542"/>
              <a:gd name="T61" fmla="*/ 447 h 542"/>
              <a:gd name="T62" fmla="*/ 359 w 542"/>
              <a:gd name="T63" fmla="*/ 495 h 542"/>
              <a:gd name="T64" fmla="*/ 265 w 542"/>
              <a:gd name="T65" fmla="*/ 523 h 542"/>
              <a:gd name="T66" fmla="*/ 462 w 542"/>
              <a:gd name="T67" fmla="*/ 452 h 542"/>
              <a:gd name="T68" fmla="*/ 503 w 542"/>
              <a:gd name="T69" fmla="*/ 350 h 542"/>
              <a:gd name="T70" fmla="*/ 17 w 542"/>
              <a:gd name="T71" fmla="*/ 348 h 542"/>
              <a:gd name="T72" fmla="*/ 35 w 542"/>
              <a:gd name="T73" fmla="*/ 376 h 542"/>
              <a:gd name="T74" fmla="*/ 516 w 542"/>
              <a:gd name="T75" fmla="*/ 278 h 542"/>
              <a:gd name="T76" fmla="*/ 492 w 542"/>
              <a:gd name="T77" fmla="*/ 335 h 542"/>
              <a:gd name="T78" fmla="*/ 14 w 542"/>
              <a:gd name="T79" fmla="*/ 281 h 542"/>
              <a:gd name="T80" fmla="*/ 493 w 542"/>
              <a:gd name="T81" fmla="*/ 269 h 542"/>
              <a:gd name="T82" fmla="*/ 499 w 542"/>
              <a:gd name="T83" fmla="*/ 255 h 542"/>
              <a:gd name="T84" fmla="*/ 508 w 542"/>
              <a:gd name="T85" fmla="*/ 156 h 542"/>
              <a:gd name="T86" fmla="*/ 437 w 542"/>
              <a:gd name="T87" fmla="*/ 76 h 542"/>
              <a:gd name="T88" fmla="*/ 457 w 542"/>
              <a:gd name="T89" fmla="*/ 138 h 542"/>
              <a:gd name="T90" fmla="*/ 386 w 542"/>
              <a:gd name="T91" fmla="*/ 70 h 542"/>
              <a:gd name="T92" fmla="*/ 298 w 542"/>
              <a:gd name="T93" fmla="*/ 14 h 542"/>
              <a:gd name="T94" fmla="*/ 360 w 542"/>
              <a:gd name="T95" fmla="*/ 60 h 542"/>
              <a:gd name="T96" fmla="*/ 254 w 542"/>
              <a:gd name="T97" fmla="*/ 40 h 542"/>
              <a:gd name="T98" fmla="*/ 145 w 542"/>
              <a:gd name="T99" fmla="*/ 59 h 542"/>
              <a:gd name="T100" fmla="*/ 180 w 542"/>
              <a:gd name="T101" fmla="*/ 65 h 542"/>
              <a:gd name="T102" fmla="*/ 124 w 542"/>
              <a:gd name="T103" fmla="*/ 101 h 542"/>
              <a:gd name="T104" fmla="*/ 92 w 542"/>
              <a:gd name="T105" fmla="*/ 126 h 542"/>
              <a:gd name="T106" fmla="*/ 14 w 542"/>
              <a:gd name="T107" fmla="*/ 251 h 542"/>
              <a:gd name="T108" fmla="*/ 17 w 542"/>
              <a:gd name="T109" fmla="*/ 223 h 542"/>
              <a:gd name="T110" fmla="*/ 60 w 542"/>
              <a:gd name="T111" fmla="*/ 364 h 542"/>
              <a:gd name="T112" fmla="*/ 127 w 542"/>
              <a:gd name="T113" fmla="*/ 451 h 542"/>
              <a:gd name="T114" fmla="*/ 145 w 542"/>
              <a:gd name="T115" fmla="*/ 495 h 542"/>
              <a:gd name="T116" fmla="*/ 327 w 542"/>
              <a:gd name="T117" fmla="*/ 486 h 542"/>
              <a:gd name="T118" fmla="*/ 185 w 542"/>
              <a:gd name="T119" fmla="*/ 485 h 542"/>
              <a:gd name="T120" fmla="*/ 217 w 542"/>
              <a:gd name="T121" fmla="*/ 521 h 542"/>
              <a:gd name="T122" fmla="*/ 260 w 542"/>
              <a:gd name="T123" fmla="*/ 527 h 5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42" h="542">
                <a:moveTo>
                  <a:pt x="310" y="536"/>
                </a:moveTo>
                <a:cubicBezTo>
                  <a:pt x="312" y="535"/>
                  <a:pt x="312" y="535"/>
                  <a:pt x="312" y="535"/>
                </a:cubicBezTo>
                <a:cubicBezTo>
                  <a:pt x="310" y="520"/>
                  <a:pt x="310" y="520"/>
                  <a:pt x="310" y="520"/>
                </a:cubicBezTo>
                <a:cubicBezTo>
                  <a:pt x="308" y="520"/>
                  <a:pt x="308" y="520"/>
                  <a:pt x="308" y="520"/>
                </a:cubicBezTo>
                <a:cubicBezTo>
                  <a:pt x="308" y="520"/>
                  <a:pt x="300" y="521"/>
                  <a:pt x="294" y="522"/>
                </a:cubicBezTo>
                <a:cubicBezTo>
                  <a:pt x="294" y="521"/>
                  <a:pt x="294" y="519"/>
                  <a:pt x="294" y="515"/>
                </a:cubicBezTo>
                <a:cubicBezTo>
                  <a:pt x="301" y="514"/>
                  <a:pt x="307" y="513"/>
                  <a:pt x="307" y="513"/>
                </a:cubicBezTo>
                <a:cubicBezTo>
                  <a:pt x="309" y="513"/>
                  <a:pt x="309" y="513"/>
                  <a:pt x="309" y="513"/>
                </a:cubicBezTo>
                <a:cubicBezTo>
                  <a:pt x="309" y="513"/>
                  <a:pt x="308" y="505"/>
                  <a:pt x="307" y="502"/>
                </a:cubicBezTo>
                <a:cubicBezTo>
                  <a:pt x="310" y="502"/>
                  <a:pt x="314" y="501"/>
                  <a:pt x="317" y="501"/>
                </a:cubicBezTo>
                <a:cubicBezTo>
                  <a:pt x="319" y="511"/>
                  <a:pt x="323" y="528"/>
                  <a:pt x="323" y="531"/>
                </a:cubicBezTo>
                <a:cubicBezTo>
                  <a:pt x="323" y="533"/>
                  <a:pt x="323" y="533"/>
                  <a:pt x="323" y="533"/>
                </a:cubicBezTo>
                <a:cubicBezTo>
                  <a:pt x="326" y="533"/>
                  <a:pt x="326" y="533"/>
                  <a:pt x="326" y="533"/>
                </a:cubicBezTo>
                <a:cubicBezTo>
                  <a:pt x="326" y="533"/>
                  <a:pt x="358" y="527"/>
                  <a:pt x="386" y="512"/>
                </a:cubicBezTo>
                <a:cubicBezTo>
                  <a:pt x="388" y="511"/>
                  <a:pt x="388" y="511"/>
                  <a:pt x="388" y="511"/>
                </a:cubicBezTo>
                <a:cubicBezTo>
                  <a:pt x="382" y="497"/>
                  <a:pt x="382" y="497"/>
                  <a:pt x="382" y="497"/>
                </a:cubicBezTo>
                <a:cubicBezTo>
                  <a:pt x="380" y="498"/>
                  <a:pt x="380" y="498"/>
                  <a:pt x="380" y="498"/>
                </a:cubicBezTo>
                <a:cubicBezTo>
                  <a:pt x="379" y="498"/>
                  <a:pt x="372" y="501"/>
                  <a:pt x="367" y="503"/>
                </a:cubicBezTo>
                <a:cubicBezTo>
                  <a:pt x="366" y="502"/>
                  <a:pt x="366" y="500"/>
                  <a:pt x="365" y="497"/>
                </a:cubicBezTo>
                <a:cubicBezTo>
                  <a:pt x="371" y="494"/>
                  <a:pt x="376" y="491"/>
                  <a:pt x="377" y="491"/>
                </a:cubicBezTo>
                <a:cubicBezTo>
                  <a:pt x="379" y="490"/>
                  <a:pt x="379" y="490"/>
                  <a:pt x="379" y="490"/>
                </a:cubicBezTo>
                <a:cubicBezTo>
                  <a:pt x="379" y="490"/>
                  <a:pt x="375" y="483"/>
                  <a:pt x="373" y="481"/>
                </a:cubicBezTo>
                <a:cubicBezTo>
                  <a:pt x="376" y="480"/>
                  <a:pt x="379" y="478"/>
                  <a:pt x="382" y="477"/>
                </a:cubicBezTo>
                <a:cubicBezTo>
                  <a:pt x="387" y="486"/>
                  <a:pt x="396" y="501"/>
                  <a:pt x="397" y="504"/>
                </a:cubicBezTo>
                <a:cubicBezTo>
                  <a:pt x="398" y="506"/>
                  <a:pt x="398" y="506"/>
                  <a:pt x="398" y="506"/>
                </a:cubicBezTo>
                <a:cubicBezTo>
                  <a:pt x="400" y="505"/>
                  <a:pt x="400" y="505"/>
                  <a:pt x="400" y="505"/>
                </a:cubicBezTo>
                <a:cubicBezTo>
                  <a:pt x="400" y="505"/>
                  <a:pt x="429" y="490"/>
                  <a:pt x="451" y="466"/>
                </a:cubicBezTo>
                <a:cubicBezTo>
                  <a:pt x="453" y="465"/>
                  <a:pt x="453" y="465"/>
                  <a:pt x="453" y="465"/>
                </a:cubicBezTo>
                <a:cubicBezTo>
                  <a:pt x="443" y="454"/>
                  <a:pt x="443" y="454"/>
                  <a:pt x="443" y="454"/>
                </a:cubicBezTo>
                <a:cubicBezTo>
                  <a:pt x="441" y="455"/>
                  <a:pt x="441" y="455"/>
                  <a:pt x="441" y="455"/>
                </a:cubicBezTo>
                <a:cubicBezTo>
                  <a:pt x="441" y="455"/>
                  <a:pt x="435" y="461"/>
                  <a:pt x="431" y="464"/>
                </a:cubicBezTo>
                <a:cubicBezTo>
                  <a:pt x="430" y="463"/>
                  <a:pt x="428" y="462"/>
                  <a:pt x="426" y="459"/>
                </a:cubicBezTo>
                <a:cubicBezTo>
                  <a:pt x="432" y="455"/>
                  <a:pt x="436" y="450"/>
                  <a:pt x="436" y="450"/>
                </a:cubicBezTo>
                <a:cubicBezTo>
                  <a:pt x="438" y="448"/>
                  <a:pt x="438" y="448"/>
                  <a:pt x="438" y="448"/>
                </a:cubicBezTo>
                <a:cubicBezTo>
                  <a:pt x="438" y="448"/>
                  <a:pt x="432" y="443"/>
                  <a:pt x="430" y="441"/>
                </a:cubicBezTo>
                <a:cubicBezTo>
                  <a:pt x="432" y="439"/>
                  <a:pt x="435" y="437"/>
                  <a:pt x="437" y="434"/>
                </a:cubicBezTo>
                <a:cubicBezTo>
                  <a:pt x="445" y="442"/>
                  <a:pt x="458" y="454"/>
                  <a:pt x="460" y="456"/>
                </a:cubicBezTo>
                <a:cubicBezTo>
                  <a:pt x="462" y="458"/>
                  <a:pt x="462" y="458"/>
                  <a:pt x="462" y="458"/>
                </a:cubicBezTo>
                <a:cubicBezTo>
                  <a:pt x="463" y="456"/>
                  <a:pt x="463" y="456"/>
                  <a:pt x="463" y="456"/>
                </a:cubicBezTo>
                <a:cubicBezTo>
                  <a:pt x="463" y="456"/>
                  <a:pt x="488" y="434"/>
                  <a:pt x="502" y="405"/>
                </a:cubicBezTo>
                <a:cubicBezTo>
                  <a:pt x="503" y="403"/>
                  <a:pt x="503" y="403"/>
                  <a:pt x="503" y="403"/>
                </a:cubicBezTo>
                <a:cubicBezTo>
                  <a:pt x="490" y="396"/>
                  <a:pt x="490" y="396"/>
                  <a:pt x="490" y="396"/>
                </a:cubicBezTo>
                <a:cubicBezTo>
                  <a:pt x="489" y="397"/>
                  <a:pt x="489" y="397"/>
                  <a:pt x="489" y="397"/>
                </a:cubicBezTo>
                <a:cubicBezTo>
                  <a:pt x="489" y="398"/>
                  <a:pt x="484" y="404"/>
                  <a:pt x="481" y="409"/>
                </a:cubicBezTo>
                <a:cubicBezTo>
                  <a:pt x="480" y="408"/>
                  <a:pt x="479" y="407"/>
                  <a:pt x="476" y="405"/>
                </a:cubicBezTo>
                <a:cubicBezTo>
                  <a:pt x="480" y="399"/>
                  <a:pt x="483" y="394"/>
                  <a:pt x="483" y="393"/>
                </a:cubicBezTo>
                <a:cubicBezTo>
                  <a:pt x="484" y="392"/>
                  <a:pt x="484" y="392"/>
                  <a:pt x="484" y="392"/>
                </a:cubicBezTo>
                <a:cubicBezTo>
                  <a:pt x="484" y="392"/>
                  <a:pt x="477" y="388"/>
                  <a:pt x="474" y="387"/>
                </a:cubicBezTo>
                <a:cubicBezTo>
                  <a:pt x="476" y="384"/>
                  <a:pt x="478" y="381"/>
                  <a:pt x="479" y="378"/>
                </a:cubicBezTo>
                <a:cubicBezTo>
                  <a:pt x="488" y="382"/>
                  <a:pt x="505" y="390"/>
                  <a:pt x="508" y="392"/>
                </a:cubicBezTo>
                <a:cubicBezTo>
                  <a:pt x="510" y="393"/>
                  <a:pt x="510" y="393"/>
                  <a:pt x="510" y="393"/>
                </a:cubicBezTo>
                <a:cubicBezTo>
                  <a:pt x="511" y="391"/>
                  <a:pt x="511" y="391"/>
                  <a:pt x="511" y="391"/>
                </a:cubicBezTo>
                <a:cubicBezTo>
                  <a:pt x="511" y="390"/>
                  <a:pt x="527" y="360"/>
                  <a:pt x="531" y="329"/>
                </a:cubicBezTo>
                <a:cubicBezTo>
                  <a:pt x="532" y="327"/>
                  <a:pt x="532" y="327"/>
                  <a:pt x="532" y="327"/>
                </a:cubicBezTo>
                <a:cubicBezTo>
                  <a:pt x="517" y="324"/>
                  <a:pt x="517" y="324"/>
                  <a:pt x="517" y="324"/>
                </a:cubicBezTo>
                <a:cubicBezTo>
                  <a:pt x="516" y="326"/>
                  <a:pt x="516" y="326"/>
                  <a:pt x="516" y="326"/>
                </a:cubicBezTo>
                <a:cubicBezTo>
                  <a:pt x="516" y="326"/>
                  <a:pt x="514" y="334"/>
                  <a:pt x="513" y="339"/>
                </a:cubicBezTo>
                <a:cubicBezTo>
                  <a:pt x="512" y="339"/>
                  <a:pt x="510" y="338"/>
                  <a:pt x="507" y="337"/>
                </a:cubicBezTo>
                <a:cubicBezTo>
                  <a:pt x="508" y="330"/>
                  <a:pt x="509" y="324"/>
                  <a:pt x="509" y="324"/>
                </a:cubicBezTo>
                <a:cubicBezTo>
                  <a:pt x="510" y="322"/>
                  <a:pt x="510" y="322"/>
                  <a:pt x="510" y="322"/>
                </a:cubicBezTo>
                <a:cubicBezTo>
                  <a:pt x="510" y="322"/>
                  <a:pt x="502" y="321"/>
                  <a:pt x="499" y="320"/>
                </a:cubicBezTo>
                <a:cubicBezTo>
                  <a:pt x="500" y="318"/>
                  <a:pt x="500" y="314"/>
                  <a:pt x="501" y="311"/>
                </a:cubicBezTo>
                <a:cubicBezTo>
                  <a:pt x="510" y="312"/>
                  <a:pt x="530" y="314"/>
                  <a:pt x="533" y="315"/>
                </a:cubicBezTo>
                <a:cubicBezTo>
                  <a:pt x="535" y="315"/>
                  <a:pt x="535" y="315"/>
                  <a:pt x="535" y="315"/>
                </a:cubicBezTo>
                <a:cubicBezTo>
                  <a:pt x="535" y="313"/>
                  <a:pt x="535" y="313"/>
                  <a:pt x="535" y="313"/>
                </a:cubicBezTo>
                <a:cubicBezTo>
                  <a:pt x="535" y="313"/>
                  <a:pt x="542" y="280"/>
                  <a:pt x="536" y="249"/>
                </a:cubicBezTo>
                <a:cubicBezTo>
                  <a:pt x="536" y="247"/>
                  <a:pt x="536" y="247"/>
                  <a:pt x="536" y="247"/>
                </a:cubicBezTo>
                <a:cubicBezTo>
                  <a:pt x="521" y="248"/>
                  <a:pt x="521" y="248"/>
                  <a:pt x="521" y="248"/>
                </a:cubicBezTo>
                <a:cubicBezTo>
                  <a:pt x="521" y="250"/>
                  <a:pt x="521" y="250"/>
                  <a:pt x="521" y="250"/>
                </a:cubicBezTo>
                <a:cubicBezTo>
                  <a:pt x="521" y="251"/>
                  <a:pt x="522" y="259"/>
                  <a:pt x="522" y="264"/>
                </a:cubicBezTo>
                <a:cubicBezTo>
                  <a:pt x="521" y="264"/>
                  <a:pt x="519" y="264"/>
                  <a:pt x="515" y="264"/>
                </a:cubicBezTo>
                <a:cubicBezTo>
                  <a:pt x="515" y="257"/>
                  <a:pt x="514" y="251"/>
                  <a:pt x="514" y="251"/>
                </a:cubicBezTo>
                <a:cubicBezTo>
                  <a:pt x="514" y="249"/>
                  <a:pt x="514" y="249"/>
                  <a:pt x="514" y="249"/>
                </a:cubicBezTo>
                <a:cubicBezTo>
                  <a:pt x="514" y="249"/>
                  <a:pt x="506" y="250"/>
                  <a:pt x="503" y="250"/>
                </a:cubicBezTo>
                <a:cubicBezTo>
                  <a:pt x="503" y="248"/>
                  <a:pt x="502" y="244"/>
                  <a:pt x="502" y="241"/>
                </a:cubicBezTo>
                <a:cubicBezTo>
                  <a:pt x="513" y="239"/>
                  <a:pt x="531" y="236"/>
                  <a:pt x="534" y="236"/>
                </a:cubicBezTo>
                <a:cubicBezTo>
                  <a:pt x="536" y="236"/>
                  <a:pt x="536" y="236"/>
                  <a:pt x="536" y="236"/>
                </a:cubicBezTo>
                <a:cubicBezTo>
                  <a:pt x="536" y="233"/>
                  <a:pt x="536" y="233"/>
                  <a:pt x="536" y="233"/>
                </a:cubicBezTo>
                <a:cubicBezTo>
                  <a:pt x="536" y="233"/>
                  <a:pt x="532" y="200"/>
                  <a:pt x="518" y="172"/>
                </a:cubicBezTo>
                <a:cubicBezTo>
                  <a:pt x="517" y="170"/>
                  <a:pt x="517" y="170"/>
                  <a:pt x="517" y="170"/>
                </a:cubicBezTo>
                <a:cubicBezTo>
                  <a:pt x="503" y="176"/>
                  <a:pt x="503" y="176"/>
                  <a:pt x="503" y="176"/>
                </a:cubicBezTo>
                <a:cubicBezTo>
                  <a:pt x="504" y="178"/>
                  <a:pt x="504" y="178"/>
                  <a:pt x="504" y="178"/>
                </a:cubicBezTo>
                <a:cubicBezTo>
                  <a:pt x="504" y="178"/>
                  <a:pt x="507" y="185"/>
                  <a:pt x="509" y="191"/>
                </a:cubicBezTo>
                <a:cubicBezTo>
                  <a:pt x="508" y="191"/>
                  <a:pt x="506" y="192"/>
                  <a:pt x="503" y="193"/>
                </a:cubicBezTo>
                <a:cubicBezTo>
                  <a:pt x="500" y="186"/>
                  <a:pt x="498" y="181"/>
                  <a:pt x="497" y="180"/>
                </a:cubicBezTo>
                <a:cubicBezTo>
                  <a:pt x="496" y="178"/>
                  <a:pt x="496" y="178"/>
                  <a:pt x="496" y="178"/>
                </a:cubicBezTo>
                <a:cubicBezTo>
                  <a:pt x="496" y="178"/>
                  <a:pt x="489" y="182"/>
                  <a:pt x="487" y="183"/>
                </a:cubicBezTo>
                <a:cubicBezTo>
                  <a:pt x="486" y="181"/>
                  <a:pt x="484" y="177"/>
                  <a:pt x="483" y="174"/>
                </a:cubicBezTo>
                <a:cubicBezTo>
                  <a:pt x="491" y="170"/>
                  <a:pt x="509" y="161"/>
                  <a:pt x="511" y="160"/>
                </a:cubicBezTo>
                <a:cubicBezTo>
                  <a:pt x="513" y="159"/>
                  <a:pt x="513" y="159"/>
                  <a:pt x="513" y="159"/>
                </a:cubicBezTo>
                <a:cubicBezTo>
                  <a:pt x="512" y="157"/>
                  <a:pt x="512" y="157"/>
                  <a:pt x="512" y="157"/>
                </a:cubicBezTo>
                <a:cubicBezTo>
                  <a:pt x="512" y="156"/>
                  <a:pt x="499" y="126"/>
                  <a:pt x="477" y="103"/>
                </a:cubicBezTo>
                <a:cubicBezTo>
                  <a:pt x="475" y="101"/>
                  <a:pt x="475" y="101"/>
                  <a:pt x="475" y="101"/>
                </a:cubicBezTo>
                <a:cubicBezTo>
                  <a:pt x="464" y="111"/>
                  <a:pt x="464" y="111"/>
                  <a:pt x="464" y="111"/>
                </a:cubicBezTo>
                <a:cubicBezTo>
                  <a:pt x="465" y="113"/>
                  <a:pt x="465" y="113"/>
                  <a:pt x="465" y="113"/>
                </a:cubicBezTo>
                <a:cubicBezTo>
                  <a:pt x="465" y="113"/>
                  <a:pt x="470" y="119"/>
                  <a:pt x="474" y="124"/>
                </a:cubicBezTo>
                <a:cubicBezTo>
                  <a:pt x="472" y="124"/>
                  <a:pt x="471" y="126"/>
                  <a:pt x="468" y="127"/>
                </a:cubicBezTo>
                <a:cubicBezTo>
                  <a:pt x="464" y="122"/>
                  <a:pt x="460" y="117"/>
                  <a:pt x="459" y="117"/>
                </a:cubicBezTo>
                <a:cubicBezTo>
                  <a:pt x="458" y="115"/>
                  <a:pt x="458" y="115"/>
                  <a:pt x="458" y="115"/>
                </a:cubicBezTo>
                <a:cubicBezTo>
                  <a:pt x="458" y="115"/>
                  <a:pt x="452" y="121"/>
                  <a:pt x="450" y="123"/>
                </a:cubicBezTo>
                <a:cubicBezTo>
                  <a:pt x="448" y="121"/>
                  <a:pt x="446" y="118"/>
                  <a:pt x="444" y="116"/>
                </a:cubicBezTo>
                <a:cubicBezTo>
                  <a:pt x="452" y="108"/>
                  <a:pt x="465" y="96"/>
                  <a:pt x="467" y="94"/>
                </a:cubicBezTo>
                <a:cubicBezTo>
                  <a:pt x="468" y="92"/>
                  <a:pt x="468" y="92"/>
                  <a:pt x="468" y="92"/>
                </a:cubicBezTo>
                <a:cubicBezTo>
                  <a:pt x="467" y="91"/>
                  <a:pt x="467" y="91"/>
                  <a:pt x="467" y="91"/>
                </a:cubicBezTo>
                <a:cubicBezTo>
                  <a:pt x="467" y="91"/>
                  <a:pt x="447" y="65"/>
                  <a:pt x="419" y="49"/>
                </a:cubicBezTo>
                <a:cubicBezTo>
                  <a:pt x="417" y="48"/>
                  <a:pt x="417" y="48"/>
                  <a:pt x="417" y="48"/>
                </a:cubicBezTo>
                <a:cubicBezTo>
                  <a:pt x="409" y="60"/>
                  <a:pt x="409" y="60"/>
                  <a:pt x="409" y="60"/>
                </a:cubicBezTo>
                <a:cubicBezTo>
                  <a:pt x="410" y="61"/>
                  <a:pt x="410" y="61"/>
                  <a:pt x="410" y="61"/>
                </a:cubicBezTo>
                <a:cubicBezTo>
                  <a:pt x="411" y="62"/>
                  <a:pt x="417" y="66"/>
                  <a:pt x="422" y="70"/>
                </a:cubicBezTo>
                <a:cubicBezTo>
                  <a:pt x="421" y="71"/>
                  <a:pt x="419" y="72"/>
                  <a:pt x="417" y="75"/>
                </a:cubicBezTo>
                <a:cubicBezTo>
                  <a:pt x="412" y="71"/>
                  <a:pt x="407" y="67"/>
                  <a:pt x="406" y="67"/>
                </a:cubicBezTo>
                <a:cubicBezTo>
                  <a:pt x="404" y="66"/>
                  <a:pt x="404" y="66"/>
                  <a:pt x="404" y="66"/>
                </a:cubicBezTo>
                <a:cubicBezTo>
                  <a:pt x="404" y="66"/>
                  <a:pt x="400" y="73"/>
                  <a:pt x="399" y="75"/>
                </a:cubicBezTo>
                <a:cubicBezTo>
                  <a:pt x="397" y="74"/>
                  <a:pt x="393" y="72"/>
                  <a:pt x="391" y="70"/>
                </a:cubicBezTo>
                <a:cubicBezTo>
                  <a:pt x="396" y="61"/>
                  <a:pt x="405" y="45"/>
                  <a:pt x="407" y="43"/>
                </a:cubicBezTo>
                <a:cubicBezTo>
                  <a:pt x="408" y="41"/>
                  <a:pt x="408" y="41"/>
                  <a:pt x="408" y="41"/>
                </a:cubicBezTo>
                <a:cubicBezTo>
                  <a:pt x="406" y="40"/>
                  <a:pt x="406" y="40"/>
                  <a:pt x="406" y="40"/>
                </a:cubicBezTo>
                <a:cubicBezTo>
                  <a:pt x="406" y="40"/>
                  <a:pt x="379" y="22"/>
                  <a:pt x="348" y="14"/>
                </a:cubicBezTo>
                <a:cubicBezTo>
                  <a:pt x="346" y="14"/>
                  <a:pt x="346" y="14"/>
                  <a:pt x="346" y="14"/>
                </a:cubicBezTo>
                <a:cubicBezTo>
                  <a:pt x="341" y="28"/>
                  <a:pt x="341" y="28"/>
                  <a:pt x="341" y="28"/>
                </a:cubicBezTo>
                <a:cubicBezTo>
                  <a:pt x="343" y="29"/>
                  <a:pt x="343" y="29"/>
                  <a:pt x="343" y="29"/>
                </a:cubicBezTo>
                <a:cubicBezTo>
                  <a:pt x="343" y="29"/>
                  <a:pt x="351" y="32"/>
                  <a:pt x="356" y="33"/>
                </a:cubicBezTo>
                <a:cubicBezTo>
                  <a:pt x="356" y="35"/>
                  <a:pt x="355" y="37"/>
                  <a:pt x="354" y="40"/>
                </a:cubicBezTo>
                <a:cubicBezTo>
                  <a:pt x="347" y="37"/>
                  <a:pt x="341" y="36"/>
                  <a:pt x="341" y="36"/>
                </a:cubicBezTo>
                <a:cubicBezTo>
                  <a:pt x="338" y="35"/>
                  <a:pt x="338" y="35"/>
                  <a:pt x="338" y="35"/>
                </a:cubicBezTo>
                <a:cubicBezTo>
                  <a:pt x="338" y="35"/>
                  <a:pt x="337" y="43"/>
                  <a:pt x="336" y="46"/>
                </a:cubicBezTo>
                <a:cubicBezTo>
                  <a:pt x="334" y="45"/>
                  <a:pt x="330" y="43"/>
                  <a:pt x="327" y="43"/>
                </a:cubicBezTo>
                <a:cubicBezTo>
                  <a:pt x="329" y="32"/>
                  <a:pt x="333" y="15"/>
                  <a:pt x="334" y="12"/>
                </a:cubicBezTo>
                <a:cubicBezTo>
                  <a:pt x="335" y="10"/>
                  <a:pt x="335" y="10"/>
                  <a:pt x="335" y="10"/>
                </a:cubicBezTo>
                <a:cubicBezTo>
                  <a:pt x="333" y="9"/>
                  <a:pt x="333" y="9"/>
                  <a:pt x="333" y="9"/>
                </a:cubicBezTo>
                <a:cubicBezTo>
                  <a:pt x="333" y="9"/>
                  <a:pt x="301" y="0"/>
                  <a:pt x="269" y="2"/>
                </a:cubicBezTo>
                <a:cubicBezTo>
                  <a:pt x="267" y="2"/>
                  <a:pt x="267" y="2"/>
                  <a:pt x="267" y="2"/>
                </a:cubicBezTo>
                <a:cubicBezTo>
                  <a:pt x="267" y="17"/>
                  <a:pt x="267" y="17"/>
                  <a:pt x="267" y="17"/>
                </a:cubicBezTo>
                <a:cubicBezTo>
                  <a:pt x="269" y="17"/>
                  <a:pt x="269" y="17"/>
                  <a:pt x="269" y="17"/>
                </a:cubicBezTo>
                <a:cubicBezTo>
                  <a:pt x="270" y="17"/>
                  <a:pt x="278" y="18"/>
                  <a:pt x="283" y="18"/>
                </a:cubicBezTo>
                <a:cubicBezTo>
                  <a:pt x="283" y="19"/>
                  <a:pt x="283" y="21"/>
                  <a:pt x="283" y="25"/>
                </a:cubicBezTo>
                <a:cubicBezTo>
                  <a:pt x="276" y="24"/>
                  <a:pt x="269" y="25"/>
                  <a:pt x="269" y="25"/>
                </a:cubicBezTo>
                <a:cubicBezTo>
                  <a:pt x="267" y="25"/>
                  <a:pt x="267" y="25"/>
                  <a:pt x="267" y="25"/>
                </a:cubicBezTo>
                <a:cubicBezTo>
                  <a:pt x="267" y="25"/>
                  <a:pt x="267" y="33"/>
                  <a:pt x="267" y="36"/>
                </a:cubicBezTo>
                <a:cubicBezTo>
                  <a:pt x="265" y="35"/>
                  <a:pt x="261" y="35"/>
                  <a:pt x="258" y="35"/>
                </a:cubicBezTo>
                <a:cubicBezTo>
                  <a:pt x="257" y="26"/>
                  <a:pt x="255" y="8"/>
                  <a:pt x="255" y="4"/>
                </a:cubicBezTo>
                <a:cubicBezTo>
                  <a:pt x="255" y="4"/>
                  <a:pt x="255" y="2"/>
                  <a:pt x="255" y="2"/>
                </a:cubicBezTo>
                <a:cubicBezTo>
                  <a:pt x="253" y="2"/>
                  <a:pt x="253" y="2"/>
                  <a:pt x="253" y="2"/>
                </a:cubicBezTo>
                <a:cubicBezTo>
                  <a:pt x="253" y="2"/>
                  <a:pt x="220" y="3"/>
                  <a:pt x="190" y="14"/>
                </a:cubicBezTo>
                <a:cubicBezTo>
                  <a:pt x="188" y="15"/>
                  <a:pt x="188" y="15"/>
                  <a:pt x="188" y="15"/>
                </a:cubicBezTo>
                <a:cubicBezTo>
                  <a:pt x="192" y="29"/>
                  <a:pt x="192" y="29"/>
                  <a:pt x="192" y="29"/>
                </a:cubicBezTo>
                <a:cubicBezTo>
                  <a:pt x="194" y="29"/>
                  <a:pt x="194" y="29"/>
                  <a:pt x="194" y="29"/>
                </a:cubicBezTo>
                <a:cubicBezTo>
                  <a:pt x="195" y="29"/>
                  <a:pt x="202" y="27"/>
                  <a:pt x="208" y="25"/>
                </a:cubicBezTo>
                <a:cubicBezTo>
                  <a:pt x="208" y="26"/>
                  <a:pt x="208" y="28"/>
                  <a:pt x="209" y="32"/>
                </a:cubicBezTo>
                <a:cubicBezTo>
                  <a:pt x="203" y="34"/>
                  <a:pt x="197" y="36"/>
                  <a:pt x="196" y="36"/>
                </a:cubicBezTo>
                <a:cubicBezTo>
                  <a:pt x="194" y="36"/>
                  <a:pt x="194" y="36"/>
                  <a:pt x="194" y="36"/>
                </a:cubicBezTo>
                <a:cubicBezTo>
                  <a:pt x="194" y="36"/>
                  <a:pt x="197" y="44"/>
                  <a:pt x="198" y="47"/>
                </a:cubicBezTo>
                <a:cubicBezTo>
                  <a:pt x="196" y="47"/>
                  <a:pt x="192" y="48"/>
                  <a:pt x="189" y="49"/>
                </a:cubicBezTo>
                <a:cubicBezTo>
                  <a:pt x="185" y="41"/>
                  <a:pt x="178" y="23"/>
                  <a:pt x="177" y="21"/>
                </a:cubicBezTo>
                <a:cubicBezTo>
                  <a:pt x="176" y="18"/>
                  <a:pt x="176" y="18"/>
                  <a:pt x="176" y="18"/>
                </a:cubicBezTo>
                <a:cubicBezTo>
                  <a:pt x="174" y="19"/>
                  <a:pt x="174" y="19"/>
                  <a:pt x="174" y="19"/>
                </a:cubicBezTo>
                <a:cubicBezTo>
                  <a:pt x="174" y="19"/>
                  <a:pt x="142" y="30"/>
                  <a:pt x="117" y="50"/>
                </a:cubicBezTo>
                <a:cubicBezTo>
                  <a:pt x="116" y="52"/>
                  <a:pt x="116" y="52"/>
                  <a:pt x="116" y="52"/>
                </a:cubicBezTo>
                <a:cubicBezTo>
                  <a:pt x="124" y="64"/>
                  <a:pt x="124" y="64"/>
                  <a:pt x="124" y="64"/>
                </a:cubicBezTo>
                <a:cubicBezTo>
                  <a:pt x="126" y="63"/>
                  <a:pt x="126" y="63"/>
                  <a:pt x="126" y="63"/>
                </a:cubicBezTo>
                <a:cubicBezTo>
                  <a:pt x="126" y="63"/>
                  <a:pt x="133" y="58"/>
                  <a:pt x="138" y="55"/>
                </a:cubicBezTo>
                <a:cubicBezTo>
                  <a:pt x="138" y="56"/>
                  <a:pt x="139" y="58"/>
                  <a:pt x="141" y="61"/>
                </a:cubicBezTo>
                <a:cubicBezTo>
                  <a:pt x="135" y="65"/>
                  <a:pt x="130" y="69"/>
                  <a:pt x="130" y="69"/>
                </a:cubicBezTo>
                <a:cubicBezTo>
                  <a:pt x="128" y="70"/>
                  <a:pt x="128" y="70"/>
                  <a:pt x="128" y="70"/>
                </a:cubicBezTo>
                <a:cubicBezTo>
                  <a:pt x="128" y="70"/>
                  <a:pt x="133" y="76"/>
                  <a:pt x="135" y="79"/>
                </a:cubicBezTo>
                <a:cubicBezTo>
                  <a:pt x="133" y="80"/>
                  <a:pt x="130" y="82"/>
                  <a:pt x="127" y="84"/>
                </a:cubicBezTo>
                <a:cubicBezTo>
                  <a:pt x="120" y="76"/>
                  <a:pt x="109" y="62"/>
                  <a:pt x="108" y="60"/>
                </a:cubicBezTo>
                <a:cubicBezTo>
                  <a:pt x="106" y="58"/>
                  <a:pt x="106" y="58"/>
                  <a:pt x="106" y="58"/>
                </a:cubicBezTo>
                <a:cubicBezTo>
                  <a:pt x="105" y="59"/>
                  <a:pt x="105" y="59"/>
                  <a:pt x="105" y="59"/>
                </a:cubicBezTo>
                <a:cubicBezTo>
                  <a:pt x="104" y="59"/>
                  <a:pt x="78" y="79"/>
                  <a:pt x="60" y="105"/>
                </a:cubicBezTo>
                <a:cubicBezTo>
                  <a:pt x="59" y="107"/>
                  <a:pt x="59" y="107"/>
                  <a:pt x="59" y="107"/>
                </a:cubicBezTo>
                <a:cubicBezTo>
                  <a:pt x="70" y="116"/>
                  <a:pt x="70" y="116"/>
                  <a:pt x="70" y="116"/>
                </a:cubicBezTo>
                <a:cubicBezTo>
                  <a:pt x="72" y="115"/>
                  <a:pt x="72" y="115"/>
                  <a:pt x="72" y="115"/>
                </a:cubicBezTo>
                <a:cubicBezTo>
                  <a:pt x="72" y="114"/>
                  <a:pt x="77" y="108"/>
                  <a:pt x="81" y="104"/>
                </a:cubicBezTo>
                <a:cubicBezTo>
                  <a:pt x="82" y="105"/>
                  <a:pt x="83" y="106"/>
                  <a:pt x="86" y="108"/>
                </a:cubicBezTo>
                <a:cubicBezTo>
                  <a:pt x="81" y="114"/>
                  <a:pt x="78" y="119"/>
                  <a:pt x="77" y="119"/>
                </a:cubicBezTo>
                <a:cubicBezTo>
                  <a:pt x="76" y="121"/>
                  <a:pt x="76" y="121"/>
                  <a:pt x="76" y="121"/>
                </a:cubicBezTo>
                <a:cubicBezTo>
                  <a:pt x="76" y="121"/>
                  <a:pt x="83" y="126"/>
                  <a:pt x="85" y="127"/>
                </a:cubicBezTo>
                <a:cubicBezTo>
                  <a:pt x="84" y="129"/>
                  <a:pt x="81" y="132"/>
                  <a:pt x="79" y="135"/>
                </a:cubicBezTo>
                <a:cubicBezTo>
                  <a:pt x="70" y="129"/>
                  <a:pt x="55" y="119"/>
                  <a:pt x="53" y="117"/>
                </a:cubicBezTo>
                <a:cubicBezTo>
                  <a:pt x="52" y="115"/>
                  <a:pt x="52" y="115"/>
                  <a:pt x="52" y="115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50" y="117"/>
                  <a:pt x="30" y="143"/>
                  <a:pt x="20" y="174"/>
                </a:cubicBezTo>
                <a:cubicBezTo>
                  <a:pt x="19" y="175"/>
                  <a:pt x="19" y="175"/>
                  <a:pt x="19" y="175"/>
                </a:cubicBezTo>
                <a:cubicBezTo>
                  <a:pt x="33" y="181"/>
                  <a:pt x="33" y="181"/>
                  <a:pt x="33" y="181"/>
                </a:cubicBezTo>
                <a:cubicBezTo>
                  <a:pt x="34" y="179"/>
                  <a:pt x="34" y="179"/>
                  <a:pt x="34" y="179"/>
                </a:cubicBezTo>
                <a:cubicBezTo>
                  <a:pt x="34" y="179"/>
                  <a:pt x="38" y="172"/>
                  <a:pt x="40" y="167"/>
                </a:cubicBezTo>
                <a:cubicBezTo>
                  <a:pt x="41" y="167"/>
                  <a:pt x="43" y="168"/>
                  <a:pt x="46" y="170"/>
                </a:cubicBezTo>
                <a:cubicBezTo>
                  <a:pt x="43" y="176"/>
                  <a:pt x="41" y="182"/>
                  <a:pt x="41" y="182"/>
                </a:cubicBezTo>
                <a:cubicBezTo>
                  <a:pt x="40" y="184"/>
                  <a:pt x="40" y="184"/>
                  <a:pt x="40" y="184"/>
                </a:cubicBezTo>
                <a:cubicBezTo>
                  <a:pt x="40" y="184"/>
                  <a:pt x="47" y="187"/>
                  <a:pt x="50" y="188"/>
                </a:cubicBezTo>
                <a:cubicBezTo>
                  <a:pt x="49" y="190"/>
                  <a:pt x="48" y="194"/>
                  <a:pt x="46" y="197"/>
                </a:cubicBezTo>
                <a:cubicBezTo>
                  <a:pt x="38" y="194"/>
                  <a:pt x="19" y="189"/>
                  <a:pt x="17" y="188"/>
                </a:cubicBezTo>
                <a:cubicBezTo>
                  <a:pt x="15" y="187"/>
                  <a:pt x="15" y="187"/>
                  <a:pt x="15" y="187"/>
                </a:cubicBezTo>
                <a:cubicBezTo>
                  <a:pt x="14" y="189"/>
                  <a:pt x="14" y="189"/>
                  <a:pt x="14" y="189"/>
                </a:cubicBezTo>
                <a:cubicBezTo>
                  <a:pt x="14" y="189"/>
                  <a:pt x="3" y="221"/>
                  <a:pt x="3" y="253"/>
                </a:cubicBezTo>
                <a:cubicBezTo>
                  <a:pt x="3" y="255"/>
                  <a:pt x="3" y="255"/>
                  <a:pt x="3" y="255"/>
                </a:cubicBezTo>
                <a:cubicBezTo>
                  <a:pt x="18" y="256"/>
                  <a:pt x="18" y="256"/>
                  <a:pt x="18" y="256"/>
                </a:cubicBezTo>
                <a:cubicBezTo>
                  <a:pt x="18" y="254"/>
                  <a:pt x="18" y="254"/>
                  <a:pt x="18" y="254"/>
                </a:cubicBezTo>
                <a:cubicBezTo>
                  <a:pt x="18" y="254"/>
                  <a:pt x="19" y="246"/>
                  <a:pt x="20" y="240"/>
                </a:cubicBezTo>
                <a:cubicBezTo>
                  <a:pt x="21" y="240"/>
                  <a:pt x="23" y="240"/>
                  <a:pt x="26" y="241"/>
                </a:cubicBezTo>
                <a:cubicBezTo>
                  <a:pt x="26" y="248"/>
                  <a:pt x="25" y="254"/>
                  <a:pt x="25" y="255"/>
                </a:cubicBezTo>
                <a:cubicBezTo>
                  <a:pt x="25" y="257"/>
                  <a:pt x="25" y="257"/>
                  <a:pt x="25" y="257"/>
                </a:cubicBezTo>
                <a:cubicBezTo>
                  <a:pt x="25" y="257"/>
                  <a:pt x="33" y="257"/>
                  <a:pt x="36" y="257"/>
                </a:cubicBezTo>
                <a:cubicBezTo>
                  <a:pt x="36" y="259"/>
                  <a:pt x="36" y="263"/>
                  <a:pt x="36" y="266"/>
                </a:cubicBezTo>
                <a:cubicBezTo>
                  <a:pt x="25" y="266"/>
                  <a:pt x="7" y="266"/>
                  <a:pt x="4" y="266"/>
                </a:cubicBezTo>
                <a:cubicBezTo>
                  <a:pt x="2" y="266"/>
                  <a:pt x="2" y="266"/>
                  <a:pt x="2" y="266"/>
                </a:cubicBezTo>
                <a:cubicBezTo>
                  <a:pt x="2" y="268"/>
                  <a:pt x="2" y="268"/>
                  <a:pt x="2" y="268"/>
                </a:cubicBezTo>
                <a:cubicBezTo>
                  <a:pt x="2" y="269"/>
                  <a:pt x="0" y="301"/>
                  <a:pt x="9" y="332"/>
                </a:cubicBezTo>
                <a:cubicBezTo>
                  <a:pt x="10" y="334"/>
                  <a:pt x="10" y="334"/>
                  <a:pt x="10" y="334"/>
                </a:cubicBezTo>
                <a:cubicBezTo>
                  <a:pt x="24" y="330"/>
                  <a:pt x="24" y="330"/>
                  <a:pt x="24" y="330"/>
                </a:cubicBezTo>
                <a:cubicBezTo>
                  <a:pt x="24" y="328"/>
                  <a:pt x="24" y="328"/>
                  <a:pt x="24" y="328"/>
                </a:cubicBezTo>
                <a:cubicBezTo>
                  <a:pt x="24" y="328"/>
                  <a:pt x="23" y="320"/>
                  <a:pt x="22" y="315"/>
                </a:cubicBezTo>
                <a:cubicBezTo>
                  <a:pt x="23" y="315"/>
                  <a:pt x="25" y="314"/>
                  <a:pt x="28" y="314"/>
                </a:cubicBezTo>
                <a:cubicBezTo>
                  <a:pt x="30" y="321"/>
                  <a:pt x="31" y="327"/>
                  <a:pt x="31" y="327"/>
                </a:cubicBezTo>
                <a:cubicBezTo>
                  <a:pt x="32" y="329"/>
                  <a:pt x="32" y="329"/>
                  <a:pt x="32" y="329"/>
                </a:cubicBezTo>
                <a:cubicBezTo>
                  <a:pt x="32" y="329"/>
                  <a:pt x="39" y="327"/>
                  <a:pt x="42" y="326"/>
                </a:cubicBezTo>
                <a:cubicBezTo>
                  <a:pt x="43" y="329"/>
                  <a:pt x="44" y="332"/>
                  <a:pt x="44" y="335"/>
                </a:cubicBezTo>
                <a:cubicBezTo>
                  <a:pt x="35" y="338"/>
                  <a:pt x="17" y="344"/>
                  <a:pt x="14" y="345"/>
                </a:cubicBezTo>
                <a:cubicBezTo>
                  <a:pt x="12" y="345"/>
                  <a:pt x="12" y="345"/>
                  <a:pt x="12" y="345"/>
                </a:cubicBezTo>
                <a:cubicBezTo>
                  <a:pt x="12" y="348"/>
                  <a:pt x="12" y="348"/>
                  <a:pt x="12" y="348"/>
                </a:cubicBezTo>
                <a:cubicBezTo>
                  <a:pt x="13" y="348"/>
                  <a:pt x="21" y="380"/>
                  <a:pt x="39" y="406"/>
                </a:cubicBezTo>
                <a:cubicBezTo>
                  <a:pt x="40" y="408"/>
                  <a:pt x="40" y="408"/>
                  <a:pt x="40" y="408"/>
                </a:cubicBezTo>
                <a:cubicBezTo>
                  <a:pt x="53" y="400"/>
                  <a:pt x="53" y="400"/>
                  <a:pt x="53" y="400"/>
                </a:cubicBezTo>
                <a:cubicBezTo>
                  <a:pt x="52" y="398"/>
                  <a:pt x="52" y="398"/>
                  <a:pt x="52" y="398"/>
                </a:cubicBezTo>
                <a:cubicBezTo>
                  <a:pt x="52" y="398"/>
                  <a:pt x="49" y="391"/>
                  <a:pt x="46" y="386"/>
                </a:cubicBezTo>
                <a:cubicBezTo>
                  <a:pt x="47" y="386"/>
                  <a:pt x="49" y="385"/>
                  <a:pt x="52" y="383"/>
                </a:cubicBezTo>
                <a:cubicBezTo>
                  <a:pt x="55" y="389"/>
                  <a:pt x="58" y="395"/>
                  <a:pt x="59" y="395"/>
                </a:cubicBezTo>
                <a:cubicBezTo>
                  <a:pt x="60" y="397"/>
                  <a:pt x="60" y="397"/>
                  <a:pt x="60" y="397"/>
                </a:cubicBezTo>
                <a:cubicBezTo>
                  <a:pt x="60" y="397"/>
                  <a:pt x="66" y="392"/>
                  <a:pt x="69" y="390"/>
                </a:cubicBezTo>
                <a:cubicBezTo>
                  <a:pt x="70" y="393"/>
                  <a:pt x="72" y="396"/>
                  <a:pt x="74" y="399"/>
                </a:cubicBezTo>
                <a:cubicBezTo>
                  <a:pt x="66" y="404"/>
                  <a:pt x="51" y="416"/>
                  <a:pt x="48" y="417"/>
                </a:cubicBezTo>
                <a:cubicBezTo>
                  <a:pt x="46" y="418"/>
                  <a:pt x="46" y="418"/>
                  <a:pt x="46" y="418"/>
                </a:cubicBezTo>
                <a:cubicBezTo>
                  <a:pt x="47" y="420"/>
                  <a:pt x="47" y="420"/>
                  <a:pt x="47" y="420"/>
                </a:cubicBezTo>
                <a:cubicBezTo>
                  <a:pt x="48" y="420"/>
                  <a:pt x="65" y="448"/>
                  <a:pt x="90" y="468"/>
                </a:cubicBezTo>
                <a:cubicBezTo>
                  <a:pt x="92" y="470"/>
                  <a:pt x="92" y="470"/>
                  <a:pt x="92" y="470"/>
                </a:cubicBezTo>
                <a:cubicBezTo>
                  <a:pt x="102" y="459"/>
                  <a:pt x="102" y="459"/>
                  <a:pt x="102" y="459"/>
                </a:cubicBezTo>
                <a:cubicBezTo>
                  <a:pt x="100" y="457"/>
                  <a:pt x="100" y="457"/>
                  <a:pt x="100" y="457"/>
                </a:cubicBezTo>
                <a:cubicBezTo>
                  <a:pt x="100" y="457"/>
                  <a:pt x="95" y="451"/>
                  <a:pt x="90" y="447"/>
                </a:cubicBezTo>
                <a:cubicBezTo>
                  <a:pt x="91" y="447"/>
                  <a:pt x="93" y="445"/>
                  <a:pt x="95" y="443"/>
                </a:cubicBezTo>
                <a:cubicBezTo>
                  <a:pt x="100" y="448"/>
                  <a:pt x="105" y="452"/>
                  <a:pt x="105" y="452"/>
                </a:cubicBezTo>
                <a:cubicBezTo>
                  <a:pt x="107" y="453"/>
                  <a:pt x="107" y="453"/>
                  <a:pt x="107" y="453"/>
                </a:cubicBezTo>
                <a:cubicBezTo>
                  <a:pt x="107" y="453"/>
                  <a:pt x="112" y="447"/>
                  <a:pt x="114" y="445"/>
                </a:cubicBezTo>
                <a:cubicBezTo>
                  <a:pt x="116" y="447"/>
                  <a:pt x="119" y="449"/>
                  <a:pt x="121" y="451"/>
                </a:cubicBezTo>
                <a:cubicBezTo>
                  <a:pt x="114" y="460"/>
                  <a:pt x="104" y="474"/>
                  <a:pt x="102" y="476"/>
                </a:cubicBezTo>
                <a:cubicBezTo>
                  <a:pt x="100" y="477"/>
                  <a:pt x="100" y="477"/>
                  <a:pt x="100" y="477"/>
                </a:cubicBezTo>
                <a:cubicBezTo>
                  <a:pt x="102" y="479"/>
                  <a:pt x="102" y="479"/>
                  <a:pt x="102" y="479"/>
                </a:cubicBezTo>
                <a:cubicBezTo>
                  <a:pt x="102" y="479"/>
                  <a:pt x="127" y="501"/>
                  <a:pt x="156" y="513"/>
                </a:cubicBezTo>
                <a:cubicBezTo>
                  <a:pt x="158" y="514"/>
                  <a:pt x="158" y="514"/>
                  <a:pt x="158" y="514"/>
                </a:cubicBezTo>
                <a:cubicBezTo>
                  <a:pt x="165" y="500"/>
                  <a:pt x="165" y="500"/>
                  <a:pt x="165" y="500"/>
                </a:cubicBezTo>
                <a:cubicBezTo>
                  <a:pt x="163" y="499"/>
                  <a:pt x="163" y="499"/>
                  <a:pt x="163" y="499"/>
                </a:cubicBezTo>
                <a:cubicBezTo>
                  <a:pt x="163" y="499"/>
                  <a:pt x="156" y="495"/>
                  <a:pt x="151" y="493"/>
                </a:cubicBezTo>
                <a:cubicBezTo>
                  <a:pt x="151" y="492"/>
                  <a:pt x="153" y="490"/>
                  <a:pt x="154" y="487"/>
                </a:cubicBezTo>
                <a:cubicBezTo>
                  <a:pt x="160" y="490"/>
                  <a:pt x="166" y="493"/>
                  <a:pt x="166" y="493"/>
                </a:cubicBezTo>
                <a:cubicBezTo>
                  <a:pt x="168" y="494"/>
                  <a:pt x="168" y="494"/>
                  <a:pt x="168" y="494"/>
                </a:cubicBezTo>
                <a:cubicBezTo>
                  <a:pt x="168" y="494"/>
                  <a:pt x="172" y="487"/>
                  <a:pt x="173" y="484"/>
                </a:cubicBezTo>
                <a:cubicBezTo>
                  <a:pt x="175" y="485"/>
                  <a:pt x="178" y="487"/>
                  <a:pt x="181" y="488"/>
                </a:cubicBezTo>
                <a:cubicBezTo>
                  <a:pt x="178" y="494"/>
                  <a:pt x="170" y="513"/>
                  <a:pt x="169" y="516"/>
                </a:cubicBezTo>
                <a:cubicBezTo>
                  <a:pt x="168" y="518"/>
                  <a:pt x="168" y="518"/>
                  <a:pt x="168" y="518"/>
                </a:cubicBezTo>
                <a:cubicBezTo>
                  <a:pt x="170" y="519"/>
                  <a:pt x="170" y="519"/>
                  <a:pt x="170" y="519"/>
                </a:cubicBezTo>
                <a:cubicBezTo>
                  <a:pt x="170" y="519"/>
                  <a:pt x="199" y="532"/>
                  <a:pt x="231" y="535"/>
                </a:cubicBezTo>
                <a:cubicBezTo>
                  <a:pt x="233" y="535"/>
                  <a:pt x="233" y="535"/>
                  <a:pt x="233" y="535"/>
                </a:cubicBezTo>
                <a:cubicBezTo>
                  <a:pt x="236" y="520"/>
                  <a:pt x="236" y="520"/>
                  <a:pt x="236" y="520"/>
                </a:cubicBezTo>
                <a:cubicBezTo>
                  <a:pt x="234" y="520"/>
                  <a:pt x="234" y="520"/>
                  <a:pt x="234" y="520"/>
                </a:cubicBezTo>
                <a:cubicBezTo>
                  <a:pt x="233" y="519"/>
                  <a:pt x="225" y="518"/>
                  <a:pt x="220" y="517"/>
                </a:cubicBezTo>
                <a:cubicBezTo>
                  <a:pt x="220" y="516"/>
                  <a:pt x="221" y="514"/>
                  <a:pt x="221" y="511"/>
                </a:cubicBezTo>
                <a:cubicBezTo>
                  <a:pt x="228" y="512"/>
                  <a:pt x="234" y="512"/>
                  <a:pt x="235" y="512"/>
                </a:cubicBezTo>
                <a:cubicBezTo>
                  <a:pt x="237" y="513"/>
                  <a:pt x="237" y="513"/>
                  <a:pt x="237" y="513"/>
                </a:cubicBezTo>
                <a:cubicBezTo>
                  <a:pt x="237" y="513"/>
                  <a:pt x="238" y="505"/>
                  <a:pt x="238" y="502"/>
                </a:cubicBezTo>
                <a:cubicBezTo>
                  <a:pt x="240" y="502"/>
                  <a:pt x="244" y="503"/>
                  <a:pt x="247" y="503"/>
                </a:cubicBezTo>
                <a:cubicBezTo>
                  <a:pt x="247" y="514"/>
                  <a:pt x="245" y="532"/>
                  <a:pt x="245" y="535"/>
                </a:cubicBezTo>
                <a:cubicBezTo>
                  <a:pt x="244" y="537"/>
                  <a:pt x="244" y="537"/>
                  <a:pt x="244" y="537"/>
                </a:cubicBezTo>
                <a:cubicBezTo>
                  <a:pt x="246" y="537"/>
                  <a:pt x="246" y="537"/>
                  <a:pt x="246" y="537"/>
                </a:cubicBezTo>
                <a:cubicBezTo>
                  <a:pt x="247" y="537"/>
                  <a:pt x="279" y="542"/>
                  <a:pt x="310" y="536"/>
                </a:cubicBezTo>
                <a:cubicBezTo>
                  <a:pt x="310" y="536"/>
                  <a:pt x="310" y="536"/>
                  <a:pt x="310" y="536"/>
                </a:cubicBezTo>
                <a:close/>
                <a:moveTo>
                  <a:pt x="400" y="500"/>
                </a:moveTo>
                <a:cubicBezTo>
                  <a:pt x="396" y="493"/>
                  <a:pt x="385" y="474"/>
                  <a:pt x="385" y="473"/>
                </a:cubicBezTo>
                <a:cubicBezTo>
                  <a:pt x="384" y="471"/>
                  <a:pt x="384" y="471"/>
                  <a:pt x="384" y="471"/>
                </a:cubicBezTo>
                <a:cubicBezTo>
                  <a:pt x="382" y="472"/>
                  <a:pt x="382" y="472"/>
                  <a:pt x="382" y="472"/>
                </a:cubicBezTo>
                <a:cubicBezTo>
                  <a:pt x="378" y="474"/>
                  <a:pt x="370" y="478"/>
                  <a:pt x="370" y="478"/>
                </a:cubicBezTo>
                <a:cubicBezTo>
                  <a:pt x="367" y="479"/>
                  <a:pt x="367" y="479"/>
                  <a:pt x="367" y="479"/>
                </a:cubicBezTo>
                <a:cubicBezTo>
                  <a:pt x="367" y="479"/>
                  <a:pt x="371" y="486"/>
                  <a:pt x="373" y="488"/>
                </a:cubicBezTo>
                <a:cubicBezTo>
                  <a:pt x="371" y="489"/>
                  <a:pt x="367" y="491"/>
                  <a:pt x="363" y="493"/>
                </a:cubicBezTo>
                <a:cubicBezTo>
                  <a:pt x="362" y="489"/>
                  <a:pt x="359" y="483"/>
                  <a:pt x="359" y="483"/>
                </a:cubicBezTo>
                <a:cubicBezTo>
                  <a:pt x="358" y="484"/>
                  <a:pt x="358" y="484"/>
                  <a:pt x="358" y="484"/>
                </a:cubicBezTo>
                <a:cubicBezTo>
                  <a:pt x="357" y="484"/>
                  <a:pt x="350" y="485"/>
                  <a:pt x="346" y="487"/>
                </a:cubicBezTo>
                <a:cubicBezTo>
                  <a:pt x="345" y="485"/>
                  <a:pt x="344" y="483"/>
                  <a:pt x="344" y="481"/>
                </a:cubicBezTo>
                <a:cubicBezTo>
                  <a:pt x="350" y="478"/>
                  <a:pt x="370" y="471"/>
                  <a:pt x="388" y="460"/>
                </a:cubicBezTo>
                <a:cubicBezTo>
                  <a:pt x="390" y="463"/>
                  <a:pt x="406" y="488"/>
                  <a:pt x="406" y="488"/>
                </a:cubicBezTo>
                <a:cubicBezTo>
                  <a:pt x="407" y="487"/>
                  <a:pt x="407" y="487"/>
                  <a:pt x="407" y="487"/>
                </a:cubicBezTo>
                <a:cubicBezTo>
                  <a:pt x="414" y="484"/>
                  <a:pt x="421" y="479"/>
                  <a:pt x="421" y="478"/>
                </a:cubicBezTo>
                <a:cubicBezTo>
                  <a:pt x="422" y="477"/>
                  <a:pt x="422" y="477"/>
                  <a:pt x="422" y="477"/>
                </a:cubicBezTo>
                <a:cubicBezTo>
                  <a:pt x="422" y="477"/>
                  <a:pt x="418" y="470"/>
                  <a:pt x="416" y="468"/>
                </a:cubicBezTo>
                <a:cubicBezTo>
                  <a:pt x="418" y="466"/>
                  <a:pt x="421" y="464"/>
                  <a:pt x="423" y="462"/>
                </a:cubicBezTo>
                <a:cubicBezTo>
                  <a:pt x="426" y="465"/>
                  <a:pt x="430" y="471"/>
                  <a:pt x="430" y="471"/>
                </a:cubicBezTo>
                <a:cubicBezTo>
                  <a:pt x="432" y="469"/>
                  <a:pt x="432" y="469"/>
                  <a:pt x="432" y="469"/>
                </a:cubicBezTo>
                <a:cubicBezTo>
                  <a:pt x="434" y="466"/>
                  <a:pt x="440" y="462"/>
                  <a:pt x="442" y="460"/>
                </a:cubicBezTo>
                <a:cubicBezTo>
                  <a:pt x="444" y="461"/>
                  <a:pt x="446" y="463"/>
                  <a:pt x="447" y="465"/>
                </a:cubicBezTo>
                <a:cubicBezTo>
                  <a:pt x="429" y="484"/>
                  <a:pt x="407" y="497"/>
                  <a:pt x="400" y="500"/>
                </a:cubicBezTo>
                <a:cubicBezTo>
                  <a:pt x="400" y="500"/>
                  <a:pt x="400" y="500"/>
                  <a:pt x="400" y="500"/>
                </a:cubicBezTo>
                <a:close/>
                <a:moveTo>
                  <a:pt x="265" y="523"/>
                </a:moveTo>
                <a:cubicBezTo>
                  <a:pt x="265" y="520"/>
                  <a:pt x="266" y="489"/>
                  <a:pt x="266" y="489"/>
                </a:cubicBezTo>
                <a:cubicBezTo>
                  <a:pt x="264" y="489"/>
                  <a:pt x="264" y="489"/>
                  <a:pt x="264" y="489"/>
                </a:cubicBezTo>
                <a:cubicBezTo>
                  <a:pt x="239" y="489"/>
                  <a:pt x="213" y="481"/>
                  <a:pt x="213" y="480"/>
                </a:cubicBezTo>
                <a:cubicBezTo>
                  <a:pt x="210" y="480"/>
                  <a:pt x="210" y="480"/>
                  <a:pt x="210" y="480"/>
                </a:cubicBezTo>
                <a:cubicBezTo>
                  <a:pt x="207" y="495"/>
                  <a:pt x="207" y="495"/>
                  <a:pt x="207" y="495"/>
                </a:cubicBezTo>
                <a:cubicBezTo>
                  <a:pt x="209" y="495"/>
                  <a:pt x="209" y="495"/>
                  <a:pt x="209" y="495"/>
                </a:cubicBezTo>
                <a:cubicBezTo>
                  <a:pt x="212" y="496"/>
                  <a:pt x="217" y="498"/>
                  <a:pt x="220" y="499"/>
                </a:cubicBezTo>
                <a:cubicBezTo>
                  <a:pt x="219" y="500"/>
                  <a:pt x="219" y="502"/>
                  <a:pt x="218" y="506"/>
                </a:cubicBezTo>
                <a:cubicBezTo>
                  <a:pt x="214" y="505"/>
                  <a:pt x="210" y="504"/>
                  <a:pt x="207" y="503"/>
                </a:cubicBezTo>
                <a:cubicBezTo>
                  <a:pt x="205" y="502"/>
                  <a:pt x="205" y="502"/>
                  <a:pt x="205" y="502"/>
                </a:cubicBezTo>
                <a:cubicBezTo>
                  <a:pt x="205" y="502"/>
                  <a:pt x="203" y="511"/>
                  <a:pt x="202" y="514"/>
                </a:cubicBezTo>
                <a:cubicBezTo>
                  <a:pt x="199" y="513"/>
                  <a:pt x="195" y="512"/>
                  <a:pt x="191" y="510"/>
                </a:cubicBezTo>
                <a:cubicBezTo>
                  <a:pt x="192" y="507"/>
                  <a:pt x="203" y="479"/>
                  <a:pt x="203" y="479"/>
                </a:cubicBezTo>
                <a:cubicBezTo>
                  <a:pt x="201" y="478"/>
                  <a:pt x="201" y="478"/>
                  <a:pt x="201" y="478"/>
                </a:cubicBezTo>
                <a:cubicBezTo>
                  <a:pt x="177" y="470"/>
                  <a:pt x="155" y="456"/>
                  <a:pt x="155" y="456"/>
                </a:cubicBezTo>
                <a:cubicBezTo>
                  <a:pt x="153" y="454"/>
                  <a:pt x="153" y="454"/>
                  <a:pt x="153" y="454"/>
                </a:cubicBezTo>
                <a:cubicBezTo>
                  <a:pt x="145" y="467"/>
                  <a:pt x="145" y="467"/>
                  <a:pt x="145" y="467"/>
                </a:cubicBezTo>
                <a:cubicBezTo>
                  <a:pt x="147" y="469"/>
                  <a:pt x="147" y="469"/>
                  <a:pt x="147" y="469"/>
                </a:cubicBezTo>
                <a:cubicBezTo>
                  <a:pt x="149" y="470"/>
                  <a:pt x="154" y="473"/>
                  <a:pt x="156" y="475"/>
                </a:cubicBezTo>
                <a:cubicBezTo>
                  <a:pt x="156" y="476"/>
                  <a:pt x="154" y="478"/>
                  <a:pt x="153" y="481"/>
                </a:cubicBezTo>
                <a:cubicBezTo>
                  <a:pt x="149" y="479"/>
                  <a:pt x="145" y="477"/>
                  <a:pt x="143" y="476"/>
                </a:cubicBezTo>
                <a:cubicBezTo>
                  <a:pt x="141" y="474"/>
                  <a:pt x="141" y="474"/>
                  <a:pt x="141" y="474"/>
                </a:cubicBezTo>
                <a:cubicBezTo>
                  <a:pt x="141" y="474"/>
                  <a:pt x="136" y="482"/>
                  <a:pt x="135" y="484"/>
                </a:cubicBezTo>
                <a:cubicBezTo>
                  <a:pt x="132" y="483"/>
                  <a:pt x="129" y="480"/>
                  <a:pt x="125" y="477"/>
                </a:cubicBezTo>
                <a:cubicBezTo>
                  <a:pt x="127" y="474"/>
                  <a:pt x="145" y="450"/>
                  <a:pt x="145" y="450"/>
                </a:cubicBezTo>
                <a:cubicBezTo>
                  <a:pt x="143" y="448"/>
                  <a:pt x="143" y="448"/>
                  <a:pt x="143" y="448"/>
                </a:cubicBezTo>
                <a:cubicBezTo>
                  <a:pt x="123" y="435"/>
                  <a:pt x="105" y="413"/>
                  <a:pt x="104" y="413"/>
                </a:cubicBezTo>
                <a:cubicBezTo>
                  <a:pt x="103" y="411"/>
                  <a:pt x="103" y="411"/>
                  <a:pt x="103" y="411"/>
                </a:cubicBezTo>
                <a:cubicBezTo>
                  <a:pt x="92" y="422"/>
                  <a:pt x="92" y="422"/>
                  <a:pt x="92" y="422"/>
                </a:cubicBezTo>
                <a:cubicBezTo>
                  <a:pt x="93" y="423"/>
                  <a:pt x="93" y="423"/>
                  <a:pt x="93" y="423"/>
                </a:cubicBezTo>
                <a:cubicBezTo>
                  <a:pt x="95" y="425"/>
                  <a:pt x="99" y="430"/>
                  <a:pt x="100" y="432"/>
                </a:cubicBezTo>
                <a:cubicBezTo>
                  <a:pt x="100" y="433"/>
                  <a:pt x="98" y="435"/>
                  <a:pt x="95" y="437"/>
                </a:cubicBezTo>
                <a:cubicBezTo>
                  <a:pt x="92" y="434"/>
                  <a:pt x="89" y="431"/>
                  <a:pt x="88" y="429"/>
                </a:cubicBezTo>
                <a:cubicBezTo>
                  <a:pt x="86" y="427"/>
                  <a:pt x="86" y="427"/>
                  <a:pt x="86" y="427"/>
                </a:cubicBezTo>
                <a:cubicBezTo>
                  <a:pt x="86" y="427"/>
                  <a:pt x="79" y="433"/>
                  <a:pt x="77" y="434"/>
                </a:cubicBezTo>
                <a:cubicBezTo>
                  <a:pt x="76" y="433"/>
                  <a:pt x="73" y="429"/>
                  <a:pt x="70" y="426"/>
                </a:cubicBezTo>
                <a:cubicBezTo>
                  <a:pt x="73" y="423"/>
                  <a:pt x="97" y="404"/>
                  <a:pt x="97" y="404"/>
                </a:cubicBezTo>
                <a:cubicBezTo>
                  <a:pt x="96" y="402"/>
                  <a:pt x="96" y="402"/>
                  <a:pt x="96" y="402"/>
                </a:cubicBezTo>
                <a:cubicBezTo>
                  <a:pt x="80" y="383"/>
                  <a:pt x="69" y="358"/>
                  <a:pt x="69" y="357"/>
                </a:cubicBezTo>
                <a:cubicBezTo>
                  <a:pt x="68" y="355"/>
                  <a:pt x="68" y="355"/>
                  <a:pt x="68" y="355"/>
                </a:cubicBezTo>
                <a:cubicBezTo>
                  <a:pt x="54" y="362"/>
                  <a:pt x="54" y="362"/>
                  <a:pt x="54" y="362"/>
                </a:cubicBezTo>
                <a:cubicBezTo>
                  <a:pt x="55" y="364"/>
                  <a:pt x="55" y="364"/>
                  <a:pt x="55" y="364"/>
                </a:cubicBezTo>
                <a:cubicBezTo>
                  <a:pt x="57" y="366"/>
                  <a:pt x="59" y="372"/>
                  <a:pt x="59" y="374"/>
                </a:cubicBezTo>
                <a:cubicBezTo>
                  <a:pt x="59" y="375"/>
                  <a:pt x="56" y="376"/>
                  <a:pt x="53" y="378"/>
                </a:cubicBezTo>
                <a:cubicBezTo>
                  <a:pt x="51" y="374"/>
                  <a:pt x="49" y="370"/>
                  <a:pt x="48" y="368"/>
                </a:cubicBezTo>
                <a:cubicBezTo>
                  <a:pt x="47" y="366"/>
                  <a:pt x="47" y="366"/>
                  <a:pt x="47" y="366"/>
                </a:cubicBezTo>
                <a:cubicBezTo>
                  <a:pt x="47" y="366"/>
                  <a:pt x="39" y="369"/>
                  <a:pt x="37" y="370"/>
                </a:cubicBezTo>
                <a:cubicBezTo>
                  <a:pt x="36" y="368"/>
                  <a:pt x="34" y="364"/>
                  <a:pt x="33" y="360"/>
                </a:cubicBezTo>
                <a:cubicBezTo>
                  <a:pt x="36" y="358"/>
                  <a:pt x="64" y="347"/>
                  <a:pt x="64" y="347"/>
                </a:cubicBezTo>
                <a:cubicBezTo>
                  <a:pt x="64" y="345"/>
                  <a:pt x="64" y="345"/>
                  <a:pt x="64" y="345"/>
                </a:cubicBezTo>
                <a:cubicBezTo>
                  <a:pt x="55" y="322"/>
                  <a:pt x="53" y="295"/>
                  <a:pt x="53" y="295"/>
                </a:cubicBezTo>
                <a:cubicBezTo>
                  <a:pt x="53" y="292"/>
                  <a:pt x="53" y="292"/>
                  <a:pt x="53" y="292"/>
                </a:cubicBezTo>
                <a:cubicBezTo>
                  <a:pt x="37" y="294"/>
                  <a:pt x="37" y="294"/>
                  <a:pt x="37" y="294"/>
                </a:cubicBezTo>
                <a:cubicBezTo>
                  <a:pt x="38" y="296"/>
                  <a:pt x="38" y="296"/>
                  <a:pt x="38" y="296"/>
                </a:cubicBezTo>
                <a:cubicBezTo>
                  <a:pt x="38" y="299"/>
                  <a:pt x="38" y="304"/>
                  <a:pt x="38" y="307"/>
                </a:cubicBezTo>
                <a:cubicBezTo>
                  <a:pt x="38" y="307"/>
                  <a:pt x="38" y="308"/>
                  <a:pt x="38" y="308"/>
                </a:cubicBezTo>
                <a:cubicBezTo>
                  <a:pt x="37" y="308"/>
                  <a:pt x="35" y="308"/>
                  <a:pt x="31" y="309"/>
                </a:cubicBezTo>
                <a:cubicBezTo>
                  <a:pt x="31" y="305"/>
                  <a:pt x="30" y="301"/>
                  <a:pt x="30" y="298"/>
                </a:cubicBezTo>
                <a:cubicBezTo>
                  <a:pt x="30" y="296"/>
                  <a:pt x="30" y="296"/>
                  <a:pt x="30" y="296"/>
                </a:cubicBezTo>
                <a:cubicBezTo>
                  <a:pt x="30" y="296"/>
                  <a:pt x="21" y="296"/>
                  <a:pt x="18" y="297"/>
                </a:cubicBezTo>
                <a:cubicBezTo>
                  <a:pt x="18" y="295"/>
                  <a:pt x="18" y="292"/>
                  <a:pt x="18" y="288"/>
                </a:cubicBezTo>
                <a:cubicBezTo>
                  <a:pt x="18" y="287"/>
                  <a:pt x="18" y="286"/>
                  <a:pt x="18" y="285"/>
                </a:cubicBezTo>
                <a:cubicBezTo>
                  <a:pt x="21" y="285"/>
                  <a:pt x="52" y="284"/>
                  <a:pt x="52" y="284"/>
                </a:cubicBezTo>
                <a:cubicBezTo>
                  <a:pt x="51" y="281"/>
                  <a:pt x="51" y="281"/>
                  <a:pt x="51" y="281"/>
                </a:cubicBezTo>
                <a:cubicBezTo>
                  <a:pt x="51" y="278"/>
                  <a:pt x="51" y="274"/>
                  <a:pt x="51" y="271"/>
                </a:cubicBezTo>
                <a:cubicBezTo>
                  <a:pt x="51" y="250"/>
                  <a:pt x="55" y="230"/>
                  <a:pt x="55" y="229"/>
                </a:cubicBezTo>
                <a:cubicBezTo>
                  <a:pt x="56" y="227"/>
                  <a:pt x="56" y="227"/>
                  <a:pt x="56" y="227"/>
                </a:cubicBezTo>
                <a:cubicBezTo>
                  <a:pt x="40" y="225"/>
                  <a:pt x="40" y="225"/>
                  <a:pt x="40" y="225"/>
                </a:cubicBezTo>
                <a:cubicBezTo>
                  <a:pt x="40" y="227"/>
                  <a:pt x="40" y="227"/>
                  <a:pt x="40" y="227"/>
                </a:cubicBezTo>
                <a:cubicBezTo>
                  <a:pt x="40" y="230"/>
                  <a:pt x="38" y="235"/>
                  <a:pt x="38" y="238"/>
                </a:cubicBezTo>
                <a:cubicBezTo>
                  <a:pt x="37" y="238"/>
                  <a:pt x="34" y="238"/>
                  <a:pt x="31" y="237"/>
                </a:cubicBezTo>
                <a:cubicBezTo>
                  <a:pt x="31" y="233"/>
                  <a:pt x="32" y="229"/>
                  <a:pt x="32" y="226"/>
                </a:cubicBezTo>
                <a:cubicBezTo>
                  <a:pt x="33" y="224"/>
                  <a:pt x="33" y="224"/>
                  <a:pt x="33" y="224"/>
                </a:cubicBezTo>
                <a:cubicBezTo>
                  <a:pt x="33" y="224"/>
                  <a:pt x="24" y="222"/>
                  <a:pt x="21" y="222"/>
                </a:cubicBezTo>
                <a:cubicBezTo>
                  <a:pt x="22" y="219"/>
                  <a:pt x="23" y="215"/>
                  <a:pt x="24" y="211"/>
                </a:cubicBezTo>
                <a:cubicBezTo>
                  <a:pt x="27" y="211"/>
                  <a:pt x="57" y="218"/>
                  <a:pt x="57" y="218"/>
                </a:cubicBezTo>
                <a:cubicBezTo>
                  <a:pt x="57" y="216"/>
                  <a:pt x="57" y="216"/>
                  <a:pt x="57" y="216"/>
                </a:cubicBezTo>
                <a:cubicBezTo>
                  <a:pt x="63" y="192"/>
                  <a:pt x="77" y="168"/>
                  <a:pt x="77" y="168"/>
                </a:cubicBezTo>
                <a:cubicBezTo>
                  <a:pt x="78" y="166"/>
                  <a:pt x="78" y="166"/>
                  <a:pt x="78" y="166"/>
                </a:cubicBezTo>
                <a:cubicBezTo>
                  <a:pt x="64" y="159"/>
                  <a:pt x="64" y="159"/>
                  <a:pt x="64" y="159"/>
                </a:cubicBezTo>
                <a:cubicBezTo>
                  <a:pt x="63" y="161"/>
                  <a:pt x="63" y="161"/>
                  <a:pt x="63" y="161"/>
                </a:cubicBezTo>
                <a:cubicBezTo>
                  <a:pt x="62" y="164"/>
                  <a:pt x="59" y="168"/>
                  <a:pt x="57" y="171"/>
                </a:cubicBezTo>
                <a:cubicBezTo>
                  <a:pt x="56" y="170"/>
                  <a:pt x="54" y="169"/>
                  <a:pt x="51" y="168"/>
                </a:cubicBezTo>
                <a:cubicBezTo>
                  <a:pt x="53" y="164"/>
                  <a:pt x="55" y="160"/>
                  <a:pt x="56" y="158"/>
                </a:cubicBezTo>
                <a:cubicBezTo>
                  <a:pt x="57" y="156"/>
                  <a:pt x="57" y="156"/>
                  <a:pt x="57" y="156"/>
                </a:cubicBezTo>
                <a:cubicBezTo>
                  <a:pt x="57" y="156"/>
                  <a:pt x="50" y="151"/>
                  <a:pt x="47" y="150"/>
                </a:cubicBezTo>
                <a:cubicBezTo>
                  <a:pt x="48" y="148"/>
                  <a:pt x="50" y="144"/>
                  <a:pt x="53" y="140"/>
                </a:cubicBezTo>
                <a:cubicBezTo>
                  <a:pt x="56" y="142"/>
                  <a:pt x="82" y="158"/>
                  <a:pt x="82" y="158"/>
                </a:cubicBezTo>
                <a:cubicBezTo>
                  <a:pt x="83" y="156"/>
                  <a:pt x="83" y="156"/>
                  <a:pt x="83" y="156"/>
                </a:cubicBezTo>
                <a:cubicBezTo>
                  <a:pt x="96" y="135"/>
                  <a:pt x="116" y="116"/>
                  <a:pt x="116" y="116"/>
                </a:cubicBezTo>
                <a:cubicBezTo>
                  <a:pt x="118" y="114"/>
                  <a:pt x="118" y="114"/>
                  <a:pt x="118" y="114"/>
                </a:cubicBezTo>
                <a:cubicBezTo>
                  <a:pt x="107" y="103"/>
                  <a:pt x="107" y="103"/>
                  <a:pt x="107" y="103"/>
                </a:cubicBezTo>
                <a:cubicBezTo>
                  <a:pt x="105" y="105"/>
                  <a:pt x="105" y="105"/>
                  <a:pt x="105" y="105"/>
                </a:cubicBezTo>
                <a:cubicBezTo>
                  <a:pt x="103" y="107"/>
                  <a:pt x="99" y="111"/>
                  <a:pt x="97" y="113"/>
                </a:cubicBezTo>
                <a:cubicBezTo>
                  <a:pt x="96" y="112"/>
                  <a:pt x="94" y="110"/>
                  <a:pt x="92" y="108"/>
                </a:cubicBezTo>
                <a:cubicBezTo>
                  <a:pt x="94" y="105"/>
                  <a:pt x="97" y="102"/>
                  <a:pt x="99" y="100"/>
                </a:cubicBezTo>
                <a:cubicBezTo>
                  <a:pt x="101" y="98"/>
                  <a:pt x="101" y="98"/>
                  <a:pt x="101" y="98"/>
                </a:cubicBezTo>
                <a:cubicBezTo>
                  <a:pt x="101" y="98"/>
                  <a:pt x="95" y="92"/>
                  <a:pt x="93" y="90"/>
                </a:cubicBezTo>
                <a:cubicBezTo>
                  <a:pt x="95" y="88"/>
                  <a:pt x="98" y="85"/>
                  <a:pt x="101" y="82"/>
                </a:cubicBezTo>
                <a:cubicBezTo>
                  <a:pt x="104" y="85"/>
                  <a:pt x="124" y="108"/>
                  <a:pt x="124" y="108"/>
                </a:cubicBezTo>
                <a:cubicBezTo>
                  <a:pt x="125" y="106"/>
                  <a:pt x="125" y="106"/>
                  <a:pt x="125" y="106"/>
                </a:cubicBezTo>
                <a:cubicBezTo>
                  <a:pt x="143" y="89"/>
                  <a:pt x="168" y="77"/>
                  <a:pt x="168" y="77"/>
                </a:cubicBezTo>
                <a:cubicBezTo>
                  <a:pt x="170" y="76"/>
                  <a:pt x="170" y="76"/>
                  <a:pt x="170" y="76"/>
                </a:cubicBezTo>
                <a:cubicBezTo>
                  <a:pt x="163" y="62"/>
                  <a:pt x="163" y="62"/>
                  <a:pt x="163" y="62"/>
                </a:cubicBezTo>
                <a:cubicBezTo>
                  <a:pt x="161" y="63"/>
                  <a:pt x="161" y="63"/>
                  <a:pt x="161" y="63"/>
                </a:cubicBezTo>
                <a:cubicBezTo>
                  <a:pt x="158" y="65"/>
                  <a:pt x="153" y="67"/>
                  <a:pt x="150" y="68"/>
                </a:cubicBezTo>
                <a:cubicBezTo>
                  <a:pt x="150" y="67"/>
                  <a:pt x="149" y="65"/>
                  <a:pt x="147" y="62"/>
                </a:cubicBezTo>
                <a:cubicBezTo>
                  <a:pt x="150" y="60"/>
                  <a:pt x="154" y="58"/>
                  <a:pt x="156" y="57"/>
                </a:cubicBezTo>
                <a:cubicBezTo>
                  <a:pt x="158" y="56"/>
                  <a:pt x="158" y="56"/>
                  <a:pt x="158" y="56"/>
                </a:cubicBezTo>
                <a:cubicBezTo>
                  <a:pt x="158" y="56"/>
                  <a:pt x="154" y="48"/>
                  <a:pt x="153" y="45"/>
                </a:cubicBezTo>
                <a:cubicBezTo>
                  <a:pt x="155" y="44"/>
                  <a:pt x="159" y="42"/>
                  <a:pt x="164" y="40"/>
                </a:cubicBezTo>
                <a:cubicBezTo>
                  <a:pt x="165" y="44"/>
                  <a:pt x="178" y="71"/>
                  <a:pt x="178" y="71"/>
                </a:cubicBezTo>
                <a:cubicBezTo>
                  <a:pt x="180" y="70"/>
                  <a:pt x="180" y="70"/>
                  <a:pt x="180" y="70"/>
                </a:cubicBezTo>
                <a:cubicBezTo>
                  <a:pt x="202" y="59"/>
                  <a:pt x="230" y="55"/>
                  <a:pt x="230" y="55"/>
                </a:cubicBezTo>
                <a:cubicBezTo>
                  <a:pt x="233" y="54"/>
                  <a:pt x="233" y="54"/>
                  <a:pt x="233" y="54"/>
                </a:cubicBezTo>
                <a:cubicBezTo>
                  <a:pt x="229" y="39"/>
                  <a:pt x="229" y="39"/>
                  <a:pt x="229" y="39"/>
                </a:cubicBezTo>
                <a:cubicBezTo>
                  <a:pt x="227" y="40"/>
                  <a:pt x="227" y="40"/>
                  <a:pt x="227" y="40"/>
                </a:cubicBezTo>
                <a:cubicBezTo>
                  <a:pt x="224" y="41"/>
                  <a:pt x="219" y="41"/>
                  <a:pt x="216" y="41"/>
                </a:cubicBezTo>
                <a:cubicBezTo>
                  <a:pt x="216" y="40"/>
                  <a:pt x="215" y="38"/>
                  <a:pt x="214" y="35"/>
                </a:cubicBezTo>
                <a:cubicBezTo>
                  <a:pt x="218" y="33"/>
                  <a:pt x="222" y="32"/>
                  <a:pt x="225" y="32"/>
                </a:cubicBezTo>
                <a:cubicBezTo>
                  <a:pt x="227" y="32"/>
                  <a:pt x="227" y="32"/>
                  <a:pt x="227" y="32"/>
                </a:cubicBezTo>
                <a:cubicBezTo>
                  <a:pt x="227" y="32"/>
                  <a:pt x="226" y="23"/>
                  <a:pt x="225" y="20"/>
                </a:cubicBezTo>
                <a:cubicBezTo>
                  <a:pt x="228" y="20"/>
                  <a:pt x="232" y="19"/>
                  <a:pt x="237" y="19"/>
                </a:cubicBezTo>
                <a:cubicBezTo>
                  <a:pt x="237" y="22"/>
                  <a:pt x="241" y="52"/>
                  <a:pt x="241" y="52"/>
                </a:cubicBezTo>
                <a:cubicBezTo>
                  <a:pt x="243" y="52"/>
                  <a:pt x="243" y="52"/>
                  <a:pt x="243" y="52"/>
                </a:cubicBezTo>
                <a:cubicBezTo>
                  <a:pt x="268" y="49"/>
                  <a:pt x="295" y="53"/>
                  <a:pt x="296" y="53"/>
                </a:cubicBezTo>
                <a:cubicBezTo>
                  <a:pt x="298" y="53"/>
                  <a:pt x="298" y="53"/>
                  <a:pt x="298" y="53"/>
                </a:cubicBezTo>
                <a:cubicBezTo>
                  <a:pt x="300" y="38"/>
                  <a:pt x="300" y="38"/>
                  <a:pt x="300" y="38"/>
                </a:cubicBezTo>
                <a:cubicBezTo>
                  <a:pt x="297" y="38"/>
                  <a:pt x="297" y="38"/>
                  <a:pt x="297" y="38"/>
                </a:cubicBezTo>
                <a:cubicBezTo>
                  <a:pt x="294" y="38"/>
                  <a:pt x="289" y="37"/>
                  <a:pt x="286" y="36"/>
                </a:cubicBezTo>
                <a:cubicBezTo>
                  <a:pt x="286" y="35"/>
                  <a:pt x="286" y="32"/>
                  <a:pt x="287" y="29"/>
                </a:cubicBezTo>
                <a:cubicBezTo>
                  <a:pt x="291" y="29"/>
                  <a:pt x="295" y="29"/>
                  <a:pt x="298" y="30"/>
                </a:cubicBezTo>
                <a:cubicBezTo>
                  <a:pt x="300" y="30"/>
                  <a:pt x="300" y="30"/>
                  <a:pt x="300" y="30"/>
                </a:cubicBezTo>
                <a:cubicBezTo>
                  <a:pt x="300" y="30"/>
                  <a:pt x="301" y="21"/>
                  <a:pt x="302" y="19"/>
                </a:cubicBezTo>
                <a:cubicBezTo>
                  <a:pt x="304" y="19"/>
                  <a:pt x="308" y="19"/>
                  <a:pt x="313" y="21"/>
                </a:cubicBezTo>
                <a:cubicBezTo>
                  <a:pt x="312" y="24"/>
                  <a:pt x="306" y="54"/>
                  <a:pt x="306" y="54"/>
                </a:cubicBezTo>
                <a:cubicBezTo>
                  <a:pt x="309" y="55"/>
                  <a:pt x="309" y="55"/>
                  <a:pt x="309" y="55"/>
                </a:cubicBezTo>
                <a:cubicBezTo>
                  <a:pt x="333" y="59"/>
                  <a:pt x="358" y="70"/>
                  <a:pt x="358" y="71"/>
                </a:cubicBezTo>
                <a:cubicBezTo>
                  <a:pt x="360" y="72"/>
                  <a:pt x="360" y="72"/>
                  <a:pt x="360" y="72"/>
                </a:cubicBezTo>
                <a:cubicBezTo>
                  <a:pt x="366" y="57"/>
                  <a:pt x="366" y="57"/>
                  <a:pt x="366" y="57"/>
                </a:cubicBezTo>
                <a:cubicBezTo>
                  <a:pt x="364" y="57"/>
                  <a:pt x="364" y="57"/>
                  <a:pt x="364" y="57"/>
                </a:cubicBezTo>
                <a:cubicBezTo>
                  <a:pt x="361" y="56"/>
                  <a:pt x="356" y="53"/>
                  <a:pt x="354" y="51"/>
                </a:cubicBezTo>
                <a:cubicBezTo>
                  <a:pt x="354" y="50"/>
                  <a:pt x="355" y="48"/>
                  <a:pt x="356" y="45"/>
                </a:cubicBezTo>
                <a:cubicBezTo>
                  <a:pt x="360" y="46"/>
                  <a:pt x="364" y="48"/>
                  <a:pt x="366" y="49"/>
                </a:cubicBezTo>
                <a:cubicBezTo>
                  <a:pt x="368" y="50"/>
                  <a:pt x="368" y="50"/>
                  <a:pt x="368" y="50"/>
                </a:cubicBezTo>
                <a:cubicBezTo>
                  <a:pt x="368" y="50"/>
                  <a:pt x="372" y="42"/>
                  <a:pt x="373" y="40"/>
                </a:cubicBezTo>
                <a:cubicBezTo>
                  <a:pt x="376" y="40"/>
                  <a:pt x="380" y="42"/>
                  <a:pt x="384" y="45"/>
                </a:cubicBezTo>
                <a:cubicBezTo>
                  <a:pt x="382" y="48"/>
                  <a:pt x="368" y="75"/>
                  <a:pt x="368" y="75"/>
                </a:cubicBezTo>
                <a:cubicBezTo>
                  <a:pt x="370" y="76"/>
                  <a:pt x="370" y="76"/>
                  <a:pt x="370" y="76"/>
                </a:cubicBezTo>
                <a:cubicBezTo>
                  <a:pt x="392" y="87"/>
                  <a:pt x="412" y="105"/>
                  <a:pt x="412" y="106"/>
                </a:cubicBezTo>
                <a:cubicBezTo>
                  <a:pt x="414" y="107"/>
                  <a:pt x="414" y="107"/>
                  <a:pt x="414" y="107"/>
                </a:cubicBezTo>
                <a:cubicBezTo>
                  <a:pt x="424" y="95"/>
                  <a:pt x="424" y="95"/>
                  <a:pt x="424" y="95"/>
                </a:cubicBezTo>
                <a:cubicBezTo>
                  <a:pt x="422" y="94"/>
                  <a:pt x="422" y="94"/>
                  <a:pt x="422" y="94"/>
                </a:cubicBezTo>
                <a:cubicBezTo>
                  <a:pt x="420" y="92"/>
                  <a:pt x="416" y="88"/>
                  <a:pt x="414" y="86"/>
                </a:cubicBezTo>
                <a:cubicBezTo>
                  <a:pt x="415" y="85"/>
                  <a:pt x="416" y="83"/>
                  <a:pt x="418" y="81"/>
                </a:cubicBezTo>
                <a:cubicBezTo>
                  <a:pt x="422" y="83"/>
                  <a:pt x="425" y="86"/>
                  <a:pt x="427" y="88"/>
                </a:cubicBezTo>
                <a:cubicBezTo>
                  <a:pt x="428" y="89"/>
                  <a:pt x="428" y="89"/>
                  <a:pt x="428" y="89"/>
                </a:cubicBezTo>
                <a:cubicBezTo>
                  <a:pt x="428" y="89"/>
                  <a:pt x="435" y="83"/>
                  <a:pt x="436" y="81"/>
                </a:cubicBezTo>
                <a:cubicBezTo>
                  <a:pt x="438" y="82"/>
                  <a:pt x="442" y="85"/>
                  <a:pt x="444" y="89"/>
                </a:cubicBezTo>
                <a:cubicBezTo>
                  <a:pt x="442" y="91"/>
                  <a:pt x="420" y="114"/>
                  <a:pt x="420" y="114"/>
                </a:cubicBezTo>
                <a:cubicBezTo>
                  <a:pt x="422" y="115"/>
                  <a:pt x="422" y="115"/>
                  <a:pt x="422" y="115"/>
                </a:cubicBezTo>
                <a:cubicBezTo>
                  <a:pt x="440" y="131"/>
                  <a:pt x="455" y="156"/>
                  <a:pt x="455" y="156"/>
                </a:cubicBezTo>
                <a:cubicBezTo>
                  <a:pt x="456" y="158"/>
                  <a:pt x="456" y="158"/>
                  <a:pt x="456" y="158"/>
                </a:cubicBezTo>
                <a:cubicBezTo>
                  <a:pt x="469" y="149"/>
                  <a:pt x="469" y="149"/>
                  <a:pt x="469" y="149"/>
                </a:cubicBezTo>
                <a:cubicBezTo>
                  <a:pt x="468" y="147"/>
                  <a:pt x="468" y="147"/>
                  <a:pt x="468" y="147"/>
                </a:cubicBezTo>
                <a:cubicBezTo>
                  <a:pt x="466" y="145"/>
                  <a:pt x="463" y="140"/>
                  <a:pt x="462" y="137"/>
                </a:cubicBezTo>
                <a:cubicBezTo>
                  <a:pt x="463" y="137"/>
                  <a:pt x="465" y="135"/>
                  <a:pt x="467" y="133"/>
                </a:cubicBezTo>
                <a:cubicBezTo>
                  <a:pt x="470" y="137"/>
                  <a:pt x="473" y="140"/>
                  <a:pt x="474" y="142"/>
                </a:cubicBezTo>
                <a:cubicBezTo>
                  <a:pt x="475" y="144"/>
                  <a:pt x="475" y="144"/>
                  <a:pt x="475" y="144"/>
                </a:cubicBezTo>
                <a:cubicBezTo>
                  <a:pt x="475" y="144"/>
                  <a:pt x="483" y="139"/>
                  <a:pt x="485" y="138"/>
                </a:cubicBezTo>
                <a:cubicBezTo>
                  <a:pt x="486" y="140"/>
                  <a:pt x="489" y="144"/>
                  <a:pt x="491" y="148"/>
                </a:cubicBezTo>
                <a:cubicBezTo>
                  <a:pt x="488" y="150"/>
                  <a:pt x="461" y="165"/>
                  <a:pt x="461" y="165"/>
                </a:cubicBezTo>
                <a:cubicBezTo>
                  <a:pt x="462" y="167"/>
                  <a:pt x="462" y="167"/>
                  <a:pt x="462" y="167"/>
                </a:cubicBezTo>
                <a:cubicBezTo>
                  <a:pt x="475" y="188"/>
                  <a:pt x="482" y="216"/>
                  <a:pt x="482" y="216"/>
                </a:cubicBezTo>
                <a:cubicBezTo>
                  <a:pt x="482" y="218"/>
                  <a:pt x="482" y="218"/>
                  <a:pt x="482" y="218"/>
                </a:cubicBezTo>
                <a:cubicBezTo>
                  <a:pt x="497" y="214"/>
                  <a:pt x="497" y="214"/>
                  <a:pt x="497" y="214"/>
                </a:cubicBezTo>
                <a:cubicBezTo>
                  <a:pt x="496" y="211"/>
                  <a:pt x="496" y="211"/>
                  <a:pt x="496" y="211"/>
                </a:cubicBezTo>
                <a:cubicBezTo>
                  <a:pt x="495" y="209"/>
                  <a:pt x="494" y="203"/>
                  <a:pt x="494" y="200"/>
                </a:cubicBezTo>
                <a:cubicBezTo>
                  <a:pt x="495" y="200"/>
                  <a:pt x="497" y="199"/>
                  <a:pt x="500" y="198"/>
                </a:cubicBezTo>
                <a:cubicBezTo>
                  <a:pt x="502" y="202"/>
                  <a:pt x="503" y="206"/>
                  <a:pt x="504" y="209"/>
                </a:cubicBezTo>
                <a:cubicBezTo>
                  <a:pt x="504" y="211"/>
                  <a:pt x="504" y="211"/>
                  <a:pt x="504" y="211"/>
                </a:cubicBezTo>
                <a:cubicBezTo>
                  <a:pt x="504" y="211"/>
                  <a:pt x="513" y="209"/>
                  <a:pt x="515" y="208"/>
                </a:cubicBezTo>
                <a:cubicBezTo>
                  <a:pt x="516" y="210"/>
                  <a:pt x="517" y="214"/>
                  <a:pt x="518" y="219"/>
                </a:cubicBezTo>
                <a:cubicBezTo>
                  <a:pt x="515" y="220"/>
                  <a:pt x="484" y="226"/>
                  <a:pt x="484" y="226"/>
                </a:cubicBezTo>
                <a:cubicBezTo>
                  <a:pt x="485" y="229"/>
                  <a:pt x="485" y="229"/>
                  <a:pt x="485" y="229"/>
                </a:cubicBezTo>
                <a:cubicBezTo>
                  <a:pt x="488" y="243"/>
                  <a:pt x="489" y="259"/>
                  <a:pt x="489" y="269"/>
                </a:cubicBezTo>
                <a:cubicBezTo>
                  <a:pt x="489" y="276"/>
                  <a:pt x="488" y="280"/>
                  <a:pt x="488" y="280"/>
                </a:cubicBezTo>
                <a:cubicBezTo>
                  <a:pt x="488" y="283"/>
                  <a:pt x="488" y="283"/>
                  <a:pt x="488" y="283"/>
                </a:cubicBezTo>
                <a:cubicBezTo>
                  <a:pt x="504" y="283"/>
                  <a:pt x="504" y="283"/>
                  <a:pt x="504" y="283"/>
                </a:cubicBezTo>
                <a:cubicBezTo>
                  <a:pt x="504" y="280"/>
                  <a:pt x="504" y="280"/>
                  <a:pt x="504" y="280"/>
                </a:cubicBezTo>
                <a:cubicBezTo>
                  <a:pt x="504" y="280"/>
                  <a:pt x="504" y="280"/>
                  <a:pt x="504" y="279"/>
                </a:cubicBezTo>
                <a:cubicBezTo>
                  <a:pt x="504" y="276"/>
                  <a:pt x="504" y="271"/>
                  <a:pt x="505" y="269"/>
                </a:cubicBezTo>
                <a:cubicBezTo>
                  <a:pt x="506" y="269"/>
                  <a:pt x="508" y="269"/>
                  <a:pt x="512" y="269"/>
                </a:cubicBezTo>
                <a:cubicBezTo>
                  <a:pt x="512" y="272"/>
                  <a:pt x="512" y="274"/>
                  <a:pt x="512" y="277"/>
                </a:cubicBezTo>
                <a:cubicBezTo>
                  <a:pt x="512" y="278"/>
                  <a:pt x="512" y="279"/>
                  <a:pt x="512" y="280"/>
                </a:cubicBezTo>
                <a:cubicBezTo>
                  <a:pt x="512" y="282"/>
                  <a:pt x="512" y="282"/>
                  <a:pt x="512" y="282"/>
                </a:cubicBezTo>
                <a:cubicBezTo>
                  <a:pt x="512" y="282"/>
                  <a:pt x="520" y="282"/>
                  <a:pt x="523" y="283"/>
                </a:cubicBezTo>
                <a:cubicBezTo>
                  <a:pt x="523" y="283"/>
                  <a:pt x="523" y="283"/>
                  <a:pt x="523" y="284"/>
                </a:cubicBezTo>
                <a:cubicBezTo>
                  <a:pt x="523" y="286"/>
                  <a:pt x="523" y="290"/>
                  <a:pt x="522" y="294"/>
                </a:cubicBezTo>
                <a:cubicBezTo>
                  <a:pt x="519" y="294"/>
                  <a:pt x="488" y="291"/>
                  <a:pt x="488" y="291"/>
                </a:cubicBezTo>
                <a:cubicBezTo>
                  <a:pt x="488" y="294"/>
                  <a:pt x="488" y="294"/>
                  <a:pt x="488" y="294"/>
                </a:cubicBezTo>
                <a:cubicBezTo>
                  <a:pt x="486" y="318"/>
                  <a:pt x="476" y="344"/>
                  <a:pt x="476" y="344"/>
                </a:cubicBezTo>
                <a:cubicBezTo>
                  <a:pt x="475" y="346"/>
                  <a:pt x="475" y="346"/>
                  <a:pt x="475" y="346"/>
                </a:cubicBezTo>
                <a:cubicBezTo>
                  <a:pt x="490" y="351"/>
                  <a:pt x="490" y="351"/>
                  <a:pt x="490" y="351"/>
                </a:cubicBezTo>
                <a:cubicBezTo>
                  <a:pt x="491" y="349"/>
                  <a:pt x="491" y="349"/>
                  <a:pt x="491" y="349"/>
                </a:cubicBezTo>
                <a:cubicBezTo>
                  <a:pt x="491" y="346"/>
                  <a:pt x="494" y="341"/>
                  <a:pt x="495" y="338"/>
                </a:cubicBezTo>
                <a:cubicBezTo>
                  <a:pt x="496" y="338"/>
                  <a:pt x="498" y="339"/>
                  <a:pt x="502" y="340"/>
                </a:cubicBezTo>
                <a:cubicBezTo>
                  <a:pt x="501" y="344"/>
                  <a:pt x="499" y="348"/>
                  <a:pt x="498" y="351"/>
                </a:cubicBezTo>
                <a:cubicBezTo>
                  <a:pt x="498" y="353"/>
                  <a:pt x="498" y="353"/>
                  <a:pt x="498" y="353"/>
                </a:cubicBezTo>
                <a:cubicBezTo>
                  <a:pt x="498" y="353"/>
                  <a:pt x="506" y="356"/>
                  <a:pt x="508" y="357"/>
                </a:cubicBezTo>
                <a:cubicBezTo>
                  <a:pt x="508" y="359"/>
                  <a:pt x="506" y="363"/>
                  <a:pt x="504" y="367"/>
                </a:cubicBezTo>
                <a:cubicBezTo>
                  <a:pt x="501" y="366"/>
                  <a:pt x="472" y="354"/>
                  <a:pt x="472" y="354"/>
                </a:cubicBezTo>
                <a:cubicBezTo>
                  <a:pt x="472" y="354"/>
                  <a:pt x="472" y="358"/>
                  <a:pt x="472" y="358"/>
                </a:cubicBezTo>
                <a:cubicBezTo>
                  <a:pt x="462" y="381"/>
                  <a:pt x="445" y="402"/>
                  <a:pt x="445" y="402"/>
                </a:cubicBezTo>
                <a:cubicBezTo>
                  <a:pt x="443" y="404"/>
                  <a:pt x="443" y="404"/>
                  <a:pt x="443" y="404"/>
                </a:cubicBezTo>
                <a:cubicBezTo>
                  <a:pt x="456" y="413"/>
                  <a:pt x="456" y="413"/>
                  <a:pt x="456" y="413"/>
                </a:cubicBezTo>
                <a:cubicBezTo>
                  <a:pt x="457" y="411"/>
                  <a:pt x="457" y="411"/>
                  <a:pt x="457" y="411"/>
                </a:cubicBezTo>
                <a:cubicBezTo>
                  <a:pt x="459" y="409"/>
                  <a:pt x="463" y="404"/>
                  <a:pt x="465" y="402"/>
                </a:cubicBezTo>
                <a:cubicBezTo>
                  <a:pt x="465" y="403"/>
                  <a:pt x="468" y="404"/>
                  <a:pt x="470" y="406"/>
                </a:cubicBezTo>
                <a:cubicBezTo>
                  <a:pt x="468" y="410"/>
                  <a:pt x="466" y="414"/>
                  <a:pt x="464" y="416"/>
                </a:cubicBezTo>
                <a:cubicBezTo>
                  <a:pt x="462" y="417"/>
                  <a:pt x="462" y="417"/>
                  <a:pt x="462" y="417"/>
                </a:cubicBezTo>
                <a:cubicBezTo>
                  <a:pt x="462" y="417"/>
                  <a:pt x="469" y="423"/>
                  <a:pt x="471" y="425"/>
                </a:cubicBezTo>
                <a:cubicBezTo>
                  <a:pt x="470" y="427"/>
                  <a:pt x="467" y="430"/>
                  <a:pt x="464" y="433"/>
                </a:cubicBezTo>
                <a:cubicBezTo>
                  <a:pt x="461" y="431"/>
                  <a:pt x="438" y="411"/>
                  <a:pt x="438" y="411"/>
                </a:cubicBezTo>
                <a:cubicBezTo>
                  <a:pt x="436" y="413"/>
                  <a:pt x="436" y="413"/>
                  <a:pt x="436" y="413"/>
                </a:cubicBezTo>
                <a:cubicBezTo>
                  <a:pt x="421" y="432"/>
                  <a:pt x="398" y="447"/>
                  <a:pt x="397" y="447"/>
                </a:cubicBezTo>
                <a:cubicBezTo>
                  <a:pt x="395" y="449"/>
                  <a:pt x="395" y="449"/>
                  <a:pt x="395" y="449"/>
                </a:cubicBezTo>
                <a:cubicBezTo>
                  <a:pt x="405" y="461"/>
                  <a:pt x="405" y="461"/>
                  <a:pt x="405" y="461"/>
                </a:cubicBezTo>
                <a:cubicBezTo>
                  <a:pt x="407" y="460"/>
                  <a:pt x="407" y="460"/>
                  <a:pt x="407" y="460"/>
                </a:cubicBezTo>
                <a:cubicBezTo>
                  <a:pt x="409" y="458"/>
                  <a:pt x="414" y="455"/>
                  <a:pt x="416" y="453"/>
                </a:cubicBezTo>
                <a:cubicBezTo>
                  <a:pt x="417" y="454"/>
                  <a:pt x="418" y="456"/>
                  <a:pt x="421" y="459"/>
                </a:cubicBezTo>
                <a:cubicBezTo>
                  <a:pt x="417" y="462"/>
                  <a:pt x="414" y="464"/>
                  <a:pt x="412" y="466"/>
                </a:cubicBezTo>
                <a:cubicBezTo>
                  <a:pt x="410" y="467"/>
                  <a:pt x="410" y="467"/>
                  <a:pt x="410" y="467"/>
                </a:cubicBezTo>
                <a:cubicBezTo>
                  <a:pt x="410" y="467"/>
                  <a:pt x="415" y="474"/>
                  <a:pt x="417" y="476"/>
                </a:cubicBezTo>
                <a:cubicBezTo>
                  <a:pt x="415" y="478"/>
                  <a:pt x="411" y="481"/>
                  <a:pt x="407" y="483"/>
                </a:cubicBezTo>
                <a:cubicBezTo>
                  <a:pt x="405" y="480"/>
                  <a:pt x="389" y="454"/>
                  <a:pt x="389" y="454"/>
                </a:cubicBezTo>
                <a:cubicBezTo>
                  <a:pt x="387" y="455"/>
                  <a:pt x="387" y="455"/>
                  <a:pt x="387" y="455"/>
                </a:cubicBezTo>
                <a:cubicBezTo>
                  <a:pt x="367" y="469"/>
                  <a:pt x="341" y="477"/>
                  <a:pt x="340" y="477"/>
                </a:cubicBezTo>
                <a:cubicBezTo>
                  <a:pt x="338" y="478"/>
                  <a:pt x="338" y="478"/>
                  <a:pt x="338" y="478"/>
                </a:cubicBezTo>
                <a:cubicBezTo>
                  <a:pt x="343" y="492"/>
                  <a:pt x="343" y="492"/>
                  <a:pt x="343" y="492"/>
                </a:cubicBezTo>
                <a:cubicBezTo>
                  <a:pt x="346" y="491"/>
                  <a:pt x="346" y="491"/>
                  <a:pt x="346" y="491"/>
                </a:cubicBezTo>
                <a:cubicBezTo>
                  <a:pt x="348" y="490"/>
                  <a:pt x="354" y="489"/>
                  <a:pt x="357" y="488"/>
                </a:cubicBezTo>
                <a:cubicBezTo>
                  <a:pt x="357" y="489"/>
                  <a:pt x="358" y="492"/>
                  <a:pt x="359" y="495"/>
                </a:cubicBezTo>
                <a:cubicBezTo>
                  <a:pt x="355" y="497"/>
                  <a:pt x="351" y="498"/>
                  <a:pt x="349" y="499"/>
                </a:cubicBezTo>
                <a:cubicBezTo>
                  <a:pt x="346" y="499"/>
                  <a:pt x="346" y="499"/>
                  <a:pt x="346" y="499"/>
                </a:cubicBezTo>
                <a:cubicBezTo>
                  <a:pt x="346" y="499"/>
                  <a:pt x="349" y="508"/>
                  <a:pt x="350" y="511"/>
                </a:cubicBezTo>
                <a:cubicBezTo>
                  <a:pt x="348" y="511"/>
                  <a:pt x="344" y="513"/>
                  <a:pt x="339" y="514"/>
                </a:cubicBezTo>
                <a:cubicBezTo>
                  <a:pt x="338" y="510"/>
                  <a:pt x="330" y="481"/>
                  <a:pt x="330" y="481"/>
                </a:cubicBezTo>
                <a:cubicBezTo>
                  <a:pt x="328" y="482"/>
                  <a:pt x="328" y="482"/>
                  <a:pt x="328" y="482"/>
                </a:cubicBezTo>
                <a:cubicBezTo>
                  <a:pt x="304" y="489"/>
                  <a:pt x="277" y="489"/>
                  <a:pt x="277" y="489"/>
                </a:cubicBezTo>
                <a:cubicBezTo>
                  <a:pt x="274" y="489"/>
                  <a:pt x="274" y="489"/>
                  <a:pt x="274" y="489"/>
                </a:cubicBezTo>
                <a:cubicBezTo>
                  <a:pt x="275" y="505"/>
                  <a:pt x="275" y="505"/>
                  <a:pt x="275" y="505"/>
                </a:cubicBezTo>
                <a:cubicBezTo>
                  <a:pt x="277" y="504"/>
                  <a:pt x="277" y="504"/>
                  <a:pt x="277" y="504"/>
                </a:cubicBezTo>
                <a:cubicBezTo>
                  <a:pt x="280" y="504"/>
                  <a:pt x="286" y="504"/>
                  <a:pt x="289" y="505"/>
                </a:cubicBezTo>
                <a:cubicBezTo>
                  <a:pt x="289" y="506"/>
                  <a:pt x="289" y="508"/>
                  <a:pt x="289" y="512"/>
                </a:cubicBezTo>
                <a:cubicBezTo>
                  <a:pt x="285" y="512"/>
                  <a:pt x="281" y="512"/>
                  <a:pt x="278" y="512"/>
                </a:cubicBezTo>
                <a:cubicBezTo>
                  <a:pt x="276" y="512"/>
                  <a:pt x="276" y="512"/>
                  <a:pt x="276" y="512"/>
                </a:cubicBezTo>
                <a:cubicBezTo>
                  <a:pt x="276" y="512"/>
                  <a:pt x="276" y="521"/>
                  <a:pt x="276" y="524"/>
                </a:cubicBezTo>
                <a:cubicBezTo>
                  <a:pt x="273" y="524"/>
                  <a:pt x="269" y="524"/>
                  <a:pt x="265" y="523"/>
                </a:cubicBezTo>
                <a:cubicBezTo>
                  <a:pt x="265" y="523"/>
                  <a:pt x="265" y="523"/>
                  <a:pt x="265" y="523"/>
                </a:cubicBezTo>
                <a:close/>
                <a:moveTo>
                  <a:pt x="424" y="456"/>
                </a:moveTo>
                <a:cubicBezTo>
                  <a:pt x="421" y="453"/>
                  <a:pt x="417" y="448"/>
                  <a:pt x="417" y="448"/>
                </a:cubicBezTo>
                <a:cubicBezTo>
                  <a:pt x="416" y="449"/>
                  <a:pt x="416" y="449"/>
                  <a:pt x="416" y="449"/>
                </a:cubicBezTo>
                <a:cubicBezTo>
                  <a:pt x="415" y="449"/>
                  <a:pt x="409" y="452"/>
                  <a:pt x="406" y="455"/>
                </a:cubicBezTo>
                <a:cubicBezTo>
                  <a:pt x="404" y="453"/>
                  <a:pt x="403" y="451"/>
                  <a:pt x="402" y="450"/>
                </a:cubicBezTo>
                <a:cubicBezTo>
                  <a:pt x="407" y="446"/>
                  <a:pt x="425" y="433"/>
                  <a:pt x="438" y="417"/>
                </a:cubicBezTo>
                <a:cubicBezTo>
                  <a:pt x="441" y="419"/>
                  <a:pt x="464" y="439"/>
                  <a:pt x="464" y="439"/>
                </a:cubicBezTo>
                <a:cubicBezTo>
                  <a:pt x="465" y="438"/>
                  <a:pt x="465" y="438"/>
                  <a:pt x="465" y="438"/>
                </a:cubicBezTo>
                <a:cubicBezTo>
                  <a:pt x="472" y="432"/>
                  <a:pt x="476" y="426"/>
                  <a:pt x="476" y="425"/>
                </a:cubicBezTo>
                <a:cubicBezTo>
                  <a:pt x="477" y="424"/>
                  <a:pt x="477" y="424"/>
                  <a:pt x="477" y="424"/>
                </a:cubicBezTo>
                <a:cubicBezTo>
                  <a:pt x="477" y="424"/>
                  <a:pt x="471" y="418"/>
                  <a:pt x="468" y="417"/>
                </a:cubicBezTo>
                <a:cubicBezTo>
                  <a:pt x="470" y="415"/>
                  <a:pt x="472" y="412"/>
                  <a:pt x="474" y="409"/>
                </a:cubicBezTo>
                <a:cubicBezTo>
                  <a:pt x="477" y="411"/>
                  <a:pt x="483" y="415"/>
                  <a:pt x="483" y="415"/>
                </a:cubicBezTo>
                <a:cubicBezTo>
                  <a:pt x="484" y="413"/>
                  <a:pt x="484" y="413"/>
                  <a:pt x="484" y="413"/>
                </a:cubicBezTo>
                <a:cubicBezTo>
                  <a:pt x="486" y="410"/>
                  <a:pt x="490" y="404"/>
                  <a:pt x="491" y="401"/>
                </a:cubicBezTo>
                <a:cubicBezTo>
                  <a:pt x="493" y="403"/>
                  <a:pt x="496" y="404"/>
                  <a:pt x="497" y="405"/>
                </a:cubicBezTo>
                <a:cubicBezTo>
                  <a:pt x="485" y="428"/>
                  <a:pt x="467" y="447"/>
                  <a:pt x="462" y="452"/>
                </a:cubicBezTo>
                <a:cubicBezTo>
                  <a:pt x="456" y="446"/>
                  <a:pt x="439" y="431"/>
                  <a:pt x="438" y="430"/>
                </a:cubicBezTo>
                <a:cubicBezTo>
                  <a:pt x="437" y="428"/>
                  <a:pt x="437" y="428"/>
                  <a:pt x="437" y="428"/>
                </a:cubicBezTo>
                <a:cubicBezTo>
                  <a:pt x="435" y="430"/>
                  <a:pt x="435" y="430"/>
                  <a:pt x="435" y="430"/>
                </a:cubicBezTo>
                <a:cubicBezTo>
                  <a:pt x="432" y="433"/>
                  <a:pt x="425" y="439"/>
                  <a:pt x="425" y="439"/>
                </a:cubicBezTo>
                <a:cubicBezTo>
                  <a:pt x="423" y="441"/>
                  <a:pt x="423" y="441"/>
                  <a:pt x="423" y="441"/>
                </a:cubicBezTo>
                <a:cubicBezTo>
                  <a:pt x="423" y="441"/>
                  <a:pt x="430" y="446"/>
                  <a:pt x="432" y="448"/>
                </a:cubicBezTo>
                <a:cubicBezTo>
                  <a:pt x="430" y="450"/>
                  <a:pt x="427" y="453"/>
                  <a:pt x="424" y="456"/>
                </a:cubicBezTo>
                <a:cubicBezTo>
                  <a:pt x="424" y="456"/>
                  <a:pt x="424" y="456"/>
                  <a:pt x="424" y="456"/>
                </a:cubicBezTo>
                <a:close/>
                <a:moveTo>
                  <a:pt x="463" y="398"/>
                </a:moveTo>
                <a:cubicBezTo>
                  <a:pt x="463" y="398"/>
                  <a:pt x="458" y="403"/>
                  <a:pt x="455" y="407"/>
                </a:cubicBezTo>
                <a:cubicBezTo>
                  <a:pt x="453" y="406"/>
                  <a:pt x="451" y="404"/>
                  <a:pt x="450" y="403"/>
                </a:cubicBezTo>
                <a:cubicBezTo>
                  <a:pt x="454" y="398"/>
                  <a:pt x="467" y="380"/>
                  <a:pt x="475" y="360"/>
                </a:cubicBezTo>
                <a:cubicBezTo>
                  <a:pt x="479" y="362"/>
                  <a:pt x="506" y="373"/>
                  <a:pt x="506" y="373"/>
                </a:cubicBezTo>
                <a:cubicBezTo>
                  <a:pt x="507" y="371"/>
                  <a:pt x="507" y="371"/>
                  <a:pt x="507" y="371"/>
                </a:cubicBezTo>
                <a:cubicBezTo>
                  <a:pt x="511" y="364"/>
                  <a:pt x="513" y="357"/>
                  <a:pt x="513" y="356"/>
                </a:cubicBezTo>
                <a:cubicBezTo>
                  <a:pt x="514" y="354"/>
                  <a:pt x="514" y="354"/>
                  <a:pt x="514" y="354"/>
                </a:cubicBezTo>
                <a:cubicBezTo>
                  <a:pt x="514" y="354"/>
                  <a:pt x="506" y="351"/>
                  <a:pt x="503" y="350"/>
                </a:cubicBezTo>
                <a:cubicBezTo>
                  <a:pt x="504" y="348"/>
                  <a:pt x="505" y="345"/>
                  <a:pt x="506" y="341"/>
                </a:cubicBezTo>
                <a:cubicBezTo>
                  <a:pt x="510" y="343"/>
                  <a:pt x="516" y="345"/>
                  <a:pt x="516" y="345"/>
                </a:cubicBezTo>
                <a:cubicBezTo>
                  <a:pt x="517" y="342"/>
                  <a:pt x="517" y="342"/>
                  <a:pt x="517" y="342"/>
                </a:cubicBezTo>
                <a:cubicBezTo>
                  <a:pt x="517" y="339"/>
                  <a:pt x="519" y="332"/>
                  <a:pt x="520" y="329"/>
                </a:cubicBezTo>
                <a:cubicBezTo>
                  <a:pt x="522" y="329"/>
                  <a:pt x="525" y="330"/>
                  <a:pt x="527" y="330"/>
                </a:cubicBezTo>
                <a:cubicBezTo>
                  <a:pt x="523" y="356"/>
                  <a:pt x="511" y="380"/>
                  <a:pt x="508" y="387"/>
                </a:cubicBezTo>
                <a:cubicBezTo>
                  <a:pt x="501" y="383"/>
                  <a:pt x="482" y="375"/>
                  <a:pt x="479" y="374"/>
                </a:cubicBezTo>
                <a:cubicBezTo>
                  <a:pt x="477" y="373"/>
                  <a:pt x="477" y="373"/>
                  <a:pt x="477" y="373"/>
                </a:cubicBezTo>
                <a:cubicBezTo>
                  <a:pt x="476" y="375"/>
                  <a:pt x="476" y="375"/>
                  <a:pt x="476" y="375"/>
                </a:cubicBezTo>
                <a:cubicBezTo>
                  <a:pt x="475" y="378"/>
                  <a:pt x="469" y="386"/>
                  <a:pt x="469" y="386"/>
                </a:cubicBezTo>
                <a:cubicBezTo>
                  <a:pt x="468" y="388"/>
                  <a:pt x="468" y="388"/>
                  <a:pt x="468" y="388"/>
                </a:cubicBezTo>
                <a:cubicBezTo>
                  <a:pt x="468" y="388"/>
                  <a:pt x="476" y="392"/>
                  <a:pt x="478" y="393"/>
                </a:cubicBezTo>
                <a:cubicBezTo>
                  <a:pt x="477" y="395"/>
                  <a:pt x="475" y="399"/>
                  <a:pt x="473" y="403"/>
                </a:cubicBezTo>
                <a:cubicBezTo>
                  <a:pt x="469" y="400"/>
                  <a:pt x="464" y="397"/>
                  <a:pt x="464" y="397"/>
                </a:cubicBezTo>
                <a:cubicBezTo>
                  <a:pt x="463" y="398"/>
                  <a:pt x="463" y="398"/>
                  <a:pt x="463" y="398"/>
                </a:cubicBezTo>
                <a:close/>
                <a:moveTo>
                  <a:pt x="42" y="402"/>
                </a:moveTo>
                <a:cubicBezTo>
                  <a:pt x="27" y="381"/>
                  <a:pt x="19" y="356"/>
                  <a:pt x="17" y="348"/>
                </a:cubicBezTo>
                <a:cubicBezTo>
                  <a:pt x="25" y="346"/>
                  <a:pt x="47" y="339"/>
                  <a:pt x="48" y="339"/>
                </a:cubicBezTo>
                <a:cubicBezTo>
                  <a:pt x="50" y="338"/>
                  <a:pt x="50" y="338"/>
                  <a:pt x="50" y="338"/>
                </a:cubicBezTo>
                <a:cubicBezTo>
                  <a:pt x="49" y="336"/>
                  <a:pt x="49" y="336"/>
                  <a:pt x="49" y="336"/>
                </a:cubicBezTo>
                <a:cubicBezTo>
                  <a:pt x="48" y="332"/>
                  <a:pt x="46" y="323"/>
                  <a:pt x="46" y="323"/>
                </a:cubicBezTo>
                <a:cubicBezTo>
                  <a:pt x="46" y="321"/>
                  <a:pt x="46" y="321"/>
                  <a:pt x="46" y="321"/>
                </a:cubicBezTo>
                <a:cubicBezTo>
                  <a:pt x="46" y="321"/>
                  <a:pt x="38" y="323"/>
                  <a:pt x="35" y="324"/>
                </a:cubicBezTo>
                <a:cubicBezTo>
                  <a:pt x="34" y="321"/>
                  <a:pt x="33" y="317"/>
                  <a:pt x="32" y="313"/>
                </a:cubicBezTo>
                <a:cubicBezTo>
                  <a:pt x="36" y="313"/>
                  <a:pt x="43" y="312"/>
                  <a:pt x="43" y="312"/>
                </a:cubicBezTo>
                <a:cubicBezTo>
                  <a:pt x="43" y="310"/>
                  <a:pt x="43" y="310"/>
                  <a:pt x="43" y="310"/>
                </a:cubicBezTo>
                <a:cubicBezTo>
                  <a:pt x="43" y="310"/>
                  <a:pt x="43" y="309"/>
                  <a:pt x="43" y="307"/>
                </a:cubicBezTo>
                <a:cubicBezTo>
                  <a:pt x="43" y="305"/>
                  <a:pt x="43" y="301"/>
                  <a:pt x="42" y="298"/>
                </a:cubicBezTo>
                <a:cubicBezTo>
                  <a:pt x="44" y="298"/>
                  <a:pt x="47" y="297"/>
                  <a:pt x="49" y="297"/>
                </a:cubicBezTo>
                <a:cubicBezTo>
                  <a:pt x="49" y="304"/>
                  <a:pt x="52" y="325"/>
                  <a:pt x="59" y="345"/>
                </a:cubicBezTo>
                <a:cubicBezTo>
                  <a:pt x="55" y="346"/>
                  <a:pt x="28" y="357"/>
                  <a:pt x="28" y="357"/>
                </a:cubicBezTo>
                <a:cubicBezTo>
                  <a:pt x="28" y="359"/>
                  <a:pt x="28" y="359"/>
                  <a:pt x="28" y="359"/>
                </a:cubicBezTo>
                <a:cubicBezTo>
                  <a:pt x="30" y="366"/>
                  <a:pt x="34" y="374"/>
                  <a:pt x="34" y="374"/>
                </a:cubicBezTo>
                <a:cubicBezTo>
                  <a:pt x="35" y="376"/>
                  <a:pt x="35" y="376"/>
                  <a:pt x="35" y="376"/>
                </a:cubicBezTo>
                <a:cubicBezTo>
                  <a:pt x="35" y="376"/>
                  <a:pt x="43" y="372"/>
                  <a:pt x="45" y="371"/>
                </a:cubicBezTo>
                <a:cubicBezTo>
                  <a:pt x="46" y="374"/>
                  <a:pt x="48" y="377"/>
                  <a:pt x="49" y="380"/>
                </a:cubicBezTo>
                <a:cubicBezTo>
                  <a:pt x="46" y="381"/>
                  <a:pt x="39" y="385"/>
                  <a:pt x="39" y="385"/>
                </a:cubicBezTo>
                <a:cubicBezTo>
                  <a:pt x="41" y="387"/>
                  <a:pt x="41" y="387"/>
                  <a:pt x="41" y="387"/>
                </a:cubicBezTo>
                <a:cubicBezTo>
                  <a:pt x="43" y="390"/>
                  <a:pt x="46" y="396"/>
                  <a:pt x="48" y="399"/>
                </a:cubicBezTo>
                <a:cubicBezTo>
                  <a:pt x="46" y="400"/>
                  <a:pt x="44" y="401"/>
                  <a:pt x="42" y="402"/>
                </a:cubicBezTo>
                <a:cubicBezTo>
                  <a:pt x="42" y="402"/>
                  <a:pt x="42" y="402"/>
                  <a:pt x="42" y="402"/>
                </a:cubicBezTo>
                <a:close/>
                <a:moveTo>
                  <a:pt x="492" y="335"/>
                </a:moveTo>
                <a:cubicBezTo>
                  <a:pt x="492" y="335"/>
                  <a:pt x="489" y="341"/>
                  <a:pt x="487" y="346"/>
                </a:cubicBezTo>
                <a:cubicBezTo>
                  <a:pt x="485" y="345"/>
                  <a:pt x="483" y="344"/>
                  <a:pt x="481" y="344"/>
                </a:cubicBezTo>
                <a:cubicBezTo>
                  <a:pt x="483" y="337"/>
                  <a:pt x="490" y="317"/>
                  <a:pt x="492" y="296"/>
                </a:cubicBezTo>
                <a:cubicBezTo>
                  <a:pt x="496" y="296"/>
                  <a:pt x="526" y="298"/>
                  <a:pt x="526" y="298"/>
                </a:cubicBezTo>
                <a:cubicBezTo>
                  <a:pt x="526" y="297"/>
                  <a:pt x="526" y="297"/>
                  <a:pt x="526" y="297"/>
                </a:cubicBezTo>
                <a:cubicBezTo>
                  <a:pt x="527" y="292"/>
                  <a:pt x="528" y="287"/>
                  <a:pt x="528" y="284"/>
                </a:cubicBezTo>
                <a:cubicBezTo>
                  <a:pt x="528" y="282"/>
                  <a:pt x="527" y="281"/>
                  <a:pt x="527" y="280"/>
                </a:cubicBezTo>
                <a:cubicBezTo>
                  <a:pt x="527" y="278"/>
                  <a:pt x="527" y="278"/>
                  <a:pt x="527" y="278"/>
                </a:cubicBezTo>
                <a:cubicBezTo>
                  <a:pt x="527" y="278"/>
                  <a:pt x="519" y="278"/>
                  <a:pt x="516" y="278"/>
                </a:cubicBezTo>
                <a:cubicBezTo>
                  <a:pt x="516" y="278"/>
                  <a:pt x="516" y="277"/>
                  <a:pt x="516" y="277"/>
                </a:cubicBezTo>
                <a:cubicBezTo>
                  <a:pt x="516" y="274"/>
                  <a:pt x="516" y="272"/>
                  <a:pt x="516" y="269"/>
                </a:cubicBezTo>
                <a:cubicBezTo>
                  <a:pt x="520" y="269"/>
                  <a:pt x="527" y="268"/>
                  <a:pt x="527" y="268"/>
                </a:cubicBezTo>
                <a:cubicBezTo>
                  <a:pt x="527" y="266"/>
                  <a:pt x="527" y="266"/>
                  <a:pt x="527" y="266"/>
                </a:cubicBezTo>
                <a:cubicBezTo>
                  <a:pt x="526" y="262"/>
                  <a:pt x="526" y="255"/>
                  <a:pt x="526" y="252"/>
                </a:cubicBezTo>
                <a:cubicBezTo>
                  <a:pt x="528" y="252"/>
                  <a:pt x="530" y="252"/>
                  <a:pt x="532" y="251"/>
                </a:cubicBezTo>
                <a:cubicBezTo>
                  <a:pt x="534" y="260"/>
                  <a:pt x="534" y="268"/>
                  <a:pt x="534" y="276"/>
                </a:cubicBezTo>
                <a:cubicBezTo>
                  <a:pt x="534" y="292"/>
                  <a:pt x="532" y="306"/>
                  <a:pt x="531" y="310"/>
                </a:cubicBezTo>
                <a:cubicBezTo>
                  <a:pt x="524" y="309"/>
                  <a:pt x="501" y="306"/>
                  <a:pt x="500" y="306"/>
                </a:cubicBezTo>
                <a:cubicBezTo>
                  <a:pt x="497" y="306"/>
                  <a:pt x="497" y="306"/>
                  <a:pt x="497" y="306"/>
                </a:cubicBezTo>
                <a:cubicBezTo>
                  <a:pt x="497" y="308"/>
                  <a:pt x="497" y="308"/>
                  <a:pt x="497" y="308"/>
                </a:cubicBezTo>
                <a:cubicBezTo>
                  <a:pt x="497" y="312"/>
                  <a:pt x="494" y="321"/>
                  <a:pt x="494" y="321"/>
                </a:cubicBezTo>
                <a:cubicBezTo>
                  <a:pt x="494" y="324"/>
                  <a:pt x="494" y="324"/>
                  <a:pt x="494" y="324"/>
                </a:cubicBezTo>
                <a:cubicBezTo>
                  <a:pt x="494" y="324"/>
                  <a:pt x="502" y="325"/>
                  <a:pt x="505" y="325"/>
                </a:cubicBezTo>
                <a:cubicBezTo>
                  <a:pt x="504" y="328"/>
                  <a:pt x="504" y="332"/>
                  <a:pt x="503" y="336"/>
                </a:cubicBezTo>
                <a:cubicBezTo>
                  <a:pt x="499" y="335"/>
                  <a:pt x="493" y="333"/>
                  <a:pt x="493" y="333"/>
                </a:cubicBezTo>
                <a:cubicBezTo>
                  <a:pt x="492" y="335"/>
                  <a:pt x="492" y="335"/>
                  <a:pt x="492" y="335"/>
                </a:cubicBezTo>
                <a:close/>
                <a:moveTo>
                  <a:pt x="13" y="329"/>
                </a:moveTo>
                <a:cubicBezTo>
                  <a:pt x="7" y="308"/>
                  <a:pt x="6" y="286"/>
                  <a:pt x="6" y="275"/>
                </a:cubicBezTo>
                <a:cubicBezTo>
                  <a:pt x="6" y="273"/>
                  <a:pt x="6" y="272"/>
                  <a:pt x="6" y="271"/>
                </a:cubicBezTo>
                <a:cubicBezTo>
                  <a:pt x="14" y="271"/>
                  <a:pt x="37" y="271"/>
                  <a:pt x="38" y="271"/>
                </a:cubicBezTo>
                <a:cubicBezTo>
                  <a:pt x="40" y="271"/>
                  <a:pt x="40" y="271"/>
                  <a:pt x="40" y="271"/>
                </a:cubicBezTo>
                <a:cubicBezTo>
                  <a:pt x="40" y="268"/>
                  <a:pt x="40" y="268"/>
                  <a:pt x="40" y="268"/>
                </a:cubicBezTo>
                <a:cubicBezTo>
                  <a:pt x="40" y="264"/>
                  <a:pt x="41" y="255"/>
                  <a:pt x="41" y="255"/>
                </a:cubicBezTo>
                <a:cubicBezTo>
                  <a:pt x="41" y="252"/>
                  <a:pt x="41" y="252"/>
                  <a:pt x="41" y="252"/>
                </a:cubicBezTo>
                <a:cubicBezTo>
                  <a:pt x="41" y="252"/>
                  <a:pt x="33" y="252"/>
                  <a:pt x="30" y="252"/>
                </a:cubicBezTo>
                <a:cubicBezTo>
                  <a:pt x="30" y="250"/>
                  <a:pt x="30" y="246"/>
                  <a:pt x="30" y="242"/>
                </a:cubicBezTo>
                <a:cubicBezTo>
                  <a:pt x="34" y="242"/>
                  <a:pt x="41" y="243"/>
                  <a:pt x="41" y="243"/>
                </a:cubicBezTo>
                <a:cubicBezTo>
                  <a:pt x="41" y="241"/>
                  <a:pt x="41" y="241"/>
                  <a:pt x="41" y="241"/>
                </a:cubicBezTo>
                <a:cubicBezTo>
                  <a:pt x="41" y="241"/>
                  <a:pt x="43" y="234"/>
                  <a:pt x="44" y="230"/>
                </a:cubicBezTo>
                <a:cubicBezTo>
                  <a:pt x="46" y="230"/>
                  <a:pt x="49" y="230"/>
                  <a:pt x="51" y="231"/>
                </a:cubicBezTo>
                <a:cubicBezTo>
                  <a:pt x="50" y="236"/>
                  <a:pt x="47" y="253"/>
                  <a:pt x="47" y="270"/>
                </a:cubicBezTo>
                <a:cubicBezTo>
                  <a:pt x="47" y="273"/>
                  <a:pt x="47" y="276"/>
                  <a:pt x="47" y="279"/>
                </a:cubicBezTo>
                <a:cubicBezTo>
                  <a:pt x="43" y="280"/>
                  <a:pt x="14" y="281"/>
                  <a:pt x="14" y="281"/>
                </a:cubicBezTo>
                <a:cubicBezTo>
                  <a:pt x="13" y="283"/>
                  <a:pt x="13" y="283"/>
                  <a:pt x="13" y="283"/>
                </a:cubicBezTo>
                <a:cubicBezTo>
                  <a:pt x="13" y="285"/>
                  <a:pt x="13" y="286"/>
                  <a:pt x="13" y="288"/>
                </a:cubicBezTo>
                <a:cubicBezTo>
                  <a:pt x="13" y="294"/>
                  <a:pt x="14" y="299"/>
                  <a:pt x="14" y="299"/>
                </a:cubicBezTo>
                <a:cubicBezTo>
                  <a:pt x="15" y="301"/>
                  <a:pt x="15" y="301"/>
                  <a:pt x="15" y="301"/>
                </a:cubicBezTo>
                <a:cubicBezTo>
                  <a:pt x="15" y="301"/>
                  <a:pt x="23" y="300"/>
                  <a:pt x="26" y="300"/>
                </a:cubicBezTo>
                <a:cubicBezTo>
                  <a:pt x="26" y="303"/>
                  <a:pt x="27" y="306"/>
                  <a:pt x="27" y="310"/>
                </a:cubicBezTo>
                <a:cubicBezTo>
                  <a:pt x="23" y="310"/>
                  <a:pt x="16" y="311"/>
                  <a:pt x="16" y="311"/>
                </a:cubicBezTo>
                <a:cubicBezTo>
                  <a:pt x="17" y="313"/>
                  <a:pt x="17" y="313"/>
                  <a:pt x="17" y="313"/>
                </a:cubicBezTo>
                <a:cubicBezTo>
                  <a:pt x="18" y="317"/>
                  <a:pt x="19" y="324"/>
                  <a:pt x="20" y="327"/>
                </a:cubicBezTo>
                <a:cubicBezTo>
                  <a:pt x="18" y="328"/>
                  <a:pt x="15" y="328"/>
                  <a:pt x="13" y="329"/>
                </a:cubicBezTo>
                <a:cubicBezTo>
                  <a:pt x="13" y="329"/>
                  <a:pt x="13" y="329"/>
                  <a:pt x="13" y="329"/>
                </a:cubicBezTo>
                <a:close/>
                <a:moveTo>
                  <a:pt x="503" y="265"/>
                </a:moveTo>
                <a:cubicBezTo>
                  <a:pt x="501" y="265"/>
                  <a:pt x="501" y="265"/>
                  <a:pt x="501" y="265"/>
                </a:cubicBezTo>
                <a:cubicBezTo>
                  <a:pt x="501" y="266"/>
                  <a:pt x="501" y="266"/>
                  <a:pt x="501" y="266"/>
                </a:cubicBezTo>
                <a:cubicBezTo>
                  <a:pt x="500" y="267"/>
                  <a:pt x="499" y="274"/>
                  <a:pt x="499" y="278"/>
                </a:cubicBezTo>
                <a:cubicBezTo>
                  <a:pt x="497" y="278"/>
                  <a:pt x="495" y="278"/>
                  <a:pt x="493" y="278"/>
                </a:cubicBezTo>
                <a:cubicBezTo>
                  <a:pt x="493" y="276"/>
                  <a:pt x="493" y="273"/>
                  <a:pt x="493" y="269"/>
                </a:cubicBezTo>
                <a:cubicBezTo>
                  <a:pt x="493" y="259"/>
                  <a:pt x="492" y="244"/>
                  <a:pt x="489" y="230"/>
                </a:cubicBezTo>
                <a:cubicBezTo>
                  <a:pt x="493" y="229"/>
                  <a:pt x="522" y="222"/>
                  <a:pt x="522" y="222"/>
                </a:cubicBezTo>
                <a:cubicBezTo>
                  <a:pt x="522" y="221"/>
                  <a:pt x="522" y="221"/>
                  <a:pt x="522" y="221"/>
                </a:cubicBezTo>
                <a:cubicBezTo>
                  <a:pt x="522" y="213"/>
                  <a:pt x="519" y="205"/>
                  <a:pt x="519" y="205"/>
                </a:cubicBezTo>
                <a:cubicBezTo>
                  <a:pt x="518" y="203"/>
                  <a:pt x="518" y="203"/>
                  <a:pt x="518" y="203"/>
                </a:cubicBezTo>
                <a:cubicBezTo>
                  <a:pt x="518" y="203"/>
                  <a:pt x="510" y="205"/>
                  <a:pt x="507" y="206"/>
                </a:cubicBezTo>
                <a:cubicBezTo>
                  <a:pt x="507" y="203"/>
                  <a:pt x="506" y="200"/>
                  <a:pt x="504" y="197"/>
                </a:cubicBezTo>
                <a:cubicBezTo>
                  <a:pt x="508" y="195"/>
                  <a:pt x="515" y="193"/>
                  <a:pt x="515" y="193"/>
                </a:cubicBezTo>
                <a:cubicBezTo>
                  <a:pt x="514" y="191"/>
                  <a:pt x="514" y="191"/>
                  <a:pt x="514" y="191"/>
                </a:cubicBezTo>
                <a:cubicBezTo>
                  <a:pt x="512" y="188"/>
                  <a:pt x="510" y="181"/>
                  <a:pt x="509" y="178"/>
                </a:cubicBezTo>
                <a:cubicBezTo>
                  <a:pt x="511" y="177"/>
                  <a:pt x="513" y="176"/>
                  <a:pt x="515" y="176"/>
                </a:cubicBezTo>
                <a:cubicBezTo>
                  <a:pt x="526" y="199"/>
                  <a:pt x="530" y="224"/>
                  <a:pt x="531" y="232"/>
                </a:cubicBezTo>
                <a:cubicBezTo>
                  <a:pt x="523" y="233"/>
                  <a:pt x="500" y="237"/>
                  <a:pt x="499" y="237"/>
                </a:cubicBezTo>
                <a:cubicBezTo>
                  <a:pt x="497" y="237"/>
                  <a:pt x="497" y="237"/>
                  <a:pt x="497" y="237"/>
                </a:cubicBezTo>
                <a:cubicBezTo>
                  <a:pt x="497" y="239"/>
                  <a:pt x="497" y="239"/>
                  <a:pt x="497" y="239"/>
                </a:cubicBezTo>
                <a:cubicBezTo>
                  <a:pt x="498" y="244"/>
                  <a:pt x="499" y="253"/>
                  <a:pt x="499" y="253"/>
                </a:cubicBezTo>
                <a:cubicBezTo>
                  <a:pt x="499" y="255"/>
                  <a:pt x="499" y="255"/>
                  <a:pt x="499" y="255"/>
                </a:cubicBezTo>
                <a:cubicBezTo>
                  <a:pt x="499" y="255"/>
                  <a:pt x="507" y="254"/>
                  <a:pt x="510" y="254"/>
                </a:cubicBezTo>
                <a:cubicBezTo>
                  <a:pt x="510" y="256"/>
                  <a:pt x="511" y="260"/>
                  <a:pt x="511" y="264"/>
                </a:cubicBezTo>
                <a:cubicBezTo>
                  <a:pt x="507" y="265"/>
                  <a:pt x="503" y="265"/>
                  <a:pt x="503" y="265"/>
                </a:cubicBezTo>
                <a:cubicBezTo>
                  <a:pt x="503" y="265"/>
                  <a:pt x="503" y="265"/>
                  <a:pt x="503" y="265"/>
                </a:cubicBezTo>
                <a:close/>
                <a:moveTo>
                  <a:pt x="485" y="213"/>
                </a:moveTo>
                <a:cubicBezTo>
                  <a:pt x="483" y="206"/>
                  <a:pt x="477" y="185"/>
                  <a:pt x="467" y="167"/>
                </a:cubicBezTo>
                <a:cubicBezTo>
                  <a:pt x="470" y="165"/>
                  <a:pt x="496" y="150"/>
                  <a:pt x="496" y="150"/>
                </a:cubicBezTo>
                <a:cubicBezTo>
                  <a:pt x="495" y="148"/>
                  <a:pt x="495" y="148"/>
                  <a:pt x="495" y="148"/>
                </a:cubicBezTo>
                <a:cubicBezTo>
                  <a:pt x="492" y="141"/>
                  <a:pt x="487" y="134"/>
                  <a:pt x="487" y="134"/>
                </a:cubicBezTo>
                <a:cubicBezTo>
                  <a:pt x="486" y="132"/>
                  <a:pt x="486" y="132"/>
                  <a:pt x="486" y="132"/>
                </a:cubicBezTo>
                <a:cubicBezTo>
                  <a:pt x="486" y="132"/>
                  <a:pt x="479" y="137"/>
                  <a:pt x="476" y="138"/>
                </a:cubicBezTo>
                <a:cubicBezTo>
                  <a:pt x="475" y="136"/>
                  <a:pt x="473" y="133"/>
                  <a:pt x="471" y="131"/>
                </a:cubicBezTo>
                <a:cubicBezTo>
                  <a:pt x="474" y="128"/>
                  <a:pt x="480" y="124"/>
                  <a:pt x="480" y="124"/>
                </a:cubicBezTo>
                <a:cubicBezTo>
                  <a:pt x="478" y="122"/>
                  <a:pt x="478" y="122"/>
                  <a:pt x="478" y="122"/>
                </a:cubicBezTo>
                <a:cubicBezTo>
                  <a:pt x="476" y="120"/>
                  <a:pt x="472" y="114"/>
                  <a:pt x="470" y="112"/>
                </a:cubicBezTo>
                <a:cubicBezTo>
                  <a:pt x="471" y="110"/>
                  <a:pt x="473" y="109"/>
                  <a:pt x="475" y="107"/>
                </a:cubicBezTo>
                <a:cubicBezTo>
                  <a:pt x="493" y="126"/>
                  <a:pt x="504" y="150"/>
                  <a:pt x="508" y="156"/>
                </a:cubicBezTo>
                <a:cubicBezTo>
                  <a:pt x="500" y="160"/>
                  <a:pt x="480" y="171"/>
                  <a:pt x="479" y="171"/>
                </a:cubicBezTo>
                <a:cubicBezTo>
                  <a:pt x="477" y="172"/>
                  <a:pt x="477" y="172"/>
                  <a:pt x="477" y="172"/>
                </a:cubicBezTo>
                <a:cubicBezTo>
                  <a:pt x="478" y="174"/>
                  <a:pt x="478" y="174"/>
                  <a:pt x="478" y="174"/>
                </a:cubicBezTo>
                <a:cubicBezTo>
                  <a:pt x="480" y="178"/>
                  <a:pt x="483" y="187"/>
                  <a:pt x="483" y="187"/>
                </a:cubicBezTo>
                <a:cubicBezTo>
                  <a:pt x="484" y="189"/>
                  <a:pt x="484" y="189"/>
                  <a:pt x="484" y="189"/>
                </a:cubicBezTo>
                <a:cubicBezTo>
                  <a:pt x="484" y="189"/>
                  <a:pt x="492" y="185"/>
                  <a:pt x="494" y="184"/>
                </a:cubicBezTo>
                <a:cubicBezTo>
                  <a:pt x="495" y="186"/>
                  <a:pt x="497" y="190"/>
                  <a:pt x="499" y="194"/>
                </a:cubicBezTo>
                <a:cubicBezTo>
                  <a:pt x="495" y="195"/>
                  <a:pt x="489" y="197"/>
                  <a:pt x="489" y="197"/>
                </a:cubicBezTo>
                <a:cubicBezTo>
                  <a:pt x="489" y="199"/>
                  <a:pt x="489" y="199"/>
                  <a:pt x="489" y="199"/>
                </a:cubicBezTo>
                <a:cubicBezTo>
                  <a:pt x="489" y="199"/>
                  <a:pt x="490" y="206"/>
                  <a:pt x="491" y="211"/>
                </a:cubicBezTo>
                <a:cubicBezTo>
                  <a:pt x="489" y="211"/>
                  <a:pt x="487" y="212"/>
                  <a:pt x="485" y="213"/>
                </a:cubicBezTo>
                <a:cubicBezTo>
                  <a:pt x="485" y="213"/>
                  <a:pt x="485" y="213"/>
                  <a:pt x="485" y="213"/>
                </a:cubicBezTo>
                <a:close/>
                <a:moveTo>
                  <a:pt x="458" y="152"/>
                </a:moveTo>
                <a:cubicBezTo>
                  <a:pt x="454" y="146"/>
                  <a:pt x="442" y="128"/>
                  <a:pt x="427" y="113"/>
                </a:cubicBezTo>
                <a:cubicBezTo>
                  <a:pt x="429" y="111"/>
                  <a:pt x="450" y="89"/>
                  <a:pt x="450" y="89"/>
                </a:cubicBezTo>
                <a:cubicBezTo>
                  <a:pt x="449" y="87"/>
                  <a:pt x="449" y="87"/>
                  <a:pt x="449" y="87"/>
                </a:cubicBezTo>
                <a:cubicBezTo>
                  <a:pt x="444" y="81"/>
                  <a:pt x="438" y="76"/>
                  <a:pt x="437" y="76"/>
                </a:cubicBezTo>
                <a:cubicBezTo>
                  <a:pt x="436" y="75"/>
                  <a:pt x="436" y="75"/>
                  <a:pt x="436" y="75"/>
                </a:cubicBezTo>
                <a:cubicBezTo>
                  <a:pt x="436" y="75"/>
                  <a:pt x="430" y="81"/>
                  <a:pt x="428" y="83"/>
                </a:cubicBezTo>
                <a:cubicBezTo>
                  <a:pt x="426" y="81"/>
                  <a:pt x="424" y="79"/>
                  <a:pt x="421" y="77"/>
                </a:cubicBezTo>
                <a:cubicBezTo>
                  <a:pt x="424" y="74"/>
                  <a:pt x="428" y="69"/>
                  <a:pt x="428" y="69"/>
                </a:cubicBezTo>
                <a:cubicBezTo>
                  <a:pt x="426" y="67"/>
                  <a:pt x="426" y="67"/>
                  <a:pt x="426" y="67"/>
                </a:cubicBezTo>
                <a:cubicBezTo>
                  <a:pt x="423" y="65"/>
                  <a:pt x="417" y="61"/>
                  <a:pt x="415" y="59"/>
                </a:cubicBezTo>
                <a:cubicBezTo>
                  <a:pt x="416" y="57"/>
                  <a:pt x="417" y="55"/>
                  <a:pt x="419" y="54"/>
                </a:cubicBezTo>
                <a:cubicBezTo>
                  <a:pt x="441" y="67"/>
                  <a:pt x="458" y="86"/>
                  <a:pt x="462" y="92"/>
                </a:cubicBezTo>
                <a:cubicBezTo>
                  <a:pt x="457" y="97"/>
                  <a:pt x="440" y="113"/>
                  <a:pt x="439" y="114"/>
                </a:cubicBezTo>
                <a:cubicBezTo>
                  <a:pt x="438" y="116"/>
                  <a:pt x="438" y="116"/>
                  <a:pt x="438" y="116"/>
                </a:cubicBezTo>
                <a:cubicBezTo>
                  <a:pt x="439" y="117"/>
                  <a:pt x="439" y="117"/>
                  <a:pt x="439" y="117"/>
                </a:cubicBezTo>
                <a:cubicBezTo>
                  <a:pt x="442" y="120"/>
                  <a:pt x="448" y="128"/>
                  <a:pt x="448" y="128"/>
                </a:cubicBezTo>
                <a:cubicBezTo>
                  <a:pt x="449" y="130"/>
                  <a:pt x="449" y="130"/>
                  <a:pt x="449" y="130"/>
                </a:cubicBezTo>
                <a:cubicBezTo>
                  <a:pt x="449" y="130"/>
                  <a:pt x="456" y="124"/>
                  <a:pt x="458" y="122"/>
                </a:cubicBezTo>
                <a:cubicBezTo>
                  <a:pt x="459" y="123"/>
                  <a:pt x="462" y="127"/>
                  <a:pt x="465" y="130"/>
                </a:cubicBezTo>
                <a:cubicBezTo>
                  <a:pt x="461" y="132"/>
                  <a:pt x="456" y="136"/>
                  <a:pt x="456" y="136"/>
                </a:cubicBezTo>
                <a:cubicBezTo>
                  <a:pt x="457" y="138"/>
                  <a:pt x="457" y="138"/>
                  <a:pt x="457" y="138"/>
                </a:cubicBezTo>
                <a:cubicBezTo>
                  <a:pt x="457" y="138"/>
                  <a:pt x="460" y="144"/>
                  <a:pt x="463" y="148"/>
                </a:cubicBezTo>
                <a:cubicBezTo>
                  <a:pt x="461" y="149"/>
                  <a:pt x="459" y="150"/>
                  <a:pt x="458" y="152"/>
                </a:cubicBezTo>
                <a:cubicBezTo>
                  <a:pt x="458" y="152"/>
                  <a:pt x="458" y="152"/>
                  <a:pt x="458" y="152"/>
                </a:cubicBezTo>
                <a:close/>
                <a:moveTo>
                  <a:pt x="414" y="101"/>
                </a:moveTo>
                <a:cubicBezTo>
                  <a:pt x="408" y="96"/>
                  <a:pt x="392" y="83"/>
                  <a:pt x="374" y="73"/>
                </a:cubicBezTo>
                <a:cubicBezTo>
                  <a:pt x="375" y="70"/>
                  <a:pt x="389" y="43"/>
                  <a:pt x="389" y="43"/>
                </a:cubicBezTo>
                <a:cubicBezTo>
                  <a:pt x="388" y="42"/>
                  <a:pt x="388" y="42"/>
                  <a:pt x="388" y="42"/>
                </a:cubicBezTo>
                <a:cubicBezTo>
                  <a:pt x="381" y="38"/>
                  <a:pt x="373" y="35"/>
                  <a:pt x="373" y="35"/>
                </a:cubicBezTo>
                <a:cubicBezTo>
                  <a:pt x="371" y="34"/>
                  <a:pt x="371" y="34"/>
                  <a:pt x="371" y="34"/>
                </a:cubicBezTo>
                <a:cubicBezTo>
                  <a:pt x="371" y="34"/>
                  <a:pt x="368" y="42"/>
                  <a:pt x="366" y="44"/>
                </a:cubicBezTo>
                <a:cubicBezTo>
                  <a:pt x="364" y="43"/>
                  <a:pt x="361" y="42"/>
                  <a:pt x="358" y="41"/>
                </a:cubicBezTo>
                <a:cubicBezTo>
                  <a:pt x="359" y="37"/>
                  <a:pt x="362" y="31"/>
                  <a:pt x="362" y="31"/>
                </a:cubicBezTo>
                <a:cubicBezTo>
                  <a:pt x="360" y="30"/>
                  <a:pt x="360" y="30"/>
                  <a:pt x="360" y="30"/>
                </a:cubicBezTo>
                <a:cubicBezTo>
                  <a:pt x="356" y="29"/>
                  <a:pt x="350" y="27"/>
                  <a:pt x="346" y="25"/>
                </a:cubicBezTo>
                <a:cubicBezTo>
                  <a:pt x="347" y="23"/>
                  <a:pt x="348" y="21"/>
                  <a:pt x="349" y="19"/>
                </a:cubicBezTo>
                <a:cubicBezTo>
                  <a:pt x="374" y="25"/>
                  <a:pt x="396" y="38"/>
                  <a:pt x="402" y="42"/>
                </a:cubicBezTo>
                <a:cubicBezTo>
                  <a:pt x="398" y="49"/>
                  <a:pt x="387" y="69"/>
                  <a:pt x="386" y="70"/>
                </a:cubicBezTo>
                <a:cubicBezTo>
                  <a:pt x="385" y="71"/>
                  <a:pt x="385" y="71"/>
                  <a:pt x="385" y="71"/>
                </a:cubicBezTo>
                <a:cubicBezTo>
                  <a:pt x="387" y="72"/>
                  <a:pt x="387" y="72"/>
                  <a:pt x="387" y="72"/>
                </a:cubicBezTo>
                <a:cubicBezTo>
                  <a:pt x="390" y="75"/>
                  <a:pt x="398" y="80"/>
                  <a:pt x="398" y="80"/>
                </a:cubicBezTo>
                <a:cubicBezTo>
                  <a:pt x="400" y="82"/>
                  <a:pt x="400" y="82"/>
                  <a:pt x="400" y="82"/>
                </a:cubicBezTo>
                <a:cubicBezTo>
                  <a:pt x="400" y="82"/>
                  <a:pt x="404" y="74"/>
                  <a:pt x="406" y="72"/>
                </a:cubicBezTo>
                <a:cubicBezTo>
                  <a:pt x="408" y="73"/>
                  <a:pt x="411" y="76"/>
                  <a:pt x="415" y="78"/>
                </a:cubicBezTo>
                <a:cubicBezTo>
                  <a:pt x="412" y="81"/>
                  <a:pt x="408" y="86"/>
                  <a:pt x="408" y="86"/>
                </a:cubicBezTo>
                <a:cubicBezTo>
                  <a:pt x="409" y="88"/>
                  <a:pt x="409" y="88"/>
                  <a:pt x="409" y="88"/>
                </a:cubicBezTo>
                <a:cubicBezTo>
                  <a:pt x="410" y="88"/>
                  <a:pt x="414" y="93"/>
                  <a:pt x="418" y="96"/>
                </a:cubicBezTo>
                <a:cubicBezTo>
                  <a:pt x="416" y="98"/>
                  <a:pt x="415" y="99"/>
                  <a:pt x="414" y="101"/>
                </a:cubicBezTo>
                <a:cubicBezTo>
                  <a:pt x="414" y="101"/>
                  <a:pt x="414" y="101"/>
                  <a:pt x="414" y="101"/>
                </a:cubicBezTo>
                <a:close/>
                <a:moveTo>
                  <a:pt x="358" y="66"/>
                </a:moveTo>
                <a:cubicBezTo>
                  <a:pt x="351" y="63"/>
                  <a:pt x="332" y="54"/>
                  <a:pt x="311" y="51"/>
                </a:cubicBezTo>
                <a:cubicBezTo>
                  <a:pt x="312" y="47"/>
                  <a:pt x="318" y="18"/>
                  <a:pt x="318" y="18"/>
                </a:cubicBezTo>
                <a:cubicBezTo>
                  <a:pt x="316" y="17"/>
                  <a:pt x="316" y="17"/>
                  <a:pt x="316" y="17"/>
                </a:cubicBezTo>
                <a:cubicBezTo>
                  <a:pt x="308" y="15"/>
                  <a:pt x="300" y="14"/>
                  <a:pt x="300" y="14"/>
                </a:cubicBezTo>
                <a:cubicBezTo>
                  <a:pt x="298" y="14"/>
                  <a:pt x="298" y="14"/>
                  <a:pt x="298" y="14"/>
                </a:cubicBezTo>
                <a:cubicBezTo>
                  <a:pt x="298" y="14"/>
                  <a:pt x="297" y="23"/>
                  <a:pt x="296" y="25"/>
                </a:cubicBezTo>
                <a:cubicBezTo>
                  <a:pt x="294" y="25"/>
                  <a:pt x="290" y="25"/>
                  <a:pt x="287" y="25"/>
                </a:cubicBezTo>
                <a:cubicBezTo>
                  <a:pt x="287" y="20"/>
                  <a:pt x="288" y="14"/>
                  <a:pt x="288" y="14"/>
                </a:cubicBezTo>
                <a:cubicBezTo>
                  <a:pt x="285" y="14"/>
                  <a:pt x="285" y="14"/>
                  <a:pt x="285" y="14"/>
                </a:cubicBezTo>
                <a:cubicBezTo>
                  <a:pt x="282" y="14"/>
                  <a:pt x="275" y="13"/>
                  <a:pt x="271" y="13"/>
                </a:cubicBezTo>
                <a:cubicBezTo>
                  <a:pt x="271" y="11"/>
                  <a:pt x="272" y="8"/>
                  <a:pt x="272" y="6"/>
                </a:cubicBezTo>
                <a:cubicBezTo>
                  <a:pt x="297" y="5"/>
                  <a:pt x="323" y="11"/>
                  <a:pt x="330" y="13"/>
                </a:cubicBezTo>
                <a:cubicBezTo>
                  <a:pt x="328" y="21"/>
                  <a:pt x="322" y="43"/>
                  <a:pt x="322" y="44"/>
                </a:cubicBezTo>
                <a:cubicBezTo>
                  <a:pt x="322" y="46"/>
                  <a:pt x="322" y="46"/>
                  <a:pt x="322" y="46"/>
                </a:cubicBezTo>
                <a:cubicBezTo>
                  <a:pt x="324" y="46"/>
                  <a:pt x="324" y="46"/>
                  <a:pt x="324" y="46"/>
                </a:cubicBezTo>
                <a:cubicBezTo>
                  <a:pt x="328" y="47"/>
                  <a:pt x="337" y="50"/>
                  <a:pt x="337" y="50"/>
                </a:cubicBezTo>
                <a:cubicBezTo>
                  <a:pt x="339" y="51"/>
                  <a:pt x="339" y="51"/>
                  <a:pt x="339" y="51"/>
                </a:cubicBezTo>
                <a:cubicBezTo>
                  <a:pt x="339" y="51"/>
                  <a:pt x="341" y="43"/>
                  <a:pt x="342" y="40"/>
                </a:cubicBezTo>
                <a:cubicBezTo>
                  <a:pt x="344" y="41"/>
                  <a:pt x="348" y="42"/>
                  <a:pt x="352" y="43"/>
                </a:cubicBezTo>
                <a:cubicBezTo>
                  <a:pt x="351" y="47"/>
                  <a:pt x="348" y="53"/>
                  <a:pt x="348" y="53"/>
                </a:cubicBezTo>
                <a:cubicBezTo>
                  <a:pt x="350" y="54"/>
                  <a:pt x="350" y="54"/>
                  <a:pt x="350" y="54"/>
                </a:cubicBezTo>
                <a:cubicBezTo>
                  <a:pt x="350" y="54"/>
                  <a:pt x="356" y="58"/>
                  <a:pt x="360" y="60"/>
                </a:cubicBezTo>
                <a:cubicBezTo>
                  <a:pt x="359" y="62"/>
                  <a:pt x="358" y="64"/>
                  <a:pt x="358" y="66"/>
                </a:cubicBezTo>
                <a:cubicBezTo>
                  <a:pt x="358" y="66"/>
                  <a:pt x="358" y="66"/>
                  <a:pt x="358" y="66"/>
                </a:cubicBezTo>
                <a:close/>
                <a:moveTo>
                  <a:pt x="294" y="48"/>
                </a:moveTo>
                <a:cubicBezTo>
                  <a:pt x="287" y="48"/>
                  <a:pt x="266" y="45"/>
                  <a:pt x="245" y="48"/>
                </a:cubicBezTo>
                <a:cubicBezTo>
                  <a:pt x="245" y="44"/>
                  <a:pt x="240" y="14"/>
                  <a:pt x="240" y="14"/>
                </a:cubicBezTo>
                <a:cubicBezTo>
                  <a:pt x="239" y="14"/>
                  <a:pt x="239" y="14"/>
                  <a:pt x="239" y="14"/>
                </a:cubicBezTo>
                <a:cubicBezTo>
                  <a:pt x="231" y="14"/>
                  <a:pt x="223" y="16"/>
                  <a:pt x="222" y="17"/>
                </a:cubicBezTo>
                <a:cubicBezTo>
                  <a:pt x="221" y="17"/>
                  <a:pt x="221" y="17"/>
                  <a:pt x="221" y="17"/>
                </a:cubicBezTo>
                <a:cubicBezTo>
                  <a:pt x="221" y="17"/>
                  <a:pt x="222" y="25"/>
                  <a:pt x="222" y="28"/>
                </a:cubicBezTo>
                <a:cubicBezTo>
                  <a:pt x="220" y="29"/>
                  <a:pt x="217" y="29"/>
                  <a:pt x="213" y="30"/>
                </a:cubicBezTo>
                <a:cubicBezTo>
                  <a:pt x="212" y="26"/>
                  <a:pt x="211" y="19"/>
                  <a:pt x="211" y="19"/>
                </a:cubicBezTo>
                <a:cubicBezTo>
                  <a:pt x="209" y="20"/>
                  <a:pt x="209" y="20"/>
                  <a:pt x="209" y="20"/>
                </a:cubicBezTo>
                <a:cubicBezTo>
                  <a:pt x="205" y="22"/>
                  <a:pt x="198" y="23"/>
                  <a:pt x="195" y="24"/>
                </a:cubicBezTo>
                <a:cubicBezTo>
                  <a:pt x="194" y="22"/>
                  <a:pt x="194" y="20"/>
                  <a:pt x="193" y="18"/>
                </a:cubicBezTo>
                <a:cubicBezTo>
                  <a:pt x="217" y="9"/>
                  <a:pt x="244" y="7"/>
                  <a:pt x="251" y="6"/>
                </a:cubicBezTo>
                <a:cubicBezTo>
                  <a:pt x="252" y="14"/>
                  <a:pt x="254" y="37"/>
                  <a:pt x="254" y="38"/>
                </a:cubicBezTo>
                <a:cubicBezTo>
                  <a:pt x="254" y="40"/>
                  <a:pt x="254" y="40"/>
                  <a:pt x="254" y="40"/>
                </a:cubicBezTo>
                <a:cubicBezTo>
                  <a:pt x="256" y="40"/>
                  <a:pt x="256" y="40"/>
                  <a:pt x="256" y="40"/>
                </a:cubicBezTo>
                <a:cubicBezTo>
                  <a:pt x="260" y="40"/>
                  <a:pt x="270" y="40"/>
                  <a:pt x="270" y="40"/>
                </a:cubicBezTo>
                <a:cubicBezTo>
                  <a:pt x="272" y="40"/>
                  <a:pt x="272" y="40"/>
                  <a:pt x="272" y="40"/>
                </a:cubicBezTo>
                <a:cubicBezTo>
                  <a:pt x="272" y="40"/>
                  <a:pt x="271" y="32"/>
                  <a:pt x="271" y="29"/>
                </a:cubicBezTo>
                <a:cubicBezTo>
                  <a:pt x="274" y="29"/>
                  <a:pt x="278" y="29"/>
                  <a:pt x="282" y="29"/>
                </a:cubicBezTo>
                <a:cubicBezTo>
                  <a:pt x="282" y="33"/>
                  <a:pt x="281" y="39"/>
                  <a:pt x="281" y="39"/>
                </a:cubicBezTo>
                <a:cubicBezTo>
                  <a:pt x="283" y="40"/>
                  <a:pt x="283" y="40"/>
                  <a:pt x="283" y="40"/>
                </a:cubicBezTo>
                <a:cubicBezTo>
                  <a:pt x="283" y="40"/>
                  <a:pt x="290" y="41"/>
                  <a:pt x="295" y="42"/>
                </a:cubicBezTo>
                <a:cubicBezTo>
                  <a:pt x="295" y="44"/>
                  <a:pt x="294" y="46"/>
                  <a:pt x="294" y="48"/>
                </a:cubicBezTo>
                <a:cubicBezTo>
                  <a:pt x="294" y="48"/>
                  <a:pt x="294" y="48"/>
                  <a:pt x="294" y="48"/>
                </a:cubicBezTo>
                <a:close/>
                <a:moveTo>
                  <a:pt x="180" y="65"/>
                </a:moveTo>
                <a:cubicBezTo>
                  <a:pt x="179" y="62"/>
                  <a:pt x="166" y="35"/>
                  <a:pt x="166" y="35"/>
                </a:cubicBezTo>
                <a:cubicBezTo>
                  <a:pt x="164" y="36"/>
                  <a:pt x="164" y="36"/>
                  <a:pt x="164" y="36"/>
                </a:cubicBezTo>
                <a:cubicBezTo>
                  <a:pt x="156" y="38"/>
                  <a:pt x="150" y="42"/>
                  <a:pt x="149" y="43"/>
                </a:cubicBezTo>
                <a:cubicBezTo>
                  <a:pt x="148" y="44"/>
                  <a:pt x="148" y="44"/>
                  <a:pt x="148" y="44"/>
                </a:cubicBezTo>
                <a:cubicBezTo>
                  <a:pt x="148" y="44"/>
                  <a:pt x="151" y="51"/>
                  <a:pt x="153" y="54"/>
                </a:cubicBezTo>
                <a:cubicBezTo>
                  <a:pt x="150" y="55"/>
                  <a:pt x="148" y="57"/>
                  <a:pt x="145" y="59"/>
                </a:cubicBezTo>
                <a:cubicBezTo>
                  <a:pt x="143" y="55"/>
                  <a:pt x="139" y="49"/>
                  <a:pt x="139" y="49"/>
                </a:cubicBezTo>
                <a:cubicBezTo>
                  <a:pt x="137" y="50"/>
                  <a:pt x="137" y="50"/>
                  <a:pt x="137" y="50"/>
                </a:cubicBezTo>
                <a:cubicBezTo>
                  <a:pt x="134" y="53"/>
                  <a:pt x="128" y="56"/>
                  <a:pt x="125" y="58"/>
                </a:cubicBezTo>
                <a:cubicBezTo>
                  <a:pt x="124" y="56"/>
                  <a:pt x="123" y="54"/>
                  <a:pt x="122" y="52"/>
                </a:cubicBezTo>
                <a:cubicBezTo>
                  <a:pt x="142" y="36"/>
                  <a:pt x="167" y="27"/>
                  <a:pt x="174" y="24"/>
                </a:cubicBezTo>
                <a:cubicBezTo>
                  <a:pt x="176" y="31"/>
                  <a:pt x="185" y="52"/>
                  <a:pt x="186" y="53"/>
                </a:cubicBezTo>
                <a:cubicBezTo>
                  <a:pt x="187" y="55"/>
                  <a:pt x="187" y="55"/>
                  <a:pt x="187" y="55"/>
                </a:cubicBezTo>
                <a:cubicBezTo>
                  <a:pt x="188" y="54"/>
                  <a:pt x="188" y="54"/>
                  <a:pt x="188" y="54"/>
                </a:cubicBezTo>
                <a:cubicBezTo>
                  <a:pt x="192" y="53"/>
                  <a:pt x="201" y="50"/>
                  <a:pt x="201" y="50"/>
                </a:cubicBezTo>
                <a:cubicBezTo>
                  <a:pt x="204" y="50"/>
                  <a:pt x="204" y="50"/>
                  <a:pt x="204" y="50"/>
                </a:cubicBezTo>
                <a:cubicBezTo>
                  <a:pt x="204" y="50"/>
                  <a:pt x="201" y="42"/>
                  <a:pt x="200" y="39"/>
                </a:cubicBezTo>
                <a:cubicBezTo>
                  <a:pt x="202" y="38"/>
                  <a:pt x="206" y="37"/>
                  <a:pt x="210" y="36"/>
                </a:cubicBezTo>
                <a:cubicBezTo>
                  <a:pt x="211" y="40"/>
                  <a:pt x="212" y="46"/>
                  <a:pt x="212" y="46"/>
                </a:cubicBezTo>
                <a:cubicBezTo>
                  <a:pt x="214" y="46"/>
                  <a:pt x="214" y="46"/>
                  <a:pt x="214" y="46"/>
                </a:cubicBezTo>
                <a:cubicBezTo>
                  <a:pt x="215" y="46"/>
                  <a:pt x="221" y="45"/>
                  <a:pt x="226" y="44"/>
                </a:cubicBezTo>
                <a:cubicBezTo>
                  <a:pt x="227" y="46"/>
                  <a:pt x="227" y="49"/>
                  <a:pt x="227" y="51"/>
                </a:cubicBezTo>
                <a:cubicBezTo>
                  <a:pt x="221" y="52"/>
                  <a:pt x="199" y="57"/>
                  <a:pt x="180" y="65"/>
                </a:cubicBezTo>
                <a:cubicBezTo>
                  <a:pt x="180" y="65"/>
                  <a:pt x="180" y="65"/>
                  <a:pt x="180" y="65"/>
                </a:cubicBezTo>
                <a:close/>
                <a:moveTo>
                  <a:pt x="79" y="99"/>
                </a:moveTo>
                <a:cubicBezTo>
                  <a:pt x="77" y="103"/>
                  <a:pt x="72" y="108"/>
                  <a:pt x="70" y="110"/>
                </a:cubicBezTo>
                <a:cubicBezTo>
                  <a:pt x="68" y="109"/>
                  <a:pt x="66" y="107"/>
                  <a:pt x="65" y="106"/>
                </a:cubicBezTo>
                <a:cubicBezTo>
                  <a:pt x="80" y="85"/>
                  <a:pt x="100" y="69"/>
                  <a:pt x="106" y="64"/>
                </a:cubicBezTo>
                <a:cubicBezTo>
                  <a:pt x="110" y="70"/>
                  <a:pt x="125" y="88"/>
                  <a:pt x="125" y="88"/>
                </a:cubicBezTo>
                <a:cubicBezTo>
                  <a:pt x="127" y="90"/>
                  <a:pt x="127" y="90"/>
                  <a:pt x="127" y="90"/>
                </a:cubicBezTo>
                <a:cubicBezTo>
                  <a:pt x="128" y="89"/>
                  <a:pt x="128" y="89"/>
                  <a:pt x="128" y="89"/>
                </a:cubicBezTo>
                <a:cubicBezTo>
                  <a:pt x="131" y="86"/>
                  <a:pt x="139" y="81"/>
                  <a:pt x="139" y="81"/>
                </a:cubicBezTo>
                <a:cubicBezTo>
                  <a:pt x="141" y="80"/>
                  <a:pt x="141" y="80"/>
                  <a:pt x="141" y="80"/>
                </a:cubicBezTo>
                <a:cubicBezTo>
                  <a:pt x="141" y="80"/>
                  <a:pt x="136" y="73"/>
                  <a:pt x="134" y="71"/>
                </a:cubicBezTo>
                <a:cubicBezTo>
                  <a:pt x="136" y="70"/>
                  <a:pt x="140" y="67"/>
                  <a:pt x="143" y="65"/>
                </a:cubicBezTo>
                <a:cubicBezTo>
                  <a:pt x="145" y="68"/>
                  <a:pt x="149" y="74"/>
                  <a:pt x="149" y="74"/>
                </a:cubicBezTo>
                <a:cubicBezTo>
                  <a:pt x="150" y="73"/>
                  <a:pt x="150" y="73"/>
                  <a:pt x="150" y="73"/>
                </a:cubicBezTo>
                <a:cubicBezTo>
                  <a:pt x="151" y="73"/>
                  <a:pt x="157" y="70"/>
                  <a:pt x="161" y="68"/>
                </a:cubicBezTo>
                <a:cubicBezTo>
                  <a:pt x="162" y="70"/>
                  <a:pt x="163" y="72"/>
                  <a:pt x="164" y="74"/>
                </a:cubicBezTo>
                <a:cubicBezTo>
                  <a:pt x="158" y="77"/>
                  <a:pt x="139" y="88"/>
                  <a:pt x="124" y="101"/>
                </a:cubicBezTo>
                <a:cubicBezTo>
                  <a:pt x="122" y="99"/>
                  <a:pt x="102" y="77"/>
                  <a:pt x="102" y="77"/>
                </a:cubicBezTo>
                <a:cubicBezTo>
                  <a:pt x="100" y="78"/>
                  <a:pt x="100" y="78"/>
                  <a:pt x="100" y="78"/>
                </a:cubicBezTo>
                <a:cubicBezTo>
                  <a:pt x="94" y="82"/>
                  <a:pt x="89" y="88"/>
                  <a:pt x="88" y="89"/>
                </a:cubicBezTo>
                <a:cubicBezTo>
                  <a:pt x="87" y="90"/>
                  <a:pt x="87" y="90"/>
                  <a:pt x="87" y="90"/>
                </a:cubicBezTo>
                <a:cubicBezTo>
                  <a:pt x="87" y="90"/>
                  <a:pt x="93" y="96"/>
                  <a:pt x="95" y="98"/>
                </a:cubicBezTo>
                <a:cubicBezTo>
                  <a:pt x="93" y="100"/>
                  <a:pt x="91" y="102"/>
                  <a:pt x="88" y="105"/>
                </a:cubicBezTo>
                <a:cubicBezTo>
                  <a:pt x="85" y="102"/>
                  <a:pt x="80" y="98"/>
                  <a:pt x="80" y="98"/>
                </a:cubicBezTo>
                <a:cubicBezTo>
                  <a:pt x="79" y="99"/>
                  <a:pt x="79" y="99"/>
                  <a:pt x="79" y="99"/>
                </a:cubicBezTo>
                <a:close/>
                <a:moveTo>
                  <a:pt x="36" y="163"/>
                </a:moveTo>
                <a:cubicBezTo>
                  <a:pt x="35" y="166"/>
                  <a:pt x="32" y="173"/>
                  <a:pt x="31" y="176"/>
                </a:cubicBezTo>
                <a:cubicBezTo>
                  <a:pt x="29" y="175"/>
                  <a:pt x="26" y="174"/>
                  <a:pt x="25" y="173"/>
                </a:cubicBezTo>
                <a:cubicBezTo>
                  <a:pt x="33" y="149"/>
                  <a:pt x="48" y="127"/>
                  <a:pt x="52" y="122"/>
                </a:cubicBezTo>
                <a:cubicBezTo>
                  <a:pt x="59" y="126"/>
                  <a:pt x="78" y="139"/>
                  <a:pt x="78" y="139"/>
                </a:cubicBezTo>
                <a:cubicBezTo>
                  <a:pt x="80" y="141"/>
                  <a:pt x="80" y="141"/>
                  <a:pt x="80" y="141"/>
                </a:cubicBezTo>
                <a:cubicBezTo>
                  <a:pt x="81" y="139"/>
                  <a:pt x="81" y="139"/>
                  <a:pt x="81" y="139"/>
                </a:cubicBezTo>
                <a:cubicBezTo>
                  <a:pt x="84" y="135"/>
                  <a:pt x="90" y="128"/>
                  <a:pt x="90" y="128"/>
                </a:cubicBezTo>
                <a:cubicBezTo>
                  <a:pt x="92" y="126"/>
                  <a:pt x="92" y="126"/>
                  <a:pt x="92" y="126"/>
                </a:cubicBezTo>
                <a:cubicBezTo>
                  <a:pt x="92" y="126"/>
                  <a:pt x="85" y="122"/>
                  <a:pt x="82" y="120"/>
                </a:cubicBezTo>
                <a:cubicBezTo>
                  <a:pt x="84" y="118"/>
                  <a:pt x="86" y="115"/>
                  <a:pt x="89" y="111"/>
                </a:cubicBezTo>
                <a:cubicBezTo>
                  <a:pt x="92" y="114"/>
                  <a:pt x="97" y="118"/>
                  <a:pt x="97" y="118"/>
                </a:cubicBezTo>
                <a:cubicBezTo>
                  <a:pt x="98" y="117"/>
                  <a:pt x="98" y="117"/>
                  <a:pt x="98" y="117"/>
                </a:cubicBezTo>
                <a:cubicBezTo>
                  <a:pt x="98" y="117"/>
                  <a:pt x="104" y="113"/>
                  <a:pt x="107" y="110"/>
                </a:cubicBezTo>
                <a:cubicBezTo>
                  <a:pt x="109" y="111"/>
                  <a:pt x="110" y="113"/>
                  <a:pt x="112" y="114"/>
                </a:cubicBezTo>
                <a:cubicBezTo>
                  <a:pt x="107" y="119"/>
                  <a:pt x="92" y="134"/>
                  <a:pt x="81" y="152"/>
                </a:cubicBezTo>
                <a:cubicBezTo>
                  <a:pt x="78" y="150"/>
                  <a:pt x="52" y="135"/>
                  <a:pt x="52" y="135"/>
                </a:cubicBezTo>
                <a:cubicBezTo>
                  <a:pt x="51" y="136"/>
                  <a:pt x="51" y="136"/>
                  <a:pt x="51" y="136"/>
                </a:cubicBezTo>
                <a:cubicBezTo>
                  <a:pt x="46" y="142"/>
                  <a:pt x="43" y="150"/>
                  <a:pt x="42" y="150"/>
                </a:cubicBezTo>
                <a:cubicBezTo>
                  <a:pt x="42" y="152"/>
                  <a:pt x="42" y="152"/>
                  <a:pt x="42" y="152"/>
                </a:cubicBezTo>
                <a:cubicBezTo>
                  <a:pt x="42" y="152"/>
                  <a:pt x="49" y="156"/>
                  <a:pt x="51" y="157"/>
                </a:cubicBezTo>
                <a:cubicBezTo>
                  <a:pt x="50" y="160"/>
                  <a:pt x="49" y="162"/>
                  <a:pt x="47" y="166"/>
                </a:cubicBezTo>
                <a:cubicBezTo>
                  <a:pt x="44" y="164"/>
                  <a:pt x="37" y="161"/>
                  <a:pt x="37" y="161"/>
                </a:cubicBezTo>
                <a:cubicBezTo>
                  <a:pt x="36" y="163"/>
                  <a:pt x="36" y="163"/>
                  <a:pt x="36" y="163"/>
                </a:cubicBezTo>
                <a:close/>
                <a:moveTo>
                  <a:pt x="15" y="237"/>
                </a:moveTo>
                <a:cubicBezTo>
                  <a:pt x="15" y="241"/>
                  <a:pt x="15" y="248"/>
                  <a:pt x="14" y="251"/>
                </a:cubicBezTo>
                <a:cubicBezTo>
                  <a:pt x="12" y="251"/>
                  <a:pt x="9" y="251"/>
                  <a:pt x="7" y="251"/>
                </a:cubicBezTo>
                <a:cubicBezTo>
                  <a:pt x="8" y="225"/>
                  <a:pt x="15" y="200"/>
                  <a:pt x="17" y="192"/>
                </a:cubicBezTo>
                <a:cubicBezTo>
                  <a:pt x="25" y="195"/>
                  <a:pt x="46" y="201"/>
                  <a:pt x="47" y="201"/>
                </a:cubicBezTo>
                <a:cubicBezTo>
                  <a:pt x="49" y="202"/>
                  <a:pt x="49" y="202"/>
                  <a:pt x="49" y="202"/>
                </a:cubicBezTo>
                <a:cubicBezTo>
                  <a:pt x="50" y="200"/>
                  <a:pt x="50" y="200"/>
                  <a:pt x="50" y="200"/>
                </a:cubicBezTo>
                <a:cubicBezTo>
                  <a:pt x="51" y="196"/>
                  <a:pt x="55" y="187"/>
                  <a:pt x="55" y="187"/>
                </a:cubicBezTo>
                <a:cubicBezTo>
                  <a:pt x="56" y="185"/>
                  <a:pt x="56" y="185"/>
                  <a:pt x="56" y="185"/>
                </a:cubicBezTo>
                <a:cubicBezTo>
                  <a:pt x="56" y="185"/>
                  <a:pt x="48" y="183"/>
                  <a:pt x="45" y="182"/>
                </a:cubicBezTo>
                <a:cubicBezTo>
                  <a:pt x="46" y="179"/>
                  <a:pt x="48" y="176"/>
                  <a:pt x="49" y="172"/>
                </a:cubicBezTo>
                <a:cubicBezTo>
                  <a:pt x="53" y="173"/>
                  <a:pt x="59" y="176"/>
                  <a:pt x="59" y="176"/>
                </a:cubicBezTo>
                <a:cubicBezTo>
                  <a:pt x="60" y="175"/>
                  <a:pt x="60" y="175"/>
                  <a:pt x="60" y="175"/>
                </a:cubicBezTo>
                <a:cubicBezTo>
                  <a:pt x="60" y="174"/>
                  <a:pt x="64" y="169"/>
                  <a:pt x="66" y="165"/>
                </a:cubicBezTo>
                <a:cubicBezTo>
                  <a:pt x="68" y="166"/>
                  <a:pt x="70" y="167"/>
                  <a:pt x="72" y="168"/>
                </a:cubicBezTo>
                <a:cubicBezTo>
                  <a:pt x="69" y="174"/>
                  <a:pt x="59" y="193"/>
                  <a:pt x="54" y="213"/>
                </a:cubicBezTo>
                <a:cubicBezTo>
                  <a:pt x="50" y="212"/>
                  <a:pt x="21" y="206"/>
                  <a:pt x="21" y="206"/>
                </a:cubicBezTo>
                <a:cubicBezTo>
                  <a:pt x="21" y="207"/>
                  <a:pt x="21" y="207"/>
                  <a:pt x="21" y="207"/>
                </a:cubicBezTo>
                <a:cubicBezTo>
                  <a:pt x="18" y="215"/>
                  <a:pt x="17" y="223"/>
                  <a:pt x="17" y="223"/>
                </a:cubicBezTo>
                <a:cubicBezTo>
                  <a:pt x="17" y="225"/>
                  <a:pt x="17" y="225"/>
                  <a:pt x="17" y="225"/>
                </a:cubicBezTo>
                <a:cubicBezTo>
                  <a:pt x="17" y="225"/>
                  <a:pt x="25" y="227"/>
                  <a:pt x="28" y="227"/>
                </a:cubicBezTo>
                <a:cubicBezTo>
                  <a:pt x="27" y="230"/>
                  <a:pt x="27" y="233"/>
                  <a:pt x="26" y="237"/>
                </a:cubicBezTo>
                <a:cubicBezTo>
                  <a:pt x="22" y="236"/>
                  <a:pt x="15" y="235"/>
                  <a:pt x="15" y="235"/>
                </a:cubicBezTo>
                <a:cubicBezTo>
                  <a:pt x="15" y="237"/>
                  <a:pt x="15" y="237"/>
                  <a:pt x="15" y="237"/>
                </a:cubicBezTo>
                <a:close/>
                <a:moveTo>
                  <a:pt x="91" y="464"/>
                </a:moveTo>
                <a:cubicBezTo>
                  <a:pt x="71" y="447"/>
                  <a:pt x="56" y="426"/>
                  <a:pt x="52" y="419"/>
                </a:cubicBezTo>
                <a:cubicBezTo>
                  <a:pt x="59" y="415"/>
                  <a:pt x="77" y="402"/>
                  <a:pt x="78" y="401"/>
                </a:cubicBezTo>
                <a:cubicBezTo>
                  <a:pt x="80" y="400"/>
                  <a:pt x="80" y="400"/>
                  <a:pt x="80" y="400"/>
                </a:cubicBezTo>
                <a:cubicBezTo>
                  <a:pt x="78" y="398"/>
                  <a:pt x="78" y="398"/>
                  <a:pt x="78" y="398"/>
                </a:cubicBezTo>
                <a:cubicBezTo>
                  <a:pt x="76" y="395"/>
                  <a:pt x="72" y="386"/>
                  <a:pt x="72" y="386"/>
                </a:cubicBezTo>
                <a:cubicBezTo>
                  <a:pt x="70" y="384"/>
                  <a:pt x="70" y="384"/>
                  <a:pt x="70" y="384"/>
                </a:cubicBezTo>
                <a:cubicBezTo>
                  <a:pt x="70" y="384"/>
                  <a:pt x="63" y="389"/>
                  <a:pt x="61" y="391"/>
                </a:cubicBezTo>
                <a:cubicBezTo>
                  <a:pt x="60" y="389"/>
                  <a:pt x="58" y="385"/>
                  <a:pt x="55" y="381"/>
                </a:cubicBezTo>
                <a:cubicBezTo>
                  <a:pt x="59" y="380"/>
                  <a:pt x="65" y="377"/>
                  <a:pt x="65" y="377"/>
                </a:cubicBezTo>
                <a:cubicBezTo>
                  <a:pt x="64" y="375"/>
                  <a:pt x="64" y="375"/>
                  <a:pt x="64" y="375"/>
                </a:cubicBezTo>
                <a:cubicBezTo>
                  <a:pt x="64" y="375"/>
                  <a:pt x="62" y="368"/>
                  <a:pt x="60" y="364"/>
                </a:cubicBezTo>
                <a:cubicBezTo>
                  <a:pt x="62" y="363"/>
                  <a:pt x="64" y="362"/>
                  <a:pt x="66" y="361"/>
                </a:cubicBezTo>
                <a:cubicBezTo>
                  <a:pt x="69" y="367"/>
                  <a:pt x="78" y="387"/>
                  <a:pt x="91" y="404"/>
                </a:cubicBezTo>
                <a:cubicBezTo>
                  <a:pt x="88" y="406"/>
                  <a:pt x="65" y="424"/>
                  <a:pt x="65" y="424"/>
                </a:cubicBezTo>
                <a:cubicBezTo>
                  <a:pt x="66" y="426"/>
                  <a:pt x="66" y="426"/>
                  <a:pt x="66" y="426"/>
                </a:cubicBezTo>
                <a:cubicBezTo>
                  <a:pt x="69" y="433"/>
                  <a:pt x="75" y="439"/>
                  <a:pt x="76" y="439"/>
                </a:cubicBezTo>
                <a:cubicBezTo>
                  <a:pt x="77" y="440"/>
                  <a:pt x="77" y="440"/>
                  <a:pt x="77" y="440"/>
                </a:cubicBezTo>
                <a:cubicBezTo>
                  <a:pt x="77" y="440"/>
                  <a:pt x="83" y="435"/>
                  <a:pt x="86" y="433"/>
                </a:cubicBezTo>
                <a:cubicBezTo>
                  <a:pt x="87" y="435"/>
                  <a:pt x="90" y="438"/>
                  <a:pt x="92" y="440"/>
                </a:cubicBezTo>
                <a:cubicBezTo>
                  <a:pt x="89" y="443"/>
                  <a:pt x="84" y="448"/>
                  <a:pt x="84" y="448"/>
                </a:cubicBezTo>
                <a:cubicBezTo>
                  <a:pt x="86" y="449"/>
                  <a:pt x="86" y="449"/>
                  <a:pt x="86" y="449"/>
                </a:cubicBezTo>
                <a:cubicBezTo>
                  <a:pt x="89" y="452"/>
                  <a:pt x="93" y="456"/>
                  <a:pt x="96" y="459"/>
                </a:cubicBezTo>
                <a:cubicBezTo>
                  <a:pt x="94" y="460"/>
                  <a:pt x="93" y="462"/>
                  <a:pt x="91" y="464"/>
                </a:cubicBezTo>
                <a:cubicBezTo>
                  <a:pt x="91" y="464"/>
                  <a:pt x="91" y="464"/>
                  <a:pt x="91" y="464"/>
                </a:cubicBezTo>
                <a:close/>
                <a:moveTo>
                  <a:pt x="156" y="508"/>
                </a:moveTo>
                <a:cubicBezTo>
                  <a:pt x="132" y="498"/>
                  <a:pt x="112" y="482"/>
                  <a:pt x="106" y="477"/>
                </a:cubicBezTo>
                <a:cubicBezTo>
                  <a:pt x="111" y="471"/>
                  <a:pt x="125" y="453"/>
                  <a:pt x="126" y="452"/>
                </a:cubicBezTo>
                <a:cubicBezTo>
                  <a:pt x="127" y="451"/>
                  <a:pt x="127" y="451"/>
                  <a:pt x="127" y="451"/>
                </a:cubicBezTo>
                <a:cubicBezTo>
                  <a:pt x="125" y="449"/>
                  <a:pt x="125" y="449"/>
                  <a:pt x="125" y="449"/>
                </a:cubicBezTo>
                <a:cubicBezTo>
                  <a:pt x="122" y="447"/>
                  <a:pt x="115" y="440"/>
                  <a:pt x="115" y="440"/>
                </a:cubicBezTo>
                <a:cubicBezTo>
                  <a:pt x="113" y="438"/>
                  <a:pt x="113" y="438"/>
                  <a:pt x="113" y="438"/>
                </a:cubicBezTo>
                <a:cubicBezTo>
                  <a:pt x="113" y="438"/>
                  <a:pt x="108" y="445"/>
                  <a:pt x="106" y="447"/>
                </a:cubicBezTo>
                <a:cubicBezTo>
                  <a:pt x="105" y="446"/>
                  <a:pt x="102" y="443"/>
                  <a:pt x="98" y="440"/>
                </a:cubicBezTo>
                <a:cubicBezTo>
                  <a:pt x="101" y="437"/>
                  <a:pt x="106" y="433"/>
                  <a:pt x="106" y="433"/>
                </a:cubicBezTo>
                <a:cubicBezTo>
                  <a:pt x="105" y="431"/>
                  <a:pt x="105" y="431"/>
                  <a:pt x="105" y="431"/>
                </a:cubicBezTo>
                <a:cubicBezTo>
                  <a:pt x="105" y="431"/>
                  <a:pt x="101" y="425"/>
                  <a:pt x="98" y="422"/>
                </a:cubicBezTo>
                <a:cubicBezTo>
                  <a:pt x="99" y="420"/>
                  <a:pt x="101" y="419"/>
                  <a:pt x="103" y="417"/>
                </a:cubicBezTo>
                <a:cubicBezTo>
                  <a:pt x="107" y="423"/>
                  <a:pt x="122" y="439"/>
                  <a:pt x="139" y="451"/>
                </a:cubicBezTo>
                <a:cubicBezTo>
                  <a:pt x="137" y="454"/>
                  <a:pt x="120" y="478"/>
                  <a:pt x="120" y="478"/>
                </a:cubicBezTo>
                <a:cubicBezTo>
                  <a:pt x="121" y="479"/>
                  <a:pt x="121" y="479"/>
                  <a:pt x="121" y="479"/>
                </a:cubicBezTo>
                <a:cubicBezTo>
                  <a:pt x="127" y="485"/>
                  <a:pt x="134" y="488"/>
                  <a:pt x="134" y="489"/>
                </a:cubicBezTo>
                <a:cubicBezTo>
                  <a:pt x="136" y="489"/>
                  <a:pt x="136" y="489"/>
                  <a:pt x="136" y="489"/>
                </a:cubicBezTo>
                <a:cubicBezTo>
                  <a:pt x="136" y="489"/>
                  <a:pt x="141" y="483"/>
                  <a:pt x="142" y="480"/>
                </a:cubicBezTo>
                <a:cubicBezTo>
                  <a:pt x="144" y="482"/>
                  <a:pt x="147" y="483"/>
                  <a:pt x="150" y="485"/>
                </a:cubicBezTo>
                <a:cubicBezTo>
                  <a:pt x="148" y="489"/>
                  <a:pt x="145" y="495"/>
                  <a:pt x="145" y="495"/>
                </a:cubicBezTo>
                <a:cubicBezTo>
                  <a:pt x="147" y="496"/>
                  <a:pt x="147" y="496"/>
                  <a:pt x="147" y="496"/>
                </a:cubicBezTo>
                <a:cubicBezTo>
                  <a:pt x="150" y="497"/>
                  <a:pt x="156" y="500"/>
                  <a:pt x="159" y="502"/>
                </a:cubicBezTo>
                <a:cubicBezTo>
                  <a:pt x="158" y="504"/>
                  <a:pt x="157" y="506"/>
                  <a:pt x="156" y="508"/>
                </a:cubicBezTo>
                <a:cubicBezTo>
                  <a:pt x="156" y="508"/>
                  <a:pt x="156" y="508"/>
                  <a:pt x="156" y="508"/>
                </a:cubicBezTo>
                <a:close/>
                <a:moveTo>
                  <a:pt x="327" y="528"/>
                </a:moveTo>
                <a:cubicBezTo>
                  <a:pt x="326" y="521"/>
                  <a:pt x="321" y="499"/>
                  <a:pt x="320" y="498"/>
                </a:cubicBezTo>
                <a:cubicBezTo>
                  <a:pt x="320" y="496"/>
                  <a:pt x="320" y="496"/>
                  <a:pt x="320" y="496"/>
                </a:cubicBezTo>
                <a:cubicBezTo>
                  <a:pt x="318" y="496"/>
                  <a:pt x="318" y="496"/>
                  <a:pt x="318" y="496"/>
                </a:cubicBezTo>
                <a:cubicBezTo>
                  <a:pt x="314" y="497"/>
                  <a:pt x="304" y="498"/>
                  <a:pt x="304" y="498"/>
                </a:cubicBezTo>
                <a:cubicBezTo>
                  <a:pt x="302" y="498"/>
                  <a:pt x="302" y="498"/>
                  <a:pt x="302" y="498"/>
                </a:cubicBezTo>
                <a:cubicBezTo>
                  <a:pt x="302" y="498"/>
                  <a:pt x="304" y="507"/>
                  <a:pt x="304" y="509"/>
                </a:cubicBezTo>
                <a:cubicBezTo>
                  <a:pt x="302" y="510"/>
                  <a:pt x="298" y="510"/>
                  <a:pt x="294" y="511"/>
                </a:cubicBezTo>
                <a:cubicBezTo>
                  <a:pt x="293" y="507"/>
                  <a:pt x="293" y="501"/>
                  <a:pt x="293" y="501"/>
                </a:cubicBezTo>
                <a:cubicBezTo>
                  <a:pt x="291" y="500"/>
                  <a:pt x="291" y="500"/>
                  <a:pt x="291" y="500"/>
                </a:cubicBezTo>
                <a:cubicBezTo>
                  <a:pt x="291" y="500"/>
                  <a:pt x="284" y="500"/>
                  <a:pt x="279" y="500"/>
                </a:cubicBezTo>
                <a:cubicBezTo>
                  <a:pt x="279" y="498"/>
                  <a:pt x="279" y="495"/>
                  <a:pt x="279" y="493"/>
                </a:cubicBezTo>
                <a:cubicBezTo>
                  <a:pt x="286" y="493"/>
                  <a:pt x="307" y="492"/>
                  <a:pt x="327" y="486"/>
                </a:cubicBezTo>
                <a:cubicBezTo>
                  <a:pt x="328" y="490"/>
                  <a:pt x="336" y="518"/>
                  <a:pt x="336" y="518"/>
                </a:cubicBezTo>
                <a:cubicBezTo>
                  <a:pt x="338" y="518"/>
                  <a:pt x="338" y="518"/>
                  <a:pt x="338" y="518"/>
                </a:cubicBezTo>
                <a:cubicBezTo>
                  <a:pt x="346" y="517"/>
                  <a:pt x="353" y="514"/>
                  <a:pt x="353" y="514"/>
                </a:cubicBezTo>
                <a:cubicBezTo>
                  <a:pt x="355" y="513"/>
                  <a:pt x="355" y="513"/>
                  <a:pt x="355" y="513"/>
                </a:cubicBezTo>
                <a:cubicBezTo>
                  <a:pt x="355" y="513"/>
                  <a:pt x="353" y="505"/>
                  <a:pt x="352" y="502"/>
                </a:cubicBezTo>
                <a:cubicBezTo>
                  <a:pt x="354" y="502"/>
                  <a:pt x="357" y="500"/>
                  <a:pt x="361" y="499"/>
                </a:cubicBezTo>
                <a:cubicBezTo>
                  <a:pt x="362" y="503"/>
                  <a:pt x="365" y="509"/>
                  <a:pt x="365" y="509"/>
                </a:cubicBezTo>
                <a:cubicBezTo>
                  <a:pt x="367" y="508"/>
                  <a:pt x="367" y="508"/>
                  <a:pt x="367" y="508"/>
                </a:cubicBezTo>
                <a:cubicBezTo>
                  <a:pt x="370" y="506"/>
                  <a:pt x="376" y="504"/>
                  <a:pt x="379" y="503"/>
                </a:cubicBezTo>
                <a:cubicBezTo>
                  <a:pt x="380" y="504"/>
                  <a:pt x="381" y="507"/>
                  <a:pt x="382" y="509"/>
                </a:cubicBezTo>
                <a:cubicBezTo>
                  <a:pt x="359" y="521"/>
                  <a:pt x="334" y="527"/>
                  <a:pt x="327" y="528"/>
                </a:cubicBezTo>
                <a:cubicBezTo>
                  <a:pt x="327" y="528"/>
                  <a:pt x="327" y="528"/>
                  <a:pt x="327" y="528"/>
                </a:cubicBezTo>
                <a:close/>
                <a:moveTo>
                  <a:pt x="230" y="530"/>
                </a:moveTo>
                <a:cubicBezTo>
                  <a:pt x="204" y="528"/>
                  <a:pt x="180" y="519"/>
                  <a:pt x="174" y="516"/>
                </a:cubicBezTo>
                <a:cubicBezTo>
                  <a:pt x="177" y="509"/>
                  <a:pt x="186" y="489"/>
                  <a:pt x="186" y="488"/>
                </a:cubicBezTo>
                <a:cubicBezTo>
                  <a:pt x="187" y="486"/>
                  <a:pt x="187" y="486"/>
                  <a:pt x="187" y="486"/>
                </a:cubicBezTo>
                <a:cubicBezTo>
                  <a:pt x="185" y="485"/>
                  <a:pt x="185" y="485"/>
                  <a:pt x="185" y="485"/>
                </a:cubicBezTo>
                <a:cubicBezTo>
                  <a:pt x="181" y="483"/>
                  <a:pt x="173" y="479"/>
                  <a:pt x="173" y="479"/>
                </a:cubicBezTo>
                <a:cubicBezTo>
                  <a:pt x="171" y="478"/>
                  <a:pt x="171" y="478"/>
                  <a:pt x="171" y="478"/>
                </a:cubicBezTo>
                <a:cubicBezTo>
                  <a:pt x="171" y="478"/>
                  <a:pt x="167" y="486"/>
                  <a:pt x="166" y="488"/>
                </a:cubicBezTo>
                <a:cubicBezTo>
                  <a:pt x="164" y="487"/>
                  <a:pt x="160" y="485"/>
                  <a:pt x="156" y="483"/>
                </a:cubicBezTo>
                <a:cubicBezTo>
                  <a:pt x="158" y="480"/>
                  <a:pt x="162" y="474"/>
                  <a:pt x="162" y="474"/>
                </a:cubicBezTo>
                <a:cubicBezTo>
                  <a:pt x="160" y="473"/>
                  <a:pt x="160" y="473"/>
                  <a:pt x="160" y="473"/>
                </a:cubicBezTo>
                <a:cubicBezTo>
                  <a:pt x="160" y="473"/>
                  <a:pt x="155" y="469"/>
                  <a:pt x="151" y="466"/>
                </a:cubicBezTo>
                <a:cubicBezTo>
                  <a:pt x="152" y="464"/>
                  <a:pt x="153" y="462"/>
                  <a:pt x="154" y="460"/>
                </a:cubicBezTo>
                <a:cubicBezTo>
                  <a:pt x="160" y="464"/>
                  <a:pt x="178" y="475"/>
                  <a:pt x="197" y="482"/>
                </a:cubicBezTo>
                <a:cubicBezTo>
                  <a:pt x="196" y="485"/>
                  <a:pt x="186" y="512"/>
                  <a:pt x="186" y="512"/>
                </a:cubicBezTo>
                <a:cubicBezTo>
                  <a:pt x="187" y="513"/>
                  <a:pt x="187" y="513"/>
                  <a:pt x="187" y="513"/>
                </a:cubicBezTo>
                <a:cubicBezTo>
                  <a:pt x="195" y="517"/>
                  <a:pt x="203" y="518"/>
                  <a:pt x="203" y="518"/>
                </a:cubicBezTo>
                <a:cubicBezTo>
                  <a:pt x="205" y="518"/>
                  <a:pt x="205" y="518"/>
                  <a:pt x="205" y="518"/>
                </a:cubicBezTo>
                <a:cubicBezTo>
                  <a:pt x="205" y="518"/>
                  <a:pt x="207" y="510"/>
                  <a:pt x="208" y="508"/>
                </a:cubicBezTo>
                <a:cubicBezTo>
                  <a:pt x="211" y="509"/>
                  <a:pt x="214" y="509"/>
                  <a:pt x="217" y="510"/>
                </a:cubicBezTo>
                <a:cubicBezTo>
                  <a:pt x="216" y="514"/>
                  <a:pt x="215" y="521"/>
                  <a:pt x="215" y="521"/>
                </a:cubicBezTo>
                <a:cubicBezTo>
                  <a:pt x="217" y="521"/>
                  <a:pt x="217" y="521"/>
                  <a:pt x="217" y="521"/>
                </a:cubicBezTo>
                <a:cubicBezTo>
                  <a:pt x="221" y="521"/>
                  <a:pt x="227" y="523"/>
                  <a:pt x="231" y="523"/>
                </a:cubicBezTo>
                <a:cubicBezTo>
                  <a:pt x="230" y="525"/>
                  <a:pt x="230" y="528"/>
                  <a:pt x="230" y="530"/>
                </a:cubicBezTo>
                <a:cubicBezTo>
                  <a:pt x="230" y="530"/>
                  <a:pt x="230" y="530"/>
                  <a:pt x="230" y="530"/>
                </a:cubicBezTo>
                <a:close/>
                <a:moveTo>
                  <a:pt x="249" y="533"/>
                </a:moveTo>
                <a:cubicBezTo>
                  <a:pt x="250" y="526"/>
                  <a:pt x="252" y="503"/>
                  <a:pt x="252" y="502"/>
                </a:cubicBezTo>
                <a:cubicBezTo>
                  <a:pt x="252" y="499"/>
                  <a:pt x="252" y="499"/>
                  <a:pt x="252" y="499"/>
                </a:cubicBezTo>
                <a:cubicBezTo>
                  <a:pt x="250" y="499"/>
                  <a:pt x="250" y="499"/>
                  <a:pt x="250" y="499"/>
                </a:cubicBezTo>
                <a:cubicBezTo>
                  <a:pt x="246" y="499"/>
                  <a:pt x="237" y="497"/>
                  <a:pt x="236" y="497"/>
                </a:cubicBezTo>
                <a:cubicBezTo>
                  <a:pt x="234" y="497"/>
                  <a:pt x="234" y="497"/>
                  <a:pt x="234" y="497"/>
                </a:cubicBezTo>
                <a:cubicBezTo>
                  <a:pt x="234" y="497"/>
                  <a:pt x="233" y="505"/>
                  <a:pt x="233" y="508"/>
                </a:cubicBezTo>
                <a:cubicBezTo>
                  <a:pt x="231" y="508"/>
                  <a:pt x="227" y="507"/>
                  <a:pt x="222" y="506"/>
                </a:cubicBezTo>
                <a:cubicBezTo>
                  <a:pt x="223" y="502"/>
                  <a:pt x="225" y="496"/>
                  <a:pt x="225" y="496"/>
                </a:cubicBezTo>
                <a:cubicBezTo>
                  <a:pt x="223" y="495"/>
                  <a:pt x="223" y="495"/>
                  <a:pt x="223" y="495"/>
                </a:cubicBezTo>
                <a:cubicBezTo>
                  <a:pt x="223" y="495"/>
                  <a:pt x="216" y="493"/>
                  <a:pt x="212" y="492"/>
                </a:cubicBezTo>
                <a:cubicBezTo>
                  <a:pt x="212" y="490"/>
                  <a:pt x="213" y="487"/>
                  <a:pt x="213" y="485"/>
                </a:cubicBezTo>
                <a:cubicBezTo>
                  <a:pt x="220" y="487"/>
                  <a:pt x="241" y="493"/>
                  <a:pt x="261" y="493"/>
                </a:cubicBezTo>
                <a:cubicBezTo>
                  <a:pt x="261" y="497"/>
                  <a:pt x="260" y="527"/>
                  <a:pt x="260" y="527"/>
                </a:cubicBezTo>
                <a:cubicBezTo>
                  <a:pt x="262" y="527"/>
                  <a:pt x="262" y="527"/>
                  <a:pt x="262" y="527"/>
                </a:cubicBezTo>
                <a:cubicBezTo>
                  <a:pt x="270" y="529"/>
                  <a:pt x="278" y="528"/>
                  <a:pt x="278" y="528"/>
                </a:cubicBezTo>
                <a:cubicBezTo>
                  <a:pt x="280" y="528"/>
                  <a:pt x="280" y="528"/>
                  <a:pt x="280" y="528"/>
                </a:cubicBezTo>
                <a:cubicBezTo>
                  <a:pt x="280" y="528"/>
                  <a:pt x="280" y="519"/>
                  <a:pt x="280" y="517"/>
                </a:cubicBezTo>
                <a:cubicBezTo>
                  <a:pt x="283" y="517"/>
                  <a:pt x="286" y="516"/>
                  <a:pt x="290" y="516"/>
                </a:cubicBezTo>
                <a:cubicBezTo>
                  <a:pt x="290" y="520"/>
                  <a:pt x="290" y="527"/>
                  <a:pt x="290" y="527"/>
                </a:cubicBezTo>
                <a:cubicBezTo>
                  <a:pt x="293" y="527"/>
                  <a:pt x="293" y="527"/>
                  <a:pt x="293" y="527"/>
                </a:cubicBezTo>
                <a:cubicBezTo>
                  <a:pt x="296" y="526"/>
                  <a:pt x="303" y="525"/>
                  <a:pt x="306" y="525"/>
                </a:cubicBezTo>
                <a:cubicBezTo>
                  <a:pt x="307" y="527"/>
                  <a:pt x="307" y="530"/>
                  <a:pt x="307" y="532"/>
                </a:cubicBezTo>
                <a:cubicBezTo>
                  <a:pt x="282" y="537"/>
                  <a:pt x="256" y="534"/>
                  <a:pt x="249" y="533"/>
                </a:cubicBezTo>
                <a:cubicBezTo>
                  <a:pt x="249" y="533"/>
                  <a:pt x="249" y="533"/>
                  <a:pt x="249" y="533"/>
                </a:cubicBezTo>
                <a:close/>
              </a:path>
            </a:pathLst>
          </a:cu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3175"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9205" y="1106170"/>
            <a:ext cx="2656840" cy="219138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71695" y="1120140"/>
            <a:ext cx="2656205" cy="216281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021955" y="1015365"/>
            <a:ext cx="2657475" cy="2162810"/>
          </a:xfrm>
          <a:prstGeom prst="rect">
            <a:avLst/>
          </a:prstGeom>
        </p:spPr>
      </p:pic>
      <p:sp>
        <p:nvSpPr>
          <p:cNvPr id="5" name="椭圆 4"/>
          <p:cNvSpPr/>
          <p:nvPr/>
        </p:nvSpPr>
        <p:spPr>
          <a:xfrm flipH="1">
            <a:off x="2094230" y="140970"/>
            <a:ext cx="946150" cy="968375"/>
          </a:xfrm>
          <a:prstGeom prst="ellipse">
            <a:avLst/>
          </a:prstGeom>
          <a:blipFill dpi="0" rotWithShape="1"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200" dirty="0">
                <a:solidFill>
                  <a:srgbClr val="404040"/>
                </a:solidFill>
                <a:latin typeface="方正行楷繁体" panose="03000509000000000000" pitchFamily="65" charset="-122"/>
                <a:ea typeface="方正行楷繁体" panose="03000509000000000000" pitchFamily="65" charset="-122"/>
              </a:rPr>
              <a:t>玉璧</a:t>
            </a:r>
          </a:p>
        </p:txBody>
      </p:sp>
      <p:sp>
        <p:nvSpPr>
          <p:cNvPr id="6" name="椭圆 5"/>
          <p:cNvSpPr/>
          <p:nvPr/>
        </p:nvSpPr>
        <p:spPr>
          <a:xfrm flipH="1">
            <a:off x="5628640" y="140970"/>
            <a:ext cx="934720" cy="965200"/>
          </a:xfrm>
          <a:prstGeom prst="ellipse">
            <a:avLst/>
          </a:prstGeom>
          <a:blipFill dpi="0" rotWithShape="1"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zh-CN" altLang="en-US" sz="3200">
                <a:solidFill>
                  <a:srgbClr val="404040"/>
                </a:solidFill>
                <a:latin typeface="方正行楷繁体" panose="03000509000000000000" pitchFamily="65" charset="-122"/>
                <a:ea typeface="方正行楷繁体" panose="03000509000000000000" pitchFamily="65" charset="-122"/>
              </a:rPr>
              <a:t>玉</a:t>
            </a:r>
          </a:p>
          <a:p>
            <a:pPr algn="ctr">
              <a:defRPr/>
            </a:pPr>
            <a:r>
              <a:rPr lang="zh-CN" altLang="en-US" sz="3200">
                <a:solidFill>
                  <a:srgbClr val="404040"/>
                </a:solidFill>
                <a:latin typeface="方正行楷繁体" panose="03000509000000000000" pitchFamily="65" charset="-122"/>
                <a:ea typeface="方正行楷繁体" panose="03000509000000000000" pitchFamily="65" charset="-122"/>
              </a:rPr>
              <a:t>瑗</a:t>
            </a:r>
          </a:p>
        </p:txBody>
      </p:sp>
      <p:sp>
        <p:nvSpPr>
          <p:cNvPr id="28" name="椭圆 27"/>
          <p:cNvSpPr/>
          <p:nvPr/>
        </p:nvSpPr>
        <p:spPr>
          <a:xfrm flipH="1">
            <a:off x="8915400" y="140970"/>
            <a:ext cx="870585" cy="951865"/>
          </a:xfrm>
          <a:prstGeom prst="ellipse">
            <a:avLst/>
          </a:prstGeom>
          <a:blipFill dpi="0" rotWithShape="1"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200" dirty="0">
                <a:solidFill>
                  <a:srgbClr val="404040"/>
                </a:solidFill>
                <a:latin typeface="方正行楷繁体" panose="03000509000000000000" pitchFamily="65" charset="-122"/>
                <a:ea typeface="方正行楷繁体" panose="03000509000000000000" pitchFamily="65" charset="-122"/>
              </a:rPr>
              <a:t>玉环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968500" y="3656965"/>
            <a:ext cx="818197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 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根据中央孔径的大小把这种片状圆形玉器分为玉璧、玉瑗（</a:t>
            </a:r>
            <a:r>
              <a:rPr lang="en-US" altLang="zh-CN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yuàn)</a:t>
            </a:r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、玉环3种。</a:t>
            </a:r>
          </a:p>
          <a:p>
            <a:r>
              <a:rPr lang="zh-CN" altLang="en-US" sz="24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从考古出土的实物看，古人在制作玉器时，对于玉璧的孔径与器体的比例并没有严格的规定，因此今天我们习惯上把宽边小孔径的圆状器统称作璧，而窄边大孔径的称为环，一般不再用“瑗”这一名称。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4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wps稻壳儿佳誉设计  盗卖必究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491522" y="5355771"/>
            <a:ext cx="272572" cy="275771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2232"/>
          <a:stretch>
            <a:fillRect/>
          </a:stretch>
        </p:blipFill>
        <p:spPr>
          <a:xfrm flipH="1">
            <a:off x="8199178" y="3145394"/>
            <a:ext cx="3403810" cy="2669688"/>
          </a:xfrm>
          <a:prstGeom prst="rect">
            <a:avLst/>
          </a:prstGeom>
        </p:spPr>
      </p:pic>
      <p:pic>
        <p:nvPicPr>
          <p:cNvPr id="27" name="wps稻壳儿佳誉设计  盗卖必究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1426" b="45610"/>
          <a:stretch>
            <a:fillRect/>
          </a:stretch>
        </p:blipFill>
        <p:spPr>
          <a:xfrm>
            <a:off x="10523633" y="1042496"/>
            <a:ext cx="1183402" cy="1841889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9463109" y="1278585"/>
            <a:ext cx="859790" cy="176152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b="1" dirty="0">
                <a:solidFill>
                  <a:srgbClr val="404040"/>
                </a:solidFill>
                <a:latin typeface="方正行楷繁体" panose="03000509000000000000" pitchFamily="65" charset="-122"/>
                <a:ea typeface="方正行楷繁体" panose="03000509000000000000" pitchFamily="65" charset="-122"/>
              </a:rPr>
              <a:t>渊源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456055" y="1239520"/>
            <a:ext cx="6914515" cy="4399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  </a:t>
            </a:r>
            <a:r>
              <a:rPr lang="zh-CN" altLang="en-US" sz="2800" b="1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在我国春秋时，楚人卞和，一次在山中得一块璞玉，献给历王，王使玉工辨识，说是石头，以欺君之罪断其左足。后武王即位，卞和又献玉，仍以欺君之罪断其右足。及文王即位，卞和抱玉哭于荆山之下，文王派人问他，他说：“我不是悲痛脚被砍掉,我悲痛的是那宝玉被说成是石头,真诚的人被说成骗子,这就是我悲痛的原因”文王命人剖璞，果得宝玉。故称之为“和氏璧”。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4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wps稻壳儿佳誉设计  盗卖必究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491522" y="5355771"/>
            <a:ext cx="272572" cy="275771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2232"/>
          <a:stretch>
            <a:fillRect/>
          </a:stretch>
        </p:blipFill>
        <p:spPr>
          <a:xfrm flipH="1">
            <a:off x="8199178" y="3145394"/>
            <a:ext cx="3403810" cy="2669688"/>
          </a:xfrm>
          <a:prstGeom prst="rect">
            <a:avLst/>
          </a:prstGeom>
        </p:spPr>
      </p:pic>
      <p:pic>
        <p:nvPicPr>
          <p:cNvPr id="27" name="wps稻壳儿佳誉设计  盗卖必究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1426" b="45610"/>
          <a:stretch>
            <a:fillRect/>
          </a:stretch>
        </p:blipFill>
        <p:spPr>
          <a:xfrm>
            <a:off x="10523633" y="1042496"/>
            <a:ext cx="1183402" cy="18418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40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5"/>
          <p:cNvSpPr txBox="1"/>
          <p:nvPr/>
        </p:nvSpPr>
        <p:spPr>
          <a:xfrm>
            <a:off x="9304464" y="2161889"/>
            <a:ext cx="736600" cy="239085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400" normalizeH="0" baseline="0" noProof="0" dirty="0">
              <a:ln>
                <a:noFill/>
              </a:ln>
              <a:solidFill>
                <a:srgbClr val="424B50"/>
              </a:solidFill>
              <a:effectLst/>
              <a:uLnTx/>
              <a:uFillTx/>
              <a:latin typeface="腾祥相思简"/>
              <a:ea typeface="方正隶变简体" panose="03000509000000000000" pitchFamily="65" charset="-122"/>
              <a:cs typeface="+mn-cs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866944" y="1867734"/>
            <a:ext cx="2902966" cy="2902966"/>
          </a:xfrm>
          <a:prstGeom prst="ellipse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pic>
        <p:nvPicPr>
          <p:cNvPr id="5" name="wps稻壳儿佳誉设计  盗卖必究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8018"/>
          <a:stretch>
            <a:fillRect/>
          </a:stretch>
        </p:blipFill>
        <p:spPr>
          <a:xfrm>
            <a:off x="861923" y="2774949"/>
            <a:ext cx="3901427" cy="2946617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2470518" y="2393845"/>
            <a:ext cx="5949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C6AA83"/>
                </a:solidFill>
                <a:effectLst/>
                <a:uLnTx/>
                <a:uFillTx/>
                <a:latin typeface="华文行楷" panose="02010800040101010101" charset="-122"/>
                <a:ea typeface="华文行楷" panose="02010800040101010101" charset="-122"/>
                <a:cs typeface="+mn-cs"/>
              </a:rPr>
              <a:t>结束语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4598670" y="2459990"/>
            <a:ext cx="782828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b="1">
                <a:latin typeface="仿宋" panose="02010609060101010101" charset="-122"/>
                <a:ea typeface="仿宋" panose="02010609060101010101" charset="-122"/>
              </a:rPr>
              <a:t>谢谢观看</a:t>
            </a:r>
          </a:p>
          <a:p>
            <a:r>
              <a:rPr lang="zh-CN" altLang="en-US" sz="6000" b="1">
                <a:latin typeface="仿宋" panose="02010609060101010101" charset="-122"/>
                <a:ea typeface="仿宋" panose="02010609060101010101" charset="-122"/>
              </a:rPr>
              <a:t>我们下期再见啦！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0" grpId="0" animBg="1"/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78105"/>
            <a:ext cx="10058400" cy="6701155"/>
          </a:xfrm>
          <a:prstGeom prst="rect">
            <a:avLst/>
          </a:prstGeom>
        </p:spPr>
      </p:pic>
      <p:pic>
        <p:nvPicPr>
          <p:cNvPr id="5123" name="图片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7874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图片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100" y="154940"/>
            <a:ext cx="9829165" cy="65481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>
        <p15:prstTrans prst="peelOff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7595" y="144145"/>
            <a:ext cx="9860915" cy="65697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 descr="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" y="137160"/>
            <a:ext cx="9882505" cy="65843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 descr="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1250" y="107950"/>
            <a:ext cx="9970135" cy="66427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 descr="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835" y="180340"/>
            <a:ext cx="9752330" cy="64973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2042160" y="2419985"/>
            <a:ext cx="1065149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>
                <a:solidFill>
                  <a:srgbClr val="C00000"/>
                </a:solidFill>
              </a:rPr>
              <a:t>你认为曾子是个什么样的人？</a:t>
            </a:r>
            <a:endParaRPr lang="zh-CN" altLang="en-US" b="1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OC_GUID" val="{30279210-97fb-4c6f-9d5f-d8fdfcec7732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1.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PT定制1801380800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6E5046"/>
      </a:accent1>
      <a:accent2>
        <a:srgbClr val="CB5C51"/>
      </a:accent2>
      <a:accent3>
        <a:srgbClr val="5C7D82"/>
      </a:accent3>
      <a:accent4>
        <a:srgbClr val="6E5046"/>
      </a:accent4>
      <a:accent5>
        <a:srgbClr val="CB5C51"/>
      </a:accent5>
      <a:accent6>
        <a:srgbClr val="5C7D82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7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1854</Words>
  <Application>WPS 演示</Application>
  <PresentationFormat>自定义</PresentationFormat>
  <Paragraphs>100</Paragraphs>
  <Slides>27</Slides>
  <Notes>26</Notes>
  <HiddenSlides>0</HiddenSlides>
  <MMClips>2</MMClips>
  <ScaleCrop>false</ScaleCrop>
  <HeadingPairs>
    <vt:vector size="4" baseType="variant">
      <vt:variant>
        <vt:lpstr>主题</vt:lpstr>
      </vt:variant>
      <vt:variant>
        <vt:i4>6</vt:i4>
      </vt:variant>
      <vt:variant>
        <vt:lpstr>幻灯片标题</vt:lpstr>
      </vt:variant>
      <vt:variant>
        <vt:i4>27</vt:i4>
      </vt:variant>
    </vt:vector>
  </HeadingPairs>
  <TitlesOfParts>
    <vt:vector size="33" baseType="lpstr">
      <vt:lpstr>Office 主题​​</vt:lpstr>
      <vt:lpstr>PPT定制1801380800</vt:lpstr>
      <vt:lpstr>2_Office 主题</vt:lpstr>
      <vt:lpstr>17_Office 主题​​</vt:lpstr>
      <vt:lpstr>7_Office 主题​​</vt:lpstr>
      <vt:lpstr>5_Office 主题​​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经典古风艺术行业介绍ppt模板</dc:title>
  <dc:creator>USER-</dc:creator>
  <cp:lastModifiedBy>administrator</cp:lastModifiedBy>
  <cp:revision>246</cp:revision>
  <dcterms:created xsi:type="dcterms:W3CDTF">2017-04-26T07:31:00Z</dcterms:created>
  <dcterms:modified xsi:type="dcterms:W3CDTF">2019-12-03T04:10:25Z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2052-11.1.0.8612</vt:lpwstr>
  </property>
</Properties>
</file>