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60" r:id="rId5"/>
    <p:sldId id="259" r:id="rId7"/>
    <p:sldId id="261" r:id="rId8"/>
    <p:sldId id="262" r:id="rId9"/>
    <p:sldId id="264" r:id="rId10"/>
    <p:sldId id="257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11D0-496C-4D9A-AB55-BDDC404FE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11D0-496C-4D9A-AB55-BDDC404FE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11D0-496C-4D9A-AB55-BDDC404FE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11D0-496C-4D9A-AB55-BDDC404FE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11D0-496C-4D9A-AB55-BDDC404FE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image" Target="../media/image12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1" Type="http://schemas.openxmlformats.org/officeDocument/2006/relationships/tags" Target="../tags/tag151.xml"/><Relationship Id="rId80" Type="http://schemas.openxmlformats.org/officeDocument/2006/relationships/tags" Target="../tags/tag150.xml"/><Relationship Id="rId8" Type="http://schemas.openxmlformats.org/officeDocument/2006/relationships/tags" Target="../tags/tag78.xml"/><Relationship Id="rId79" Type="http://schemas.openxmlformats.org/officeDocument/2006/relationships/tags" Target="../tags/tag149.xml"/><Relationship Id="rId78" Type="http://schemas.openxmlformats.org/officeDocument/2006/relationships/tags" Target="../tags/tag148.xml"/><Relationship Id="rId77" Type="http://schemas.openxmlformats.org/officeDocument/2006/relationships/tags" Target="../tags/tag147.xml"/><Relationship Id="rId76" Type="http://schemas.openxmlformats.org/officeDocument/2006/relationships/tags" Target="../tags/tag146.xml"/><Relationship Id="rId75" Type="http://schemas.openxmlformats.org/officeDocument/2006/relationships/tags" Target="../tags/tag145.xml"/><Relationship Id="rId74" Type="http://schemas.openxmlformats.org/officeDocument/2006/relationships/tags" Target="../tags/tag144.xml"/><Relationship Id="rId73" Type="http://schemas.openxmlformats.org/officeDocument/2006/relationships/tags" Target="../tags/tag143.xml"/><Relationship Id="rId72" Type="http://schemas.openxmlformats.org/officeDocument/2006/relationships/tags" Target="../tags/tag142.xml"/><Relationship Id="rId71" Type="http://schemas.openxmlformats.org/officeDocument/2006/relationships/tags" Target="../tags/tag141.xml"/><Relationship Id="rId70" Type="http://schemas.openxmlformats.org/officeDocument/2006/relationships/tags" Target="../tags/tag140.xml"/><Relationship Id="rId7" Type="http://schemas.openxmlformats.org/officeDocument/2006/relationships/tags" Target="../tags/tag77.xml"/><Relationship Id="rId69" Type="http://schemas.openxmlformats.org/officeDocument/2006/relationships/tags" Target="../tags/tag139.xml"/><Relationship Id="rId68" Type="http://schemas.openxmlformats.org/officeDocument/2006/relationships/tags" Target="../tags/tag138.xml"/><Relationship Id="rId67" Type="http://schemas.openxmlformats.org/officeDocument/2006/relationships/tags" Target="../tags/tag137.xml"/><Relationship Id="rId66" Type="http://schemas.openxmlformats.org/officeDocument/2006/relationships/tags" Target="../tags/tag136.xml"/><Relationship Id="rId65" Type="http://schemas.openxmlformats.org/officeDocument/2006/relationships/tags" Target="../tags/tag135.xml"/><Relationship Id="rId64" Type="http://schemas.openxmlformats.org/officeDocument/2006/relationships/tags" Target="../tags/tag134.xml"/><Relationship Id="rId63" Type="http://schemas.openxmlformats.org/officeDocument/2006/relationships/tags" Target="../tags/tag133.xml"/><Relationship Id="rId62" Type="http://schemas.openxmlformats.org/officeDocument/2006/relationships/tags" Target="../tags/tag132.xml"/><Relationship Id="rId61" Type="http://schemas.openxmlformats.org/officeDocument/2006/relationships/tags" Target="../tags/tag131.xml"/><Relationship Id="rId60" Type="http://schemas.openxmlformats.org/officeDocument/2006/relationships/tags" Target="../tags/tag130.xml"/><Relationship Id="rId6" Type="http://schemas.openxmlformats.org/officeDocument/2006/relationships/tags" Target="../tags/tag76.xml"/><Relationship Id="rId59" Type="http://schemas.openxmlformats.org/officeDocument/2006/relationships/tags" Target="../tags/tag129.xml"/><Relationship Id="rId58" Type="http://schemas.openxmlformats.org/officeDocument/2006/relationships/tags" Target="../tags/tag128.xml"/><Relationship Id="rId57" Type="http://schemas.openxmlformats.org/officeDocument/2006/relationships/tags" Target="../tags/tag127.xml"/><Relationship Id="rId56" Type="http://schemas.openxmlformats.org/officeDocument/2006/relationships/tags" Target="../tags/tag126.xml"/><Relationship Id="rId55" Type="http://schemas.openxmlformats.org/officeDocument/2006/relationships/tags" Target="../tags/tag125.xml"/><Relationship Id="rId54" Type="http://schemas.openxmlformats.org/officeDocument/2006/relationships/tags" Target="../tags/tag124.xml"/><Relationship Id="rId53" Type="http://schemas.openxmlformats.org/officeDocument/2006/relationships/tags" Target="../tags/tag123.xml"/><Relationship Id="rId52" Type="http://schemas.openxmlformats.org/officeDocument/2006/relationships/tags" Target="../tags/tag122.xml"/><Relationship Id="rId51" Type="http://schemas.openxmlformats.org/officeDocument/2006/relationships/tags" Target="../tags/tag121.xml"/><Relationship Id="rId50" Type="http://schemas.openxmlformats.org/officeDocument/2006/relationships/tags" Target="../tags/tag120.xml"/><Relationship Id="rId5" Type="http://schemas.openxmlformats.org/officeDocument/2006/relationships/tags" Target="../tags/tag75.xml"/><Relationship Id="rId49" Type="http://schemas.openxmlformats.org/officeDocument/2006/relationships/tags" Target="../tags/tag119.xml"/><Relationship Id="rId48" Type="http://schemas.openxmlformats.org/officeDocument/2006/relationships/tags" Target="../tags/tag118.xml"/><Relationship Id="rId47" Type="http://schemas.openxmlformats.org/officeDocument/2006/relationships/tags" Target="../tags/tag117.xml"/><Relationship Id="rId46" Type="http://schemas.openxmlformats.org/officeDocument/2006/relationships/tags" Target="../tags/tag116.xml"/><Relationship Id="rId45" Type="http://schemas.openxmlformats.org/officeDocument/2006/relationships/tags" Target="../tags/tag115.xml"/><Relationship Id="rId44" Type="http://schemas.openxmlformats.org/officeDocument/2006/relationships/tags" Target="../tags/tag114.xml"/><Relationship Id="rId43" Type="http://schemas.openxmlformats.org/officeDocument/2006/relationships/tags" Target="../tags/tag113.xml"/><Relationship Id="rId42" Type="http://schemas.openxmlformats.org/officeDocument/2006/relationships/tags" Target="../tags/tag112.xml"/><Relationship Id="rId41" Type="http://schemas.openxmlformats.org/officeDocument/2006/relationships/tags" Target="../tags/tag111.xml"/><Relationship Id="rId40" Type="http://schemas.openxmlformats.org/officeDocument/2006/relationships/tags" Target="../tags/tag110.xml"/><Relationship Id="rId4" Type="http://schemas.openxmlformats.org/officeDocument/2006/relationships/tags" Target="../tags/tag74.xml"/><Relationship Id="rId39" Type="http://schemas.openxmlformats.org/officeDocument/2006/relationships/tags" Target="../tags/tag109.xml"/><Relationship Id="rId38" Type="http://schemas.openxmlformats.org/officeDocument/2006/relationships/tags" Target="../tags/tag108.xml"/><Relationship Id="rId37" Type="http://schemas.openxmlformats.org/officeDocument/2006/relationships/tags" Target="../tags/tag107.xml"/><Relationship Id="rId36" Type="http://schemas.openxmlformats.org/officeDocument/2006/relationships/tags" Target="../tags/tag106.xml"/><Relationship Id="rId35" Type="http://schemas.openxmlformats.org/officeDocument/2006/relationships/tags" Target="../tags/tag105.xml"/><Relationship Id="rId34" Type="http://schemas.openxmlformats.org/officeDocument/2006/relationships/tags" Target="../tags/tag104.xml"/><Relationship Id="rId33" Type="http://schemas.openxmlformats.org/officeDocument/2006/relationships/tags" Target="../tags/tag103.xml"/><Relationship Id="rId32" Type="http://schemas.openxmlformats.org/officeDocument/2006/relationships/tags" Target="../tags/tag102.xml"/><Relationship Id="rId31" Type="http://schemas.openxmlformats.org/officeDocument/2006/relationships/tags" Target="../tags/tag101.xml"/><Relationship Id="rId30" Type="http://schemas.openxmlformats.org/officeDocument/2006/relationships/tags" Target="../tags/tag100.xml"/><Relationship Id="rId3" Type="http://schemas.openxmlformats.org/officeDocument/2006/relationships/tags" Target="../tags/tag73.xml"/><Relationship Id="rId29" Type="http://schemas.openxmlformats.org/officeDocument/2006/relationships/tags" Target="../tags/tag99.xml"/><Relationship Id="rId28" Type="http://schemas.openxmlformats.org/officeDocument/2006/relationships/tags" Target="../tags/tag98.xml"/><Relationship Id="rId27" Type="http://schemas.openxmlformats.org/officeDocument/2006/relationships/tags" Target="../tags/tag97.xml"/><Relationship Id="rId26" Type="http://schemas.openxmlformats.org/officeDocument/2006/relationships/tags" Target="../tags/tag96.xml"/><Relationship Id="rId25" Type="http://schemas.openxmlformats.org/officeDocument/2006/relationships/tags" Target="../tags/tag95.xml"/><Relationship Id="rId24" Type="http://schemas.openxmlformats.org/officeDocument/2006/relationships/tags" Target="../tags/tag94.xml"/><Relationship Id="rId23" Type="http://schemas.openxmlformats.org/officeDocument/2006/relationships/tags" Target="../tags/tag93.xml"/><Relationship Id="rId22" Type="http://schemas.openxmlformats.org/officeDocument/2006/relationships/tags" Target="../tags/tag92.xml"/><Relationship Id="rId21" Type="http://schemas.openxmlformats.org/officeDocument/2006/relationships/tags" Target="../tags/tag91.xml"/><Relationship Id="rId20" Type="http://schemas.openxmlformats.org/officeDocument/2006/relationships/tags" Target="../tags/tag90.xml"/><Relationship Id="rId2" Type="http://schemas.openxmlformats.org/officeDocument/2006/relationships/tags" Target="../tags/tag72.xml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image" Target="../media/image5.png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image" Target="../media/image12.png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image" Target="../media/image13.png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image" Target="../media/image9.png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6" Type="http://schemas.openxmlformats.org/officeDocument/2006/relationships/tags" Target="../tags/tag203.xml"/><Relationship Id="rId25" Type="http://schemas.openxmlformats.org/officeDocument/2006/relationships/tags" Target="../tags/tag202.xml"/><Relationship Id="rId24" Type="http://schemas.openxmlformats.org/officeDocument/2006/relationships/tags" Target="../tags/tag201.xml"/><Relationship Id="rId23" Type="http://schemas.openxmlformats.org/officeDocument/2006/relationships/tags" Target="../tags/tag200.xml"/><Relationship Id="rId22" Type="http://schemas.openxmlformats.org/officeDocument/2006/relationships/tags" Target="../tags/tag199.xml"/><Relationship Id="rId21" Type="http://schemas.openxmlformats.org/officeDocument/2006/relationships/tags" Target="../tags/tag198.xml"/><Relationship Id="rId20" Type="http://schemas.openxmlformats.org/officeDocument/2006/relationships/image" Target="../media/image14.png"/><Relationship Id="rId2" Type="http://schemas.openxmlformats.org/officeDocument/2006/relationships/tags" Target="../tags/tag180.xml"/><Relationship Id="rId19" Type="http://schemas.openxmlformats.org/officeDocument/2006/relationships/tags" Target="../tags/tag197.xml"/><Relationship Id="rId18" Type="http://schemas.openxmlformats.org/officeDocument/2006/relationships/tags" Target="../tags/tag196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image" Target="../media/image8.png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image" Target="../media/image15.png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../media/image7.png"/><Relationship Id="rId6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tags" Target="../tags/tag17.xml"/><Relationship Id="rId3" Type="http://schemas.openxmlformats.org/officeDocument/2006/relationships/image" Target="../media/image1.png"/><Relationship Id="rId2" Type="http://schemas.openxmlformats.org/officeDocument/2006/relationships/tags" Target="../tags/tag16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image" Target="../media/image9.png"/><Relationship Id="rId2" Type="http://schemas.openxmlformats.org/officeDocument/2006/relationships/tags" Target="../tags/tag32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45.xml"/><Relationship Id="rId7" Type="http://schemas.openxmlformats.org/officeDocument/2006/relationships/image" Target="../media/image10.png"/><Relationship Id="rId6" Type="http://schemas.openxmlformats.org/officeDocument/2006/relationships/tags" Target="../tags/tag44.xml"/><Relationship Id="rId5" Type="http://schemas.openxmlformats.org/officeDocument/2006/relationships/image" Target="../media/image3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image" Target="../media/image8.png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image" Target="../media/image12.png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13.png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9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000578"/>
            <a:ext cx="12192000" cy="1857422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56898" y="1400635"/>
            <a:ext cx="4377307" cy="4602879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9936" y="433054"/>
            <a:ext cx="1731414" cy="1633870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73351" y="398003"/>
            <a:ext cx="6620830" cy="12985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652575" y="2157730"/>
            <a:ext cx="6364508" cy="116776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>
              <a:defRPr lang="zh-CN" altLang="en-US" sz="4400" spc="300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652575" y="3381744"/>
            <a:ext cx="6364508" cy="1049522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50868" y="5028026"/>
            <a:ext cx="1585097" cy="137781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1040860" y="3820387"/>
            <a:ext cx="14374020" cy="3041768"/>
            <a:chOff x="-2507996" y="3007360"/>
            <a:chExt cx="16099157" cy="4574668"/>
          </a:xfrm>
        </p:grpSpPr>
        <p:sp>
          <p:nvSpPr>
            <p:cNvPr id="7" name="任意多边形: 形状 6"/>
            <p:cNvSpPr/>
            <p:nvPr>
              <p:custDataLst>
                <p:tags r:id="rId3"/>
              </p:custDataLst>
            </p:nvPr>
          </p:nvSpPr>
          <p:spPr>
            <a:xfrm>
              <a:off x="-2507996" y="3007360"/>
              <a:ext cx="16099157" cy="4574668"/>
            </a:xfrm>
            <a:custGeom>
              <a:avLst/>
              <a:gdLst/>
              <a:ahLst/>
              <a:cxnLst/>
              <a:rect l="0" t="0" r="0" b="0"/>
              <a:pathLst>
                <a:path w="16099157" h="4574668">
                  <a:moveTo>
                    <a:pt x="0" y="4574667"/>
                  </a:moveTo>
                  <a:cubicBezTo>
                    <a:pt x="3044190" y="1857883"/>
                    <a:pt x="9254618" y="0"/>
                    <a:pt x="16099156" y="4574667"/>
                  </a:cubicBezTo>
                  <a:close/>
                </a:path>
              </a:pathLst>
            </a:custGeom>
            <a:solidFill>
              <a:srgbClr val="E77D5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/>
            <p:cNvSpPr/>
            <p:nvPr>
              <p:custDataLst>
                <p:tags r:id="rId4"/>
              </p:custDataLst>
            </p:nvPr>
          </p:nvSpPr>
          <p:spPr>
            <a:xfrm>
              <a:off x="-1460119" y="3904615"/>
              <a:ext cx="13637642" cy="3677413"/>
            </a:xfrm>
            <a:custGeom>
              <a:avLst/>
              <a:gdLst/>
              <a:ahLst/>
              <a:cxnLst/>
              <a:rect l="0" t="0" r="0" b="0"/>
              <a:pathLst>
                <a:path w="13637642" h="3677413">
                  <a:moveTo>
                    <a:pt x="0" y="3677412"/>
                  </a:moveTo>
                  <a:cubicBezTo>
                    <a:pt x="2578735" y="1493520"/>
                    <a:pt x="7839583" y="0"/>
                    <a:pt x="13637641" y="3677412"/>
                  </a:cubicBezTo>
                  <a:close/>
                </a:path>
              </a:pathLst>
            </a:custGeom>
            <a:solidFill>
              <a:srgbClr val="919DBC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>
              <p:custDataLst>
                <p:tags r:id="rId5"/>
              </p:custDataLst>
            </p:nvPr>
          </p:nvSpPr>
          <p:spPr>
            <a:xfrm>
              <a:off x="0" y="4716526"/>
              <a:ext cx="10692004" cy="2865502"/>
            </a:xfrm>
            <a:custGeom>
              <a:avLst/>
              <a:gdLst/>
              <a:ahLst/>
              <a:cxnLst/>
              <a:rect l="0" t="0" r="0" b="0"/>
              <a:pathLst>
                <a:path w="10692004" h="2865502">
                  <a:moveTo>
                    <a:pt x="0" y="2865501"/>
                  </a:moveTo>
                  <a:cubicBezTo>
                    <a:pt x="2021713" y="1163701"/>
                    <a:pt x="6146292" y="0"/>
                    <a:pt x="10692003" y="2865501"/>
                  </a:cubicBezTo>
                  <a:close/>
                </a:path>
              </a:pathLst>
            </a:custGeom>
            <a:solidFill>
              <a:srgbClr val="C66B6B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>
              <p:custDataLst>
                <p:tags r:id="rId6"/>
              </p:custDataLst>
            </p:nvPr>
          </p:nvSpPr>
          <p:spPr>
            <a:xfrm>
              <a:off x="396875" y="5411216"/>
              <a:ext cx="9757284" cy="2148841"/>
            </a:xfrm>
            <a:custGeom>
              <a:avLst/>
              <a:gdLst/>
              <a:ahLst/>
              <a:cxnLst/>
              <a:rect l="0" t="0" r="0" b="0"/>
              <a:pathLst>
                <a:path w="9757284" h="2148841">
                  <a:moveTo>
                    <a:pt x="0" y="2148840"/>
                  </a:moveTo>
                  <a:cubicBezTo>
                    <a:pt x="1662303" y="1125728"/>
                    <a:pt x="4767707" y="0"/>
                    <a:pt x="9757283" y="2148840"/>
                  </a:cubicBezTo>
                  <a:close/>
                </a:path>
              </a:pathLst>
            </a:custGeom>
            <a:solidFill>
              <a:srgbClr val="EBE462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7"/>
              </p:custDataLst>
            </p:nvPr>
          </p:nvSpPr>
          <p:spPr>
            <a:xfrm>
              <a:off x="1732788" y="6049899"/>
              <a:ext cx="7253987" cy="1510158"/>
            </a:xfrm>
            <a:custGeom>
              <a:avLst/>
              <a:gdLst/>
              <a:ahLst/>
              <a:cxnLst/>
              <a:rect l="0" t="0" r="0" b="0"/>
              <a:pathLst>
                <a:path w="7253987" h="1510158">
                  <a:moveTo>
                    <a:pt x="0" y="1510157"/>
                  </a:moveTo>
                  <a:cubicBezTo>
                    <a:pt x="1235837" y="791083"/>
                    <a:pt x="3544443" y="0"/>
                    <a:pt x="7253986" y="1510157"/>
                  </a:cubicBezTo>
                  <a:close/>
                </a:path>
              </a:pathLst>
            </a:custGeom>
            <a:solidFill>
              <a:srgbClr val="7FC268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8"/>
              </p:custDataLst>
            </p:nvPr>
          </p:nvSpPr>
          <p:spPr>
            <a:xfrm>
              <a:off x="3253867" y="6854063"/>
              <a:ext cx="4396868" cy="705994"/>
            </a:xfrm>
            <a:custGeom>
              <a:avLst/>
              <a:gdLst/>
              <a:ahLst/>
              <a:cxnLst/>
              <a:rect l="0" t="0" r="0" b="0"/>
              <a:pathLst>
                <a:path w="4396868" h="705994">
                  <a:moveTo>
                    <a:pt x="0" y="705993"/>
                  </a:moveTo>
                  <a:cubicBezTo>
                    <a:pt x="1465580" y="207518"/>
                    <a:pt x="2581021" y="0"/>
                    <a:pt x="4396867" y="705993"/>
                  </a:cubicBezTo>
                  <a:close/>
                </a:path>
              </a:pathLst>
            </a:custGeom>
            <a:solidFill>
              <a:srgbClr val="C284B7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>
            <p:custDataLst>
              <p:tags r:id="rId9"/>
            </p:custDataLst>
          </p:nvPr>
        </p:nvGrpSpPr>
        <p:grpSpPr>
          <a:xfrm>
            <a:off x="6868332" y="1397662"/>
            <a:ext cx="4548580" cy="4391672"/>
            <a:chOff x="6725353" y="1521781"/>
            <a:chExt cx="4548580" cy="4391672"/>
          </a:xfrm>
        </p:grpSpPr>
        <p:grpSp>
          <p:nvGrpSpPr>
            <p:cNvPr id="14" name="组合 13"/>
            <p:cNvGrpSpPr/>
            <p:nvPr/>
          </p:nvGrpSpPr>
          <p:grpSpPr>
            <a:xfrm>
              <a:off x="8713783" y="1521781"/>
              <a:ext cx="2560150" cy="4391672"/>
              <a:chOff x="4784344" y="488823"/>
              <a:chExt cx="3612260" cy="6196457"/>
            </a:xfrm>
          </p:grpSpPr>
          <p:sp>
            <p:nvSpPr>
              <p:cNvPr id="45" name="任意多边形: 形状 44"/>
              <p:cNvSpPr/>
              <p:nvPr>
                <p:custDataLst>
                  <p:tags r:id="rId10"/>
                </p:custDataLst>
              </p:nvPr>
            </p:nvSpPr>
            <p:spPr>
              <a:xfrm>
                <a:off x="6920102" y="4239387"/>
                <a:ext cx="552831" cy="2443226"/>
              </a:xfrm>
              <a:custGeom>
                <a:avLst/>
                <a:gdLst>
                  <a:gd name="connsiteX0" fmla="*/ 337312 w 552831"/>
                  <a:gd name="connsiteY0" fmla="*/ 84328 h 2443226"/>
                  <a:gd name="connsiteX1" fmla="*/ 552831 w 552831"/>
                  <a:gd name="connsiteY1" fmla="*/ 2443226 h 2443226"/>
                  <a:gd name="connsiteX2" fmla="*/ 285369 w 552831"/>
                  <a:gd name="connsiteY2" fmla="*/ 2412365 h 2443226"/>
                  <a:gd name="connsiteX3" fmla="*/ 0 w 552831"/>
                  <a:gd name="connsiteY3" fmla="*/ 0 h 2443226"/>
                  <a:gd name="connsiteX4" fmla="*/ 337312 w 552831"/>
                  <a:gd name="connsiteY4" fmla="*/ 84328 h 2443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831" h="2443226">
                    <a:moveTo>
                      <a:pt x="337312" y="84328"/>
                    </a:moveTo>
                    <a:lnTo>
                      <a:pt x="552831" y="2443226"/>
                    </a:lnTo>
                    <a:lnTo>
                      <a:pt x="285369" y="2412365"/>
                    </a:lnTo>
                    <a:lnTo>
                      <a:pt x="0" y="0"/>
                    </a:lnTo>
                    <a:lnTo>
                      <a:pt x="337312" y="84328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11"/>
                </p:custDataLst>
              </p:nvPr>
            </p:nvSpPr>
            <p:spPr>
              <a:xfrm>
                <a:off x="7242301" y="4344162"/>
                <a:ext cx="324231" cy="2341118"/>
              </a:xfrm>
              <a:custGeom>
                <a:avLst/>
                <a:gdLst>
                  <a:gd name="connsiteX0" fmla="*/ 324231 w 324231"/>
                  <a:gd name="connsiteY0" fmla="*/ 2290064 h 2341118"/>
                  <a:gd name="connsiteX1" fmla="*/ 233426 w 324231"/>
                  <a:gd name="connsiteY1" fmla="*/ 2341118 h 2341118"/>
                  <a:gd name="connsiteX2" fmla="*/ 0 w 324231"/>
                  <a:gd name="connsiteY2" fmla="*/ 0 h 2341118"/>
                  <a:gd name="connsiteX3" fmla="*/ 95250 w 324231"/>
                  <a:gd name="connsiteY3" fmla="*/ 19558 h 2341118"/>
                  <a:gd name="connsiteX4" fmla="*/ 324231 w 324231"/>
                  <a:gd name="connsiteY4" fmla="*/ 2290064 h 234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231" h="2341118">
                    <a:moveTo>
                      <a:pt x="324231" y="2290064"/>
                    </a:moveTo>
                    <a:lnTo>
                      <a:pt x="233426" y="2341118"/>
                    </a:lnTo>
                    <a:lnTo>
                      <a:pt x="0" y="0"/>
                    </a:lnTo>
                    <a:lnTo>
                      <a:pt x="95250" y="19558"/>
                    </a:lnTo>
                    <a:lnTo>
                      <a:pt x="324231" y="2290064"/>
                    </a:lnTo>
                  </a:path>
                </a:pathLst>
              </a:custGeom>
              <a:solidFill>
                <a:srgbClr val="AE7B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12"/>
                </p:custDataLst>
              </p:nvPr>
            </p:nvSpPr>
            <p:spPr>
              <a:xfrm>
                <a:off x="6930136" y="508254"/>
                <a:ext cx="181610" cy="655066"/>
              </a:xfrm>
              <a:custGeom>
                <a:avLst/>
                <a:gdLst>
                  <a:gd name="connsiteX0" fmla="*/ 181610 w 181610"/>
                  <a:gd name="connsiteY0" fmla="*/ 58420 h 655066"/>
                  <a:gd name="connsiteX1" fmla="*/ 90805 w 181610"/>
                  <a:gd name="connsiteY1" fmla="*/ 0 h 655066"/>
                  <a:gd name="connsiteX2" fmla="*/ 0 w 181610"/>
                  <a:gd name="connsiteY2" fmla="*/ 645287 h 655066"/>
                  <a:gd name="connsiteX3" fmla="*/ 100584 w 181610"/>
                  <a:gd name="connsiteY3" fmla="*/ 655066 h 655066"/>
                  <a:gd name="connsiteX4" fmla="*/ 181610 w 181610"/>
                  <a:gd name="connsiteY4" fmla="*/ 58420 h 6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610" h="655066">
                    <a:moveTo>
                      <a:pt x="181610" y="58420"/>
                    </a:moveTo>
                    <a:lnTo>
                      <a:pt x="90805" y="0"/>
                    </a:lnTo>
                    <a:lnTo>
                      <a:pt x="0" y="645287"/>
                    </a:lnTo>
                    <a:lnTo>
                      <a:pt x="100584" y="655066"/>
                    </a:lnTo>
                    <a:lnTo>
                      <a:pt x="181610" y="58420"/>
                    </a:lnTo>
                  </a:path>
                </a:pathLst>
              </a:custGeom>
              <a:solidFill>
                <a:srgbClr val="AA79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13"/>
                </p:custDataLst>
              </p:nvPr>
            </p:nvSpPr>
            <p:spPr>
              <a:xfrm>
                <a:off x="4784344" y="4162679"/>
                <a:ext cx="1115315" cy="2191894"/>
              </a:xfrm>
              <a:custGeom>
                <a:avLst/>
                <a:gdLst/>
                <a:ahLst/>
                <a:cxnLst/>
                <a:rect l="0" t="0" r="0" b="0"/>
                <a:pathLst>
                  <a:path w="1115315" h="2191894">
                    <a:moveTo>
                      <a:pt x="793242" y="0"/>
                    </a:moveTo>
                    <a:lnTo>
                      <a:pt x="0" y="2055749"/>
                    </a:lnTo>
                    <a:lnTo>
                      <a:pt x="285369" y="2191893"/>
                    </a:lnTo>
                    <a:lnTo>
                      <a:pt x="1067181" y="110236"/>
                    </a:lnTo>
                    <a:lnTo>
                      <a:pt x="1115314" y="0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14"/>
                </p:custDataLst>
              </p:nvPr>
            </p:nvSpPr>
            <p:spPr>
              <a:xfrm>
                <a:off x="7337552" y="4363720"/>
                <a:ext cx="624587" cy="1562863"/>
              </a:xfrm>
              <a:custGeom>
                <a:avLst/>
                <a:gdLst/>
                <a:ahLst/>
                <a:cxnLst/>
                <a:rect l="0" t="0" r="0" b="0"/>
                <a:pathLst>
                  <a:path w="624587" h="1562863">
                    <a:moveTo>
                      <a:pt x="371602" y="1562862"/>
                    </a:moveTo>
                    <a:lnTo>
                      <a:pt x="0" y="0"/>
                    </a:lnTo>
                    <a:lnTo>
                      <a:pt x="228981" y="26035"/>
                    </a:lnTo>
                    <a:lnTo>
                      <a:pt x="624586" y="1562862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>
                <p:custDataLst>
                  <p:tags r:id="rId15"/>
                </p:custDataLst>
              </p:nvPr>
            </p:nvSpPr>
            <p:spPr>
              <a:xfrm>
                <a:off x="7566533" y="4389246"/>
                <a:ext cx="479806" cy="1537335"/>
              </a:xfrm>
              <a:custGeom>
                <a:avLst/>
                <a:gdLst>
                  <a:gd name="connsiteX0" fmla="*/ 479806 w 479806"/>
                  <a:gd name="connsiteY0" fmla="*/ 1476375 h 1537335"/>
                  <a:gd name="connsiteX1" fmla="*/ 395605 w 479806"/>
                  <a:gd name="connsiteY1" fmla="*/ 1537335 h 1537335"/>
                  <a:gd name="connsiteX2" fmla="*/ 0 w 479806"/>
                  <a:gd name="connsiteY2" fmla="*/ 508 h 1537335"/>
                  <a:gd name="connsiteX3" fmla="*/ 83312 w 479806"/>
                  <a:gd name="connsiteY3" fmla="*/ 0 h 1537335"/>
                  <a:gd name="connsiteX4" fmla="*/ 479806 w 479806"/>
                  <a:gd name="connsiteY4" fmla="*/ 1476375 h 153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806" h="1537335">
                    <a:moveTo>
                      <a:pt x="479806" y="1476375"/>
                    </a:moveTo>
                    <a:lnTo>
                      <a:pt x="395605" y="1537335"/>
                    </a:lnTo>
                    <a:lnTo>
                      <a:pt x="0" y="508"/>
                    </a:lnTo>
                    <a:lnTo>
                      <a:pt x="83312" y="0"/>
                    </a:lnTo>
                    <a:lnTo>
                      <a:pt x="479806" y="1476375"/>
                    </a:lnTo>
                  </a:path>
                </a:pathLst>
              </a:custGeom>
              <a:solidFill>
                <a:srgbClr val="AA79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: 形状 50"/>
              <p:cNvSpPr/>
              <p:nvPr>
                <p:custDataLst>
                  <p:tags r:id="rId16"/>
                </p:custDataLst>
              </p:nvPr>
            </p:nvSpPr>
            <p:spPr>
              <a:xfrm>
                <a:off x="7962137" y="1451863"/>
                <a:ext cx="434467" cy="2983103"/>
              </a:xfrm>
              <a:custGeom>
                <a:avLst/>
                <a:gdLst>
                  <a:gd name="connsiteX0" fmla="*/ 434467 w 434467"/>
                  <a:gd name="connsiteY0" fmla="*/ 58293 h 2983103"/>
                  <a:gd name="connsiteX1" fmla="*/ 343662 w 434467"/>
                  <a:gd name="connsiteY1" fmla="*/ 0 h 2983103"/>
                  <a:gd name="connsiteX2" fmla="*/ 0 w 434467"/>
                  <a:gd name="connsiteY2" fmla="*/ 2983103 h 2983103"/>
                  <a:gd name="connsiteX3" fmla="*/ 77724 w 434467"/>
                  <a:gd name="connsiteY3" fmla="*/ 2957195 h 2983103"/>
                  <a:gd name="connsiteX4" fmla="*/ 434467 w 434467"/>
                  <a:gd name="connsiteY4" fmla="*/ 58293 h 298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467" h="2983103">
                    <a:moveTo>
                      <a:pt x="434467" y="58293"/>
                    </a:moveTo>
                    <a:lnTo>
                      <a:pt x="343662" y="0"/>
                    </a:lnTo>
                    <a:lnTo>
                      <a:pt x="0" y="2983103"/>
                    </a:lnTo>
                    <a:lnTo>
                      <a:pt x="77724" y="2957195"/>
                    </a:lnTo>
                    <a:lnTo>
                      <a:pt x="434467" y="58293"/>
                    </a:lnTo>
                  </a:path>
                </a:pathLst>
              </a:custGeom>
              <a:solidFill>
                <a:srgbClr val="B27D4D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: 形状 51"/>
              <p:cNvSpPr/>
              <p:nvPr>
                <p:custDataLst>
                  <p:tags r:id="rId17"/>
                </p:custDataLst>
              </p:nvPr>
            </p:nvSpPr>
            <p:spPr>
              <a:xfrm>
                <a:off x="6399148" y="1134109"/>
                <a:ext cx="674497" cy="307467"/>
              </a:xfrm>
              <a:custGeom>
                <a:avLst/>
                <a:gdLst>
                  <a:gd name="connsiteX0" fmla="*/ 57277 w 674497"/>
                  <a:gd name="connsiteY0" fmla="*/ 0 h 307467"/>
                  <a:gd name="connsiteX1" fmla="*/ 0 w 674497"/>
                  <a:gd name="connsiteY1" fmla="*/ 300990 h 307467"/>
                  <a:gd name="connsiteX2" fmla="*/ 648589 w 674497"/>
                  <a:gd name="connsiteY2" fmla="*/ 307467 h 307467"/>
                  <a:gd name="connsiteX3" fmla="*/ 674497 w 674497"/>
                  <a:gd name="connsiteY3" fmla="*/ 28829 h 307467"/>
                  <a:gd name="connsiteX4" fmla="*/ 57277 w 674497"/>
                  <a:gd name="connsiteY4" fmla="*/ 0 h 30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497" h="307467">
                    <a:moveTo>
                      <a:pt x="57277" y="0"/>
                    </a:moveTo>
                    <a:lnTo>
                      <a:pt x="0" y="300990"/>
                    </a:lnTo>
                    <a:lnTo>
                      <a:pt x="648589" y="307467"/>
                    </a:lnTo>
                    <a:lnTo>
                      <a:pt x="674497" y="28829"/>
                    </a:lnTo>
                    <a:lnTo>
                      <a:pt x="57277" y="0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: 形状 52"/>
              <p:cNvSpPr/>
              <p:nvPr>
                <p:custDataLst>
                  <p:tags r:id="rId18"/>
                </p:custDataLst>
              </p:nvPr>
            </p:nvSpPr>
            <p:spPr>
              <a:xfrm>
                <a:off x="7047737" y="1160017"/>
                <a:ext cx="88265" cy="281559"/>
              </a:xfrm>
              <a:custGeom>
                <a:avLst/>
                <a:gdLst>
                  <a:gd name="connsiteX0" fmla="*/ 88265 w 88265"/>
                  <a:gd name="connsiteY0" fmla="*/ 50165 h 281559"/>
                  <a:gd name="connsiteX1" fmla="*/ 21971 w 88265"/>
                  <a:gd name="connsiteY1" fmla="*/ 0 h 281559"/>
                  <a:gd name="connsiteX2" fmla="*/ 0 w 88265"/>
                  <a:gd name="connsiteY2" fmla="*/ 281559 h 281559"/>
                  <a:gd name="connsiteX3" fmla="*/ 64770 w 88265"/>
                  <a:gd name="connsiteY3" fmla="*/ 277241 h 281559"/>
                  <a:gd name="connsiteX4" fmla="*/ 88265 w 88265"/>
                  <a:gd name="connsiteY4" fmla="*/ 50165 h 28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65" h="281559">
                    <a:moveTo>
                      <a:pt x="88265" y="50165"/>
                    </a:moveTo>
                    <a:lnTo>
                      <a:pt x="21971" y="0"/>
                    </a:lnTo>
                    <a:lnTo>
                      <a:pt x="0" y="281559"/>
                    </a:lnTo>
                    <a:lnTo>
                      <a:pt x="64770" y="277241"/>
                    </a:lnTo>
                    <a:lnTo>
                      <a:pt x="88265" y="50165"/>
                    </a:lnTo>
                  </a:path>
                </a:pathLst>
              </a:custGeom>
              <a:solidFill>
                <a:srgbClr val="AE7B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: 形状 53"/>
              <p:cNvSpPr/>
              <p:nvPr>
                <p:custDataLst>
                  <p:tags r:id="rId19"/>
                </p:custDataLst>
              </p:nvPr>
            </p:nvSpPr>
            <p:spPr>
              <a:xfrm>
                <a:off x="6602603" y="488823"/>
                <a:ext cx="418338" cy="664718"/>
              </a:xfrm>
              <a:custGeom>
                <a:avLst/>
                <a:gdLst>
                  <a:gd name="connsiteX0" fmla="*/ 113538 w 418338"/>
                  <a:gd name="connsiteY0" fmla="*/ 0 h 664718"/>
                  <a:gd name="connsiteX1" fmla="*/ 418338 w 418338"/>
                  <a:gd name="connsiteY1" fmla="*/ 19431 h 664718"/>
                  <a:gd name="connsiteX2" fmla="*/ 327533 w 418338"/>
                  <a:gd name="connsiteY2" fmla="*/ 664718 h 664718"/>
                  <a:gd name="connsiteX3" fmla="*/ 0 w 418338"/>
                  <a:gd name="connsiteY3" fmla="*/ 656717 h 664718"/>
                  <a:gd name="connsiteX4" fmla="*/ 113538 w 418338"/>
                  <a:gd name="connsiteY4" fmla="*/ 0 h 66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338" h="664718">
                    <a:moveTo>
                      <a:pt x="113538" y="0"/>
                    </a:moveTo>
                    <a:lnTo>
                      <a:pt x="418338" y="19431"/>
                    </a:lnTo>
                    <a:lnTo>
                      <a:pt x="327533" y="664718"/>
                    </a:lnTo>
                    <a:lnTo>
                      <a:pt x="0" y="656717"/>
                    </a:lnTo>
                    <a:lnTo>
                      <a:pt x="113538" y="0"/>
                    </a:lnTo>
                  </a:path>
                </a:pathLst>
              </a:custGeom>
              <a:solidFill>
                <a:srgbClr val="B29351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: 形状 54"/>
              <p:cNvSpPr/>
              <p:nvPr>
                <p:custDataLst>
                  <p:tags r:id="rId20"/>
                </p:custDataLst>
              </p:nvPr>
            </p:nvSpPr>
            <p:spPr>
              <a:xfrm>
                <a:off x="5069712" y="4272914"/>
                <a:ext cx="856107" cy="2081657"/>
              </a:xfrm>
              <a:custGeom>
                <a:avLst/>
                <a:gdLst>
                  <a:gd name="connsiteX0" fmla="*/ 856107 w 856107"/>
                  <a:gd name="connsiteY0" fmla="*/ 8763 h 2081657"/>
                  <a:gd name="connsiteX1" fmla="*/ 149352 w 856107"/>
                  <a:gd name="connsiteY1" fmla="*/ 2049272 h 2081657"/>
                  <a:gd name="connsiteX2" fmla="*/ 0 w 856107"/>
                  <a:gd name="connsiteY2" fmla="*/ 2081657 h 2081657"/>
                  <a:gd name="connsiteX3" fmla="*/ 781812 w 856107"/>
                  <a:gd name="connsiteY3" fmla="*/ 0 h 2081657"/>
                  <a:gd name="connsiteX4" fmla="*/ 856107 w 856107"/>
                  <a:gd name="connsiteY4" fmla="*/ 8763 h 208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107" h="2081657">
                    <a:moveTo>
                      <a:pt x="856107" y="8763"/>
                    </a:moveTo>
                    <a:lnTo>
                      <a:pt x="149352" y="2049272"/>
                    </a:lnTo>
                    <a:lnTo>
                      <a:pt x="0" y="2081657"/>
                    </a:lnTo>
                    <a:lnTo>
                      <a:pt x="781812" y="0"/>
                    </a:lnTo>
                    <a:lnTo>
                      <a:pt x="856107" y="8763"/>
                    </a:lnTo>
                  </a:path>
                </a:pathLst>
              </a:custGeom>
              <a:solidFill>
                <a:srgbClr val="AE7B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21"/>
                </p:custDataLst>
              </p:nvPr>
            </p:nvSpPr>
            <p:spPr>
              <a:xfrm>
                <a:off x="5244464" y="5678043"/>
                <a:ext cx="1916303" cy="602996"/>
              </a:xfrm>
              <a:custGeom>
                <a:avLst/>
                <a:gdLst>
                  <a:gd name="connsiteX0" fmla="*/ 1916303 w 1916303"/>
                  <a:gd name="connsiteY0" fmla="*/ 602996 h 602996"/>
                  <a:gd name="connsiteX1" fmla="*/ 0 w 1916303"/>
                  <a:gd name="connsiteY1" fmla="*/ 217932 h 602996"/>
                  <a:gd name="connsiteX2" fmla="*/ 81407 w 1916303"/>
                  <a:gd name="connsiteY2" fmla="*/ 0 h 602996"/>
                  <a:gd name="connsiteX3" fmla="*/ 1888490 w 1916303"/>
                  <a:gd name="connsiteY3" fmla="*/ 319913 h 602996"/>
                  <a:gd name="connsiteX4" fmla="*/ 1916303 w 1916303"/>
                  <a:gd name="connsiteY4" fmla="*/ 602996 h 602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6303" h="602996">
                    <a:moveTo>
                      <a:pt x="1916303" y="602996"/>
                    </a:moveTo>
                    <a:lnTo>
                      <a:pt x="0" y="217932"/>
                    </a:lnTo>
                    <a:lnTo>
                      <a:pt x="81407" y="0"/>
                    </a:lnTo>
                    <a:lnTo>
                      <a:pt x="1888490" y="319913"/>
                    </a:lnTo>
                    <a:lnTo>
                      <a:pt x="1916303" y="602996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22"/>
                </p:custDataLst>
              </p:nvPr>
            </p:nvSpPr>
            <p:spPr>
              <a:xfrm>
                <a:off x="5325871" y="5664962"/>
                <a:ext cx="1807083" cy="332994"/>
              </a:xfrm>
              <a:custGeom>
                <a:avLst/>
                <a:gdLst>
                  <a:gd name="connsiteX0" fmla="*/ 115697 w 1807083"/>
                  <a:gd name="connsiteY0" fmla="*/ 0 h 332994"/>
                  <a:gd name="connsiteX1" fmla="*/ 0 w 1807083"/>
                  <a:gd name="connsiteY1" fmla="*/ 13081 h 332994"/>
                  <a:gd name="connsiteX2" fmla="*/ 1807083 w 1807083"/>
                  <a:gd name="connsiteY2" fmla="*/ 332994 h 332994"/>
                  <a:gd name="connsiteX3" fmla="*/ 1800606 w 1807083"/>
                  <a:gd name="connsiteY3" fmla="*/ 272415 h 332994"/>
                  <a:gd name="connsiteX4" fmla="*/ 115697 w 1807083"/>
                  <a:gd name="connsiteY4" fmla="*/ 0 h 33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7083" h="332994">
                    <a:moveTo>
                      <a:pt x="115697" y="0"/>
                    </a:moveTo>
                    <a:lnTo>
                      <a:pt x="0" y="13081"/>
                    </a:lnTo>
                    <a:lnTo>
                      <a:pt x="1807083" y="332994"/>
                    </a:lnTo>
                    <a:lnTo>
                      <a:pt x="1800606" y="272415"/>
                    </a:lnTo>
                    <a:lnTo>
                      <a:pt x="115697" y="0"/>
                    </a:lnTo>
                  </a:path>
                </a:pathLst>
              </a:custGeom>
              <a:solidFill>
                <a:srgbClr val="AE7B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23"/>
                </p:custDataLst>
              </p:nvPr>
            </p:nvSpPr>
            <p:spPr>
              <a:xfrm>
                <a:off x="4953000" y="1419479"/>
                <a:ext cx="3352800" cy="3015488"/>
              </a:xfrm>
              <a:custGeom>
                <a:avLst/>
                <a:gdLst>
                  <a:gd name="connsiteX0" fmla="*/ 427990 w 3352800"/>
                  <a:gd name="connsiteY0" fmla="*/ 0 h 3015488"/>
                  <a:gd name="connsiteX1" fmla="*/ 0 w 3352800"/>
                  <a:gd name="connsiteY1" fmla="*/ 2671826 h 3015488"/>
                  <a:gd name="connsiteX2" fmla="*/ 3009138 w 3352800"/>
                  <a:gd name="connsiteY2" fmla="*/ 3015488 h 3015488"/>
                  <a:gd name="connsiteX3" fmla="*/ 3352800 w 3352800"/>
                  <a:gd name="connsiteY3" fmla="*/ 32385 h 3015488"/>
                  <a:gd name="connsiteX4" fmla="*/ 427990 w 3352800"/>
                  <a:gd name="connsiteY4" fmla="*/ 0 h 301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2800" h="3015488">
                    <a:moveTo>
                      <a:pt x="427990" y="0"/>
                    </a:moveTo>
                    <a:lnTo>
                      <a:pt x="0" y="2671826"/>
                    </a:lnTo>
                    <a:lnTo>
                      <a:pt x="3009138" y="3015488"/>
                    </a:lnTo>
                    <a:lnTo>
                      <a:pt x="3352800" y="32385"/>
                    </a:lnTo>
                    <a:lnTo>
                      <a:pt x="427990" y="0"/>
                    </a:lnTo>
                  </a:path>
                </a:pathLst>
              </a:custGeom>
              <a:solidFill>
                <a:srgbClr val="BC99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24"/>
                </p:custDataLst>
              </p:nvPr>
            </p:nvSpPr>
            <p:spPr>
              <a:xfrm>
                <a:off x="5069713" y="1510157"/>
                <a:ext cx="3035046" cy="2762758"/>
              </a:xfrm>
              <a:custGeom>
                <a:avLst/>
                <a:gdLst>
                  <a:gd name="connsiteX0" fmla="*/ 402082 w 3035046"/>
                  <a:gd name="connsiteY0" fmla="*/ 0 h 2762758"/>
                  <a:gd name="connsiteX1" fmla="*/ 0 w 3035046"/>
                  <a:gd name="connsiteY1" fmla="*/ 2464435 h 2762758"/>
                  <a:gd name="connsiteX2" fmla="*/ 2717292 w 3035046"/>
                  <a:gd name="connsiteY2" fmla="*/ 2762758 h 2762758"/>
                  <a:gd name="connsiteX3" fmla="*/ 3035046 w 3035046"/>
                  <a:gd name="connsiteY3" fmla="*/ 42164 h 2762758"/>
                  <a:gd name="connsiteX4" fmla="*/ 402082 w 3035046"/>
                  <a:gd name="connsiteY4" fmla="*/ 0 h 27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5046" h="2762758">
                    <a:moveTo>
                      <a:pt x="402082" y="0"/>
                    </a:moveTo>
                    <a:lnTo>
                      <a:pt x="0" y="2464435"/>
                    </a:lnTo>
                    <a:lnTo>
                      <a:pt x="2717292" y="2762758"/>
                    </a:lnTo>
                    <a:lnTo>
                      <a:pt x="3035046" y="42164"/>
                    </a:lnTo>
                    <a:lnTo>
                      <a:pt x="402082" y="0"/>
                    </a:lnTo>
                  </a:path>
                </a:pathLst>
              </a:custGeom>
              <a:solidFill>
                <a:srgbClr val="FFFFFF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25"/>
                </p:custDataLst>
              </p:nvPr>
            </p:nvSpPr>
            <p:spPr>
              <a:xfrm>
                <a:off x="6325489" y="1393443"/>
                <a:ext cx="851916" cy="149225"/>
              </a:xfrm>
              <a:custGeom>
                <a:avLst/>
                <a:gdLst>
                  <a:gd name="connsiteX0" fmla="*/ 0 w 851916"/>
                  <a:gd name="connsiteY0" fmla="*/ 0 h 149225"/>
                  <a:gd name="connsiteX1" fmla="*/ 0 w 851916"/>
                  <a:gd name="connsiteY1" fmla="*/ 130429 h 149225"/>
                  <a:gd name="connsiteX2" fmla="*/ 851916 w 851916"/>
                  <a:gd name="connsiteY2" fmla="*/ 149225 h 149225"/>
                  <a:gd name="connsiteX3" fmla="*/ 851916 w 851916"/>
                  <a:gd name="connsiteY3" fmla="*/ 26035 h 149225"/>
                  <a:gd name="connsiteX4" fmla="*/ 0 w 851916"/>
                  <a:gd name="connsiteY4" fmla="*/ 0 h 14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916" h="149225">
                    <a:moveTo>
                      <a:pt x="0" y="0"/>
                    </a:moveTo>
                    <a:lnTo>
                      <a:pt x="0" y="130429"/>
                    </a:lnTo>
                    <a:lnTo>
                      <a:pt x="851916" y="149225"/>
                    </a:lnTo>
                    <a:lnTo>
                      <a:pt x="851916" y="2603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26"/>
                </p:custDataLst>
              </p:nvPr>
            </p:nvSpPr>
            <p:spPr>
              <a:xfrm>
                <a:off x="5631815" y="3922648"/>
                <a:ext cx="1357630" cy="479933"/>
              </a:xfrm>
              <a:custGeom>
                <a:avLst/>
                <a:gdLst>
                  <a:gd name="connsiteX0" fmla="*/ 25908 w 1357630"/>
                  <a:gd name="connsiteY0" fmla="*/ 0 h 479933"/>
                  <a:gd name="connsiteX1" fmla="*/ 0 w 1357630"/>
                  <a:gd name="connsiteY1" fmla="*/ 324231 h 479933"/>
                  <a:gd name="connsiteX2" fmla="*/ 1318641 w 1357630"/>
                  <a:gd name="connsiteY2" fmla="*/ 479933 h 479933"/>
                  <a:gd name="connsiteX3" fmla="*/ 1357630 w 1357630"/>
                  <a:gd name="connsiteY3" fmla="*/ 160020 h 479933"/>
                  <a:gd name="connsiteX4" fmla="*/ 25908 w 1357630"/>
                  <a:gd name="connsiteY4" fmla="*/ 0 h 47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630" h="479933">
                    <a:moveTo>
                      <a:pt x="25908" y="0"/>
                    </a:moveTo>
                    <a:lnTo>
                      <a:pt x="0" y="324231"/>
                    </a:lnTo>
                    <a:lnTo>
                      <a:pt x="1318641" y="479933"/>
                    </a:lnTo>
                    <a:lnTo>
                      <a:pt x="1357630" y="160020"/>
                    </a:lnTo>
                    <a:lnTo>
                      <a:pt x="25908" y="0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27"/>
                </p:custDataLst>
              </p:nvPr>
            </p:nvSpPr>
            <p:spPr>
              <a:xfrm>
                <a:off x="6920103" y="4080510"/>
                <a:ext cx="164339" cy="317755"/>
              </a:xfrm>
              <a:custGeom>
                <a:avLst/>
                <a:gdLst/>
                <a:ahLst/>
                <a:cxnLst/>
                <a:rect l="0" t="0" r="0" b="0"/>
                <a:pathLst>
                  <a:path w="164339" h="317755">
                    <a:moveTo>
                      <a:pt x="164338" y="15113"/>
                    </a:moveTo>
                    <a:lnTo>
                      <a:pt x="67057" y="0"/>
                    </a:lnTo>
                    <a:lnTo>
                      <a:pt x="0" y="317754"/>
                    </a:lnTo>
                    <a:cubicBezTo>
                      <a:pt x="59309" y="300736"/>
                      <a:pt x="103759" y="288163"/>
                      <a:pt x="121032" y="283210"/>
                    </a:cubicBezTo>
                    <a:close/>
                  </a:path>
                </a:pathLst>
              </a:custGeom>
              <a:solidFill>
                <a:srgbClr val="AE7B4C"/>
              </a:solidFill>
              <a:ln w="1270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28"/>
                </p:custDataLst>
              </p:nvPr>
            </p:nvSpPr>
            <p:spPr>
              <a:xfrm>
                <a:off x="5951728" y="2450592"/>
                <a:ext cx="1283970" cy="1011682"/>
              </a:xfrm>
              <a:custGeom>
                <a:avLst/>
                <a:gdLst>
                  <a:gd name="connsiteX0" fmla="*/ 1225677 w 1283970"/>
                  <a:gd name="connsiteY0" fmla="*/ 1011682 h 1011682"/>
                  <a:gd name="connsiteX1" fmla="*/ 1283970 w 1283970"/>
                  <a:gd name="connsiteY1" fmla="*/ 84328 h 1011682"/>
                  <a:gd name="connsiteX2" fmla="*/ 77851 w 1283970"/>
                  <a:gd name="connsiteY2" fmla="*/ 0 h 1011682"/>
                  <a:gd name="connsiteX3" fmla="*/ 0 w 1283970"/>
                  <a:gd name="connsiteY3" fmla="*/ 880618 h 1011682"/>
                  <a:gd name="connsiteX4" fmla="*/ 1225677 w 1283970"/>
                  <a:gd name="connsiteY4" fmla="*/ 1011682 h 1011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970" h="1011682">
                    <a:moveTo>
                      <a:pt x="1225677" y="1011682"/>
                    </a:moveTo>
                    <a:lnTo>
                      <a:pt x="1283970" y="84328"/>
                    </a:lnTo>
                    <a:lnTo>
                      <a:pt x="77851" y="0"/>
                    </a:lnTo>
                    <a:lnTo>
                      <a:pt x="0" y="880618"/>
                    </a:lnTo>
                    <a:lnTo>
                      <a:pt x="1225677" y="1011682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29"/>
                </p:custDataLst>
              </p:nvPr>
            </p:nvSpPr>
            <p:spPr>
              <a:xfrm>
                <a:off x="5864097" y="1977136"/>
                <a:ext cx="1423543" cy="557784"/>
              </a:xfrm>
              <a:custGeom>
                <a:avLst/>
                <a:gdLst>
                  <a:gd name="connsiteX0" fmla="*/ 729615 w 1423543"/>
                  <a:gd name="connsiteY0" fmla="*/ 0 h 557784"/>
                  <a:gd name="connsiteX1" fmla="*/ 0 w 1423543"/>
                  <a:gd name="connsiteY1" fmla="*/ 463677 h 557784"/>
                  <a:gd name="connsiteX2" fmla="*/ 1423543 w 1423543"/>
                  <a:gd name="connsiteY2" fmla="*/ 557784 h 557784"/>
                  <a:gd name="connsiteX3" fmla="*/ 729615 w 1423543"/>
                  <a:gd name="connsiteY3" fmla="*/ 0 h 55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3543" h="557784">
                    <a:moveTo>
                      <a:pt x="729615" y="0"/>
                    </a:moveTo>
                    <a:lnTo>
                      <a:pt x="0" y="463677"/>
                    </a:lnTo>
                    <a:lnTo>
                      <a:pt x="1423543" y="557784"/>
                    </a:lnTo>
                    <a:lnTo>
                      <a:pt x="729615" y="0"/>
                    </a:lnTo>
                  </a:path>
                </a:pathLst>
              </a:custGeom>
              <a:solidFill>
                <a:schemeClr val="accent6"/>
              </a:solidFill>
              <a:ln w="635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30"/>
                </p:custDataLst>
              </p:nvPr>
            </p:nvSpPr>
            <p:spPr>
              <a:xfrm>
                <a:off x="6191250" y="2503043"/>
                <a:ext cx="465075" cy="413640"/>
              </a:xfrm>
              <a:custGeom>
                <a:avLst/>
                <a:gdLst/>
                <a:ahLst/>
                <a:cxnLst/>
                <a:rect l="0" t="0" r="0" b="0"/>
                <a:pathLst>
                  <a:path w="465075" h="413640">
                    <a:moveTo>
                      <a:pt x="26289" y="229616"/>
                    </a:moveTo>
                    <a:cubicBezTo>
                      <a:pt x="16637" y="127635"/>
                      <a:pt x="0" y="21082"/>
                      <a:pt x="162433" y="35052"/>
                    </a:cubicBezTo>
                    <a:cubicBezTo>
                      <a:pt x="232410" y="2159"/>
                      <a:pt x="298323" y="0"/>
                      <a:pt x="356997" y="51308"/>
                    </a:cubicBezTo>
                    <a:cubicBezTo>
                      <a:pt x="416433" y="63246"/>
                      <a:pt x="443484" y="90170"/>
                      <a:pt x="438023" y="132334"/>
                    </a:cubicBezTo>
                    <a:cubicBezTo>
                      <a:pt x="462788" y="166116"/>
                      <a:pt x="465074" y="198628"/>
                      <a:pt x="438023" y="229616"/>
                    </a:cubicBezTo>
                    <a:cubicBezTo>
                      <a:pt x="370967" y="223774"/>
                      <a:pt x="324612" y="257302"/>
                      <a:pt x="292100" y="317119"/>
                    </a:cubicBezTo>
                    <a:cubicBezTo>
                      <a:pt x="274447" y="386334"/>
                      <a:pt x="234442" y="413639"/>
                      <a:pt x="172085" y="399161"/>
                    </a:cubicBezTo>
                    <a:cubicBezTo>
                      <a:pt x="82423" y="353568"/>
                      <a:pt x="12827" y="302514"/>
                      <a:pt x="26289" y="22961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725353" y="2056157"/>
              <a:ext cx="3124522" cy="3802340"/>
              <a:chOff x="4847077" y="1638183"/>
              <a:chExt cx="3309678" cy="402766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847077" y="1638183"/>
                <a:ext cx="3309678" cy="4027663"/>
                <a:chOff x="1689862" y="1131189"/>
                <a:chExt cx="4766565" cy="5800599"/>
              </a:xfrm>
            </p:grpSpPr>
            <p:sp>
              <p:nvSpPr>
                <p:cNvPr id="24" name="任意多边形: 形状 23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3473704" y="5608828"/>
                  <a:ext cx="331471" cy="804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1471" h="804800">
                      <a:moveTo>
                        <a:pt x="46101" y="791210"/>
                      </a:moveTo>
                      <a:cubicBezTo>
                        <a:pt x="149987" y="804799"/>
                        <a:pt x="247650" y="779526"/>
                        <a:pt x="331470" y="729615"/>
                      </a:cubicBezTo>
                      <a:cubicBezTo>
                        <a:pt x="268224" y="537972"/>
                        <a:pt x="263144" y="281178"/>
                        <a:pt x="279527" y="0"/>
                      </a:cubicBezTo>
                      <a:lnTo>
                        <a:pt x="13716" y="0"/>
                      </a:lnTo>
                      <a:cubicBezTo>
                        <a:pt x="4318" y="325247"/>
                        <a:pt x="0" y="653034"/>
                        <a:pt x="46101" y="791210"/>
                      </a:cubicBezTo>
                      <a:close/>
                    </a:path>
                  </a:pathLst>
                </a:custGeom>
                <a:solidFill>
                  <a:srgbClr val="FBF5F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2089912" y="1552321"/>
                  <a:ext cx="2741677" cy="21761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1677" h="2176146">
                      <a:moveTo>
                        <a:pt x="2379980" y="632333"/>
                      </a:moveTo>
                      <a:cubicBezTo>
                        <a:pt x="2741676" y="1211580"/>
                        <a:pt x="2441194" y="1634998"/>
                        <a:pt x="1689354" y="1951990"/>
                      </a:cubicBezTo>
                      <a:cubicBezTo>
                        <a:pt x="1648587" y="1981962"/>
                        <a:pt x="1633728" y="2048129"/>
                        <a:pt x="1627759" y="2127123"/>
                      </a:cubicBezTo>
                      <a:cubicBezTo>
                        <a:pt x="1548892" y="2176145"/>
                        <a:pt x="1481836" y="2170049"/>
                        <a:pt x="1430020" y="2091436"/>
                      </a:cubicBezTo>
                      <a:cubicBezTo>
                        <a:pt x="1436751" y="2009394"/>
                        <a:pt x="1390904" y="1966468"/>
                        <a:pt x="1319784" y="1942338"/>
                      </a:cubicBezTo>
                      <a:cubicBezTo>
                        <a:pt x="940435" y="1919605"/>
                        <a:pt x="578739" y="1948180"/>
                        <a:pt x="466979" y="1760728"/>
                      </a:cubicBezTo>
                      <a:lnTo>
                        <a:pt x="0" y="1096010"/>
                      </a:lnTo>
                      <a:lnTo>
                        <a:pt x="350139" y="463677"/>
                      </a:lnTo>
                      <a:lnTo>
                        <a:pt x="1089406" y="285369"/>
                      </a:lnTo>
                      <a:lnTo>
                        <a:pt x="1549908" y="0"/>
                      </a:lnTo>
                      <a:lnTo>
                        <a:pt x="1890395" y="29210"/>
                      </a:lnTo>
                      <a:close/>
                    </a:path>
                  </a:pathLst>
                </a:custGeom>
                <a:solidFill>
                  <a:srgbClr val="FBF5F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2799842" y="5715762"/>
                  <a:ext cx="373000" cy="9671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3000" h="967106">
                      <a:moveTo>
                        <a:pt x="97409" y="0"/>
                      </a:moveTo>
                      <a:cubicBezTo>
                        <a:pt x="53340" y="333121"/>
                        <a:pt x="0" y="647954"/>
                        <a:pt x="19558" y="882015"/>
                      </a:cubicBezTo>
                      <a:cubicBezTo>
                        <a:pt x="86995" y="967105"/>
                        <a:pt x="193802" y="919480"/>
                        <a:pt x="288671" y="865759"/>
                      </a:cubicBezTo>
                      <a:cubicBezTo>
                        <a:pt x="287147" y="524002"/>
                        <a:pt x="302006" y="211582"/>
                        <a:pt x="372999" y="0"/>
                      </a:cubicBezTo>
                      <a:close/>
                    </a:path>
                  </a:pathLst>
                </a:custGeom>
                <a:solidFill>
                  <a:srgbClr val="FBF5F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: 形状 26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2761107" y="3890264"/>
                  <a:ext cx="337186" cy="1691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7186" h="169165">
                      <a:moveTo>
                        <a:pt x="142621" y="0"/>
                      </a:moveTo>
                      <a:lnTo>
                        <a:pt x="0" y="169164"/>
                      </a:lnTo>
                      <a:cubicBezTo>
                        <a:pt x="100457" y="136779"/>
                        <a:pt x="337185" y="113411"/>
                        <a:pt x="337185" y="113411"/>
                      </a:cubicBezTo>
                      <a:cubicBezTo>
                        <a:pt x="337185" y="113411"/>
                        <a:pt x="260731" y="19812"/>
                        <a:pt x="142621" y="0"/>
                      </a:cubicBezTo>
                      <a:close/>
                    </a:path>
                  </a:pathLst>
                </a:custGeom>
                <a:solidFill>
                  <a:srgbClr val="FBF5F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: 形状 27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4237863" y="2831719"/>
                  <a:ext cx="1195197" cy="9772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5197" h="977266">
                      <a:moveTo>
                        <a:pt x="64516" y="977265"/>
                      </a:moveTo>
                      <a:cubicBezTo>
                        <a:pt x="306324" y="854456"/>
                        <a:pt x="553085" y="663702"/>
                        <a:pt x="754126" y="429387"/>
                      </a:cubicBezTo>
                      <a:cubicBezTo>
                        <a:pt x="834136" y="402463"/>
                        <a:pt x="874522" y="361950"/>
                        <a:pt x="870839" y="306197"/>
                      </a:cubicBezTo>
                      <a:cubicBezTo>
                        <a:pt x="981075" y="279146"/>
                        <a:pt x="1060577" y="166751"/>
                        <a:pt x="1039495" y="150495"/>
                      </a:cubicBezTo>
                      <a:cubicBezTo>
                        <a:pt x="1018414" y="134238"/>
                        <a:pt x="919988" y="183769"/>
                        <a:pt x="841756" y="234823"/>
                      </a:cubicBezTo>
                      <a:cubicBezTo>
                        <a:pt x="892556" y="178563"/>
                        <a:pt x="927734" y="114173"/>
                        <a:pt x="1123823" y="124587"/>
                      </a:cubicBezTo>
                      <a:lnTo>
                        <a:pt x="1195196" y="111633"/>
                      </a:lnTo>
                      <a:cubicBezTo>
                        <a:pt x="1170939" y="48387"/>
                        <a:pt x="1066545" y="0"/>
                        <a:pt x="948817" y="56515"/>
                      </a:cubicBezTo>
                      <a:cubicBezTo>
                        <a:pt x="861313" y="62992"/>
                        <a:pt x="809751" y="116459"/>
                        <a:pt x="760730" y="173228"/>
                      </a:cubicBezTo>
                      <a:cubicBezTo>
                        <a:pt x="573913" y="450469"/>
                        <a:pt x="323088" y="650875"/>
                        <a:pt x="0" y="764413"/>
                      </a:cubicBezTo>
                      <a:cubicBezTo>
                        <a:pt x="21717" y="837438"/>
                        <a:pt x="24130" y="915924"/>
                        <a:pt x="64516" y="977265"/>
                      </a:cubicBezTo>
                      <a:close/>
                    </a:path>
                  </a:pathLst>
                </a:custGeom>
                <a:solidFill>
                  <a:srgbClr val="FBF5F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: 形状 28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2743708" y="3555238"/>
                  <a:ext cx="1604011" cy="16169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4011" h="1616965">
                      <a:moveTo>
                        <a:pt x="99441" y="337185"/>
                      </a:moveTo>
                      <a:cubicBezTo>
                        <a:pt x="210439" y="357759"/>
                        <a:pt x="315341" y="407162"/>
                        <a:pt x="410718" y="501523"/>
                      </a:cubicBezTo>
                      <a:lnTo>
                        <a:pt x="0" y="1292733"/>
                      </a:lnTo>
                      <a:cubicBezTo>
                        <a:pt x="271272" y="1474089"/>
                        <a:pt x="661035" y="1560957"/>
                        <a:pt x="1089533" y="1616964"/>
                      </a:cubicBezTo>
                      <a:cubicBezTo>
                        <a:pt x="1203452" y="1285621"/>
                        <a:pt x="1279779" y="930402"/>
                        <a:pt x="1301369" y="540385"/>
                      </a:cubicBezTo>
                      <a:cubicBezTo>
                        <a:pt x="1301242" y="423799"/>
                        <a:pt x="1425067" y="367157"/>
                        <a:pt x="1604010" y="337185"/>
                      </a:cubicBezTo>
                      <a:lnTo>
                        <a:pt x="1478661" y="0"/>
                      </a:lnTo>
                      <a:cubicBezTo>
                        <a:pt x="1231264" y="74676"/>
                        <a:pt x="1042289" y="85979"/>
                        <a:pt x="987298" y="38862"/>
                      </a:cubicBezTo>
                      <a:cubicBezTo>
                        <a:pt x="967359" y="224790"/>
                        <a:pt x="772794" y="140462"/>
                        <a:pt x="765048" y="26035"/>
                      </a:cubicBezTo>
                      <a:cubicBezTo>
                        <a:pt x="445770" y="36068"/>
                        <a:pt x="249936" y="183134"/>
                        <a:pt x="99441" y="337185"/>
                      </a:cubicBezTo>
                      <a:close/>
                    </a:path>
                  </a:pathLst>
                </a:custGeom>
                <a:solidFill>
                  <a:srgbClr val="A49DCC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: 形状 29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2764282" y="4898644"/>
                  <a:ext cx="1176783" cy="8680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76783" h="868046">
                      <a:moveTo>
                        <a:pt x="64897" y="0"/>
                      </a:moveTo>
                      <a:cubicBezTo>
                        <a:pt x="17272" y="261620"/>
                        <a:pt x="0" y="523240"/>
                        <a:pt x="16256" y="784733"/>
                      </a:cubicBezTo>
                      <a:cubicBezTo>
                        <a:pt x="167259" y="836549"/>
                        <a:pt x="341503" y="868045"/>
                        <a:pt x="625856" y="804164"/>
                      </a:cubicBezTo>
                      <a:cubicBezTo>
                        <a:pt x="789432" y="852551"/>
                        <a:pt x="951484" y="850900"/>
                        <a:pt x="1112266" y="804164"/>
                      </a:cubicBezTo>
                      <a:cubicBezTo>
                        <a:pt x="1167384" y="594233"/>
                        <a:pt x="1176782" y="337566"/>
                        <a:pt x="1160907" y="55118"/>
                      </a:cubicBezTo>
                      <a:cubicBezTo>
                        <a:pt x="821817" y="181610"/>
                        <a:pt x="455803" y="183388"/>
                        <a:pt x="64897" y="0"/>
                      </a:cubicBezTo>
                      <a:close/>
                    </a:path>
                  </a:pathLst>
                </a:custGeom>
                <a:solidFill>
                  <a:srgbClr val="D57F3F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3007359" y="3596259"/>
                  <a:ext cx="1191516" cy="22978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1516" h="2297812">
                      <a:moveTo>
                        <a:pt x="203328" y="32385"/>
                      </a:moveTo>
                      <a:lnTo>
                        <a:pt x="348870" y="0"/>
                      </a:lnTo>
                      <a:cubicBezTo>
                        <a:pt x="460376" y="126746"/>
                        <a:pt x="518796" y="242951"/>
                        <a:pt x="521082" y="347980"/>
                      </a:cubicBezTo>
                      <a:cubicBezTo>
                        <a:pt x="636906" y="317500"/>
                        <a:pt x="752984" y="310515"/>
                        <a:pt x="869062" y="326390"/>
                      </a:cubicBezTo>
                      <a:cubicBezTo>
                        <a:pt x="863347" y="201549"/>
                        <a:pt x="835661" y="95631"/>
                        <a:pt x="776098" y="17272"/>
                      </a:cubicBezTo>
                      <a:lnTo>
                        <a:pt x="890652" y="28067"/>
                      </a:lnTo>
                      <a:cubicBezTo>
                        <a:pt x="1166749" y="377952"/>
                        <a:pt x="1191515" y="1202055"/>
                        <a:pt x="1118743" y="2210308"/>
                      </a:cubicBezTo>
                      <a:cubicBezTo>
                        <a:pt x="878840" y="2297811"/>
                        <a:pt x="409194" y="2271649"/>
                        <a:pt x="0" y="2236216"/>
                      </a:cubicBezTo>
                      <a:cubicBezTo>
                        <a:pt x="201550" y="1260221"/>
                        <a:pt x="441453" y="379857"/>
                        <a:pt x="203328" y="32385"/>
                      </a:cubicBezTo>
                      <a:close/>
                    </a:path>
                  </a:pathLst>
                </a:custGeom>
                <a:solidFill>
                  <a:srgbClr val="E7E875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: 形状 31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2714498" y="6581521"/>
                  <a:ext cx="809753" cy="3502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9753" h="350267">
                      <a:moveTo>
                        <a:pt x="98425" y="9779"/>
                      </a:moveTo>
                      <a:cubicBezTo>
                        <a:pt x="0" y="218186"/>
                        <a:pt x="279527" y="350266"/>
                        <a:pt x="724281" y="278892"/>
                      </a:cubicBezTo>
                      <a:cubicBezTo>
                        <a:pt x="809752" y="243205"/>
                        <a:pt x="809752" y="132969"/>
                        <a:pt x="743712" y="90805"/>
                      </a:cubicBezTo>
                      <a:cubicBezTo>
                        <a:pt x="664083" y="20066"/>
                        <a:pt x="520827" y="8382"/>
                        <a:pt x="374015" y="0"/>
                      </a:cubicBezTo>
                      <a:cubicBezTo>
                        <a:pt x="291211" y="60579"/>
                        <a:pt x="197231" y="50419"/>
                        <a:pt x="98425" y="9779"/>
                      </a:cubicBezTo>
                      <a:close/>
                    </a:path>
                  </a:pathLst>
                </a:custGeom>
                <a:solidFill>
                  <a:srgbClr val="89B8D7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3512185" y="6296787"/>
                  <a:ext cx="686055" cy="2686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6055" h="268606">
                      <a:moveTo>
                        <a:pt x="14097" y="103251"/>
                      </a:moveTo>
                      <a:cubicBezTo>
                        <a:pt x="0" y="175768"/>
                        <a:pt x="55626" y="232791"/>
                        <a:pt x="205359" y="268605"/>
                      </a:cubicBezTo>
                      <a:cubicBezTo>
                        <a:pt x="366649" y="265176"/>
                        <a:pt x="520319" y="256413"/>
                        <a:pt x="626872" y="213487"/>
                      </a:cubicBezTo>
                      <a:cubicBezTo>
                        <a:pt x="673354" y="197231"/>
                        <a:pt x="686054" y="141224"/>
                        <a:pt x="648970" y="103251"/>
                      </a:cubicBezTo>
                      <a:cubicBezTo>
                        <a:pt x="569849" y="0"/>
                        <a:pt x="431673" y="2159"/>
                        <a:pt x="297815" y="10795"/>
                      </a:cubicBezTo>
                      <a:cubicBezTo>
                        <a:pt x="260477" y="116586"/>
                        <a:pt x="144526" y="102616"/>
                        <a:pt x="14097" y="103251"/>
                      </a:cubicBezTo>
                      <a:close/>
                    </a:path>
                  </a:pathLst>
                </a:custGeom>
                <a:solidFill>
                  <a:srgbClr val="87B2CF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: 形状 33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2023364" y="3799078"/>
                  <a:ext cx="2025016" cy="127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25016" h="1271398">
                      <a:moveTo>
                        <a:pt x="1597787" y="341376"/>
                      </a:moveTo>
                      <a:cubicBezTo>
                        <a:pt x="1130046" y="0"/>
                        <a:pt x="0" y="384048"/>
                        <a:pt x="267589" y="768858"/>
                      </a:cubicBezTo>
                      <a:cubicBezTo>
                        <a:pt x="669671" y="1271397"/>
                        <a:pt x="2025015" y="1255268"/>
                        <a:pt x="1908810" y="752602"/>
                      </a:cubicBezTo>
                      <a:cubicBezTo>
                        <a:pt x="1853565" y="648081"/>
                        <a:pt x="1751203" y="600329"/>
                        <a:pt x="1620012" y="587248"/>
                      </a:cubicBezTo>
                      <a:cubicBezTo>
                        <a:pt x="1567180" y="568452"/>
                        <a:pt x="1567815" y="484378"/>
                        <a:pt x="1584071" y="477012"/>
                      </a:cubicBezTo>
                      <a:cubicBezTo>
                        <a:pt x="1600327" y="469645"/>
                        <a:pt x="1621282" y="389509"/>
                        <a:pt x="1597787" y="341376"/>
                      </a:cubicBezTo>
                      <a:close/>
                    </a:path>
                  </a:pathLst>
                </a:custGeom>
                <a:solidFill>
                  <a:srgbClr val="DAC4AF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: 形状 34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4658741" y="2863342"/>
                  <a:ext cx="1267080" cy="2198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7080" h="219838">
                      <a:moveTo>
                        <a:pt x="93218" y="203327"/>
                      </a:moveTo>
                      <a:cubicBezTo>
                        <a:pt x="0" y="189992"/>
                        <a:pt x="371602" y="123571"/>
                        <a:pt x="1244346" y="0"/>
                      </a:cubicBezTo>
                      <a:lnTo>
                        <a:pt x="1267079" y="34671"/>
                      </a:lnTo>
                      <a:cubicBezTo>
                        <a:pt x="788162" y="161036"/>
                        <a:pt x="393573" y="219837"/>
                        <a:pt x="93218" y="203327"/>
                      </a:cubicBezTo>
                      <a:close/>
                    </a:path>
                  </a:pathLst>
                </a:custGeom>
                <a:solidFill>
                  <a:srgbClr val="B3433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任意多边形: 形状 35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5893943" y="2747772"/>
                  <a:ext cx="398273" cy="2199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8273" h="219965">
                      <a:moveTo>
                        <a:pt x="5842" y="98425"/>
                      </a:moveTo>
                      <a:cubicBezTo>
                        <a:pt x="0" y="27559"/>
                        <a:pt x="158750" y="9906"/>
                        <a:pt x="362585" y="0"/>
                      </a:cubicBezTo>
                      <a:lnTo>
                        <a:pt x="398272" y="115570"/>
                      </a:lnTo>
                      <a:cubicBezTo>
                        <a:pt x="273685" y="167513"/>
                        <a:pt x="149098" y="219964"/>
                        <a:pt x="31877" y="150241"/>
                      </a:cubicBezTo>
                      <a:cubicBezTo>
                        <a:pt x="17526" y="134620"/>
                        <a:pt x="10160" y="116967"/>
                        <a:pt x="5842" y="98425"/>
                      </a:cubicBezTo>
                      <a:close/>
                    </a:path>
                  </a:pathLst>
                </a:custGeom>
                <a:solidFill>
                  <a:srgbClr val="78201C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: 形状 36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6125718" y="2612644"/>
                  <a:ext cx="330709" cy="2950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0709" h="295022">
                      <a:moveTo>
                        <a:pt x="330708" y="0"/>
                      </a:moveTo>
                      <a:cubicBezTo>
                        <a:pt x="301498" y="250571"/>
                        <a:pt x="155575" y="295021"/>
                        <a:pt x="86487" y="182626"/>
                      </a:cubicBezTo>
                      <a:cubicBezTo>
                        <a:pt x="0" y="46482"/>
                        <a:pt x="254000" y="120523"/>
                        <a:pt x="3307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任意多边形: 形状 37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1689862" y="1131189"/>
                  <a:ext cx="2815591" cy="22661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15591" h="2266189">
                      <a:moveTo>
                        <a:pt x="782574" y="437388"/>
                      </a:moveTo>
                      <a:cubicBezTo>
                        <a:pt x="0" y="1125093"/>
                        <a:pt x="240792" y="1710690"/>
                        <a:pt x="782574" y="2266188"/>
                      </a:cubicBezTo>
                      <a:cubicBezTo>
                        <a:pt x="839597" y="2193544"/>
                        <a:pt x="889000" y="2117979"/>
                        <a:pt x="889635" y="2022983"/>
                      </a:cubicBezTo>
                      <a:cubicBezTo>
                        <a:pt x="558927" y="1977644"/>
                        <a:pt x="555625" y="1607947"/>
                        <a:pt x="986917" y="1731137"/>
                      </a:cubicBezTo>
                      <a:cubicBezTo>
                        <a:pt x="1129284" y="1503680"/>
                        <a:pt x="1164844" y="1229487"/>
                        <a:pt x="1084199" y="904240"/>
                      </a:cubicBezTo>
                      <a:cubicBezTo>
                        <a:pt x="1323594" y="1020064"/>
                        <a:pt x="1466596" y="1219835"/>
                        <a:pt x="1551178" y="1439291"/>
                      </a:cubicBezTo>
                      <a:lnTo>
                        <a:pt x="1896491" y="1327404"/>
                      </a:lnTo>
                      <a:cubicBezTo>
                        <a:pt x="1923161" y="1138682"/>
                        <a:pt x="1827530" y="922020"/>
                        <a:pt x="1706753" y="690245"/>
                      </a:cubicBezTo>
                      <a:cubicBezTo>
                        <a:pt x="1869440" y="902589"/>
                        <a:pt x="1977136" y="1106678"/>
                        <a:pt x="1969389" y="1293368"/>
                      </a:cubicBezTo>
                      <a:lnTo>
                        <a:pt x="2212594" y="1205865"/>
                      </a:lnTo>
                      <a:cubicBezTo>
                        <a:pt x="2230628" y="1053719"/>
                        <a:pt x="2138807" y="846328"/>
                        <a:pt x="2001774" y="602742"/>
                      </a:cubicBezTo>
                      <a:cubicBezTo>
                        <a:pt x="2168270" y="752856"/>
                        <a:pt x="2279903" y="945769"/>
                        <a:pt x="2368169" y="1157224"/>
                      </a:cubicBezTo>
                      <a:lnTo>
                        <a:pt x="2504313" y="1118362"/>
                      </a:lnTo>
                      <a:cubicBezTo>
                        <a:pt x="2525268" y="939292"/>
                        <a:pt x="2427351" y="734568"/>
                        <a:pt x="2261108" y="515239"/>
                      </a:cubicBezTo>
                      <a:cubicBezTo>
                        <a:pt x="2465197" y="698119"/>
                        <a:pt x="2614041" y="877570"/>
                        <a:pt x="2659888" y="1050290"/>
                      </a:cubicBezTo>
                      <a:lnTo>
                        <a:pt x="2815590" y="1011428"/>
                      </a:lnTo>
                      <a:cubicBezTo>
                        <a:pt x="2559431" y="456946"/>
                        <a:pt x="2058035" y="0"/>
                        <a:pt x="1152144" y="291592"/>
                      </a:cubicBezTo>
                      <a:cubicBezTo>
                        <a:pt x="1048385" y="301371"/>
                        <a:pt x="989203" y="204978"/>
                        <a:pt x="957580" y="126239"/>
                      </a:cubicBezTo>
                      <a:cubicBezTo>
                        <a:pt x="932942" y="204344"/>
                        <a:pt x="947547" y="279019"/>
                        <a:pt x="1006221" y="350013"/>
                      </a:cubicBezTo>
                      <a:cubicBezTo>
                        <a:pt x="947547" y="280290"/>
                        <a:pt x="860298" y="250699"/>
                        <a:pt x="743585" y="262510"/>
                      </a:cubicBezTo>
                      <a:cubicBezTo>
                        <a:pt x="817880" y="307341"/>
                        <a:pt x="869442" y="352680"/>
                        <a:pt x="889508" y="398654"/>
                      </a:cubicBezTo>
                      <a:cubicBezTo>
                        <a:pt x="786892" y="347854"/>
                        <a:pt x="718820" y="364110"/>
                        <a:pt x="613918" y="427864"/>
                      </a:cubicBezTo>
                      <a:cubicBezTo>
                        <a:pt x="698119" y="412496"/>
                        <a:pt x="758952" y="412623"/>
                        <a:pt x="782574" y="437388"/>
                      </a:cubicBezTo>
                      <a:close/>
                    </a:path>
                  </a:pathLst>
                </a:custGeom>
                <a:solidFill>
                  <a:srgbClr val="D8660A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: 形状 38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057779" y="4102608"/>
                  <a:ext cx="230125" cy="1183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0125" h="118365">
                      <a:moveTo>
                        <a:pt x="230124" y="44577"/>
                      </a:moveTo>
                      <a:cubicBezTo>
                        <a:pt x="230124" y="66421"/>
                        <a:pt x="202565" y="118364"/>
                        <a:pt x="115062" y="108585"/>
                      </a:cubicBezTo>
                      <a:cubicBezTo>
                        <a:pt x="15748" y="109982"/>
                        <a:pt x="0" y="68072"/>
                        <a:pt x="0" y="44577"/>
                      </a:cubicBezTo>
                      <a:cubicBezTo>
                        <a:pt x="0" y="21082"/>
                        <a:pt x="51562" y="0"/>
                        <a:pt x="115062" y="0"/>
                      </a:cubicBezTo>
                      <a:cubicBezTo>
                        <a:pt x="178562" y="0"/>
                        <a:pt x="230124" y="22733"/>
                        <a:pt x="230124" y="445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: 形状 39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2692908" y="4146423"/>
                  <a:ext cx="210821" cy="989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0821" h="98934">
                      <a:moveTo>
                        <a:pt x="210820" y="36449"/>
                      </a:moveTo>
                      <a:cubicBezTo>
                        <a:pt x="210820" y="0"/>
                        <a:pt x="163576" y="0"/>
                        <a:pt x="105410" y="0"/>
                      </a:cubicBezTo>
                      <a:cubicBezTo>
                        <a:pt x="47244" y="0"/>
                        <a:pt x="0" y="45847"/>
                        <a:pt x="0" y="66040"/>
                      </a:cubicBezTo>
                      <a:cubicBezTo>
                        <a:pt x="0" y="98933"/>
                        <a:pt x="47244" y="98933"/>
                        <a:pt x="105410" y="98933"/>
                      </a:cubicBezTo>
                      <a:cubicBezTo>
                        <a:pt x="163576" y="98933"/>
                        <a:pt x="210820" y="72898"/>
                        <a:pt x="210820" y="364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2426970" y="4333367"/>
                  <a:ext cx="223775" cy="1117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3775" h="111761">
                      <a:moveTo>
                        <a:pt x="223774" y="66421"/>
                      </a:moveTo>
                      <a:cubicBezTo>
                        <a:pt x="223774" y="111760"/>
                        <a:pt x="168656" y="111760"/>
                        <a:pt x="111887" y="111760"/>
                      </a:cubicBezTo>
                      <a:cubicBezTo>
                        <a:pt x="50165" y="111760"/>
                        <a:pt x="0" y="110109"/>
                        <a:pt x="0" y="66421"/>
                      </a:cubicBezTo>
                      <a:cubicBezTo>
                        <a:pt x="0" y="22733"/>
                        <a:pt x="50038" y="0"/>
                        <a:pt x="111887" y="0"/>
                      </a:cubicBezTo>
                      <a:cubicBezTo>
                        <a:pt x="173736" y="0"/>
                        <a:pt x="223774" y="21082"/>
                        <a:pt x="223774" y="66421"/>
                      </a:cubicBezTo>
                      <a:close/>
                    </a:path>
                  </a:pathLst>
                </a:custGeom>
                <a:solidFill>
                  <a:srgbClr val="60B74C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2538857" y="4516120"/>
                  <a:ext cx="235713" cy="1231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5713" h="123191">
                      <a:moveTo>
                        <a:pt x="235712" y="55118"/>
                      </a:moveTo>
                      <a:cubicBezTo>
                        <a:pt x="235712" y="103759"/>
                        <a:pt x="183007" y="123190"/>
                        <a:pt x="117856" y="123190"/>
                      </a:cubicBezTo>
                      <a:cubicBezTo>
                        <a:pt x="52832" y="123190"/>
                        <a:pt x="0" y="92329"/>
                        <a:pt x="0" y="55118"/>
                      </a:cubicBezTo>
                      <a:cubicBezTo>
                        <a:pt x="0" y="17780"/>
                        <a:pt x="52705" y="0"/>
                        <a:pt x="117856" y="0"/>
                      </a:cubicBezTo>
                      <a:cubicBezTo>
                        <a:pt x="183007" y="0"/>
                        <a:pt x="235712" y="6477"/>
                        <a:pt x="235712" y="55118"/>
                      </a:cubicBezTo>
                      <a:close/>
                    </a:path>
                  </a:pathLst>
                </a:custGeom>
                <a:solidFill>
                  <a:srgbClr val="87ADBE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2840482" y="4613275"/>
                  <a:ext cx="223775" cy="136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3775" h="136272">
                      <a:moveTo>
                        <a:pt x="223774" y="58420"/>
                      </a:moveTo>
                      <a:cubicBezTo>
                        <a:pt x="223774" y="17907"/>
                        <a:pt x="173736" y="0"/>
                        <a:pt x="111887" y="0"/>
                      </a:cubicBezTo>
                      <a:cubicBezTo>
                        <a:pt x="50038" y="0"/>
                        <a:pt x="0" y="47625"/>
                        <a:pt x="0" y="58420"/>
                      </a:cubicBezTo>
                      <a:cubicBezTo>
                        <a:pt x="0" y="103759"/>
                        <a:pt x="50038" y="136271"/>
                        <a:pt x="111887" y="136271"/>
                      </a:cubicBezTo>
                      <a:cubicBezTo>
                        <a:pt x="173736" y="136271"/>
                        <a:pt x="223774" y="98933"/>
                        <a:pt x="223774" y="58420"/>
                      </a:cubicBezTo>
                      <a:close/>
                    </a:path>
                  </a:pathLst>
                </a:custGeom>
                <a:solidFill>
                  <a:srgbClr val="8E93C8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3172841" y="4621403"/>
                  <a:ext cx="244857" cy="1281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4857" h="128144">
                      <a:moveTo>
                        <a:pt x="244856" y="60833"/>
                      </a:moveTo>
                      <a:cubicBezTo>
                        <a:pt x="244856" y="94107"/>
                        <a:pt x="189992" y="128143"/>
                        <a:pt x="122428" y="128143"/>
                      </a:cubicBezTo>
                      <a:cubicBezTo>
                        <a:pt x="54864" y="128143"/>
                        <a:pt x="0" y="95758"/>
                        <a:pt x="0" y="60833"/>
                      </a:cubicBezTo>
                      <a:cubicBezTo>
                        <a:pt x="0" y="45212"/>
                        <a:pt x="54864" y="0"/>
                        <a:pt x="122428" y="0"/>
                      </a:cubicBezTo>
                      <a:cubicBezTo>
                        <a:pt x="189992" y="0"/>
                        <a:pt x="244856" y="27559"/>
                        <a:pt x="244856" y="60833"/>
                      </a:cubicBezTo>
                      <a:close/>
                    </a:path>
                  </a:pathLst>
                </a:custGeom>
                <a:solidFill>
                  <a:srgbClr val="EAE630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047069" y="2522039"/>
                <a:ext cx="735975" cy="552907"/>
                <a:chOff x="3418078" y="2404110"/>
                <a:chExt cx="1059943" cy="796291"/>
              </a:xfrm>
            </p:grpSpPr>
            <p:sp>
              <p:nvSpPr>
                <p:cNvPr id="18" name="任意多边形: 形状 17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3418078" y="2601468"/>
                  <a:ext cx="265939" cy="3436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5939" h="343663">
                      <a:moveTo>
                        <a:pt x="265938" y="171831"/>
                      </a:moveTo>
                      <a:cubicBezTo>
                        <a:pt x="265938" y="266700"/>
                        <a:pt x="217297" y="343662"/>
                        <a:pt x="143891" y="343662"/>
                      </a:cubicBezTo>
                      <a:cubicBezTo>
                        <a:pt x="70485" y="343662"/>
                        <a:pt x="0" y="266700"/>
                        <a:pt x="0" y="171831"/>
                      </a:cubicBezTo>
                      <a:cubicBezTo>
                        <a:pt x="0" y="76962"/>
                        <a:pt x="49403" y="0"/>
                        <a:pt x="122809" y="0"/>
                      </a:cubicBezTo>
                      <a:cubicBezTo>
                        <a:pt x="196342" y="0"/>
                        <a:pt x="265938" y="76962"/>
                        <a:pt x="265938" y="171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: 形状 18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4214749" y="2404110"/>
                  <a:ext cx="253493" cy="3436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493" h="343663">
                      <a:moveTo>
                        <a:pt x="253492" y="171831"/>
                      </a:moveTo>
                      <a:cubicBezTo>
                        <a:pt x="253492" y="266700"/>
                        <a:pt x="206375" y="343662"/>
                        <a:pt x="132969" y="343662"/>
                      </a:cubicBezTo>
                      <a:cubicBezTo>
                        <a:pt x="59563" y="343662"/>
                        <a:pt x="0" y="266700"/>
                        <a:pt x="0" y="171831"/>
                      </a:cubicBezTo>
                      <a:cubicBezTo>
                        <a:pt x="0" y="76962"/>
                        <a:pt x="59563" y="0"/>
                        <a:pt x="132969" y="0"/>
                      </a:cubicBezTo>
                      <a:cubicBezTo>
                        <a:pt x="206375" y="0"/>
                        <a:pt x="253492" y="76835"/>
                        <a:pt x="253492" y="171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: 形状 19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3539236" y="2670302"/>
                  <a:ext cx="149226" cy="1804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226" h="180468">
                      <a:moveTo>
                        <a:pt x="108077" y="0"/>
                      </a:moveTo>
                      <a:cubicBezTo>
                        <a:pt x="149225" y="50800"/>
                        <a:pt x="148463" y="111125"/>
                        <a:pt x="126365" y="176276"/>
                      </a:cubicBezTo>
                      <a:cubicBezTo>
                        <a:pt x="19431" y="180467"/>
                        <a:pt x="0" y="17018"/>
                        <a:pt x="108077" y="0"/>
                      </a:cubicBezTo>
                      <a:close/>
                    </a:path>
                  </a:pathLst>
                </a:custGeom>
                <a:solidFill>
                  <a:srgbClr val="35332E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: 形状 20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4318762" y="2470023"/>
                  <a:ext cx="159259" cy="1871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9259" h="187199">
                      <a:moveTo>
                        <a:pt x="119761" y="0"/>
                      </a:moveTo>
                      <a:cubicBezTo>
                        <a:pt x="159258" y="52070"/>
                        <a:pt x="156591" y="112268"/>
                        <a:pt x="132334" y="176784"/>
                      </a:cubicBezTo>
                      <a:cubicBezTo>
                        <a:pt x="24003" y="187198"/>
                        <a:pt x="0" y="2921"/>
                        <a:pt x="119761" y="0"/>
                      </a:cubicBezTo>
                      <a:close/>
                    </a:path>
                  </a:pathLst>
                </a:custGeom>
                <a:solidFill>
                  <a:srgbClr val="35332E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4011041" y="2747772"/>
                  <a:ext cx="130176" cy="1315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0176" h="131573">
                      <a:moveTo>
                        <a:pt x="0" y="0"/>
                      </a:moveTo>
                      <a:cubicBezTo>
                        <a:pt x="130175" y="19939"/>
                        <a:pt x="98171" y="70231"/>
                        <a:pt x="7239" y="131572"/>
                      </a:cubicBezTo>
                      <a:cubicBezTo>
                        <a:pt x="109474" y="56261"/>
                        <a:pt x="102108" y="25527"/>
                        <a:pt x="0" y="0"/>
                      </a:cubicBezTo>
                      <a:close/>
                    </a:path>
                  </a:pathLst>
                </a:custGeom>
                <a:solidFill>
                  <a:srgbClr val="2A2A2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>
                  <p:custDataLst>
                    <p:tags r:id="rId57"/>
                  </p:custDataLst>
                </p:nvPr>
              </p:nvSpPr>
              <p:spPr>
                <a:xfrm>
                  <a:off x="3687572" y="3053715"/>
                  <a:ext cx="438532" cy="146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8532" h="146686">
                      <a:moveTo>
                        <a:pt x="0" y="106172"/>
                      </a:moveTo>
                      <a:cubicBezTo>
                        <a:pt x="161290" y="146685"/>
                        <a:pt x="366903" y="126238"/>
                        <a:pt x="438531" y="0"/>
                      </a:cubicBezTo>
                      <a:cubicBezTo>
                        <a:pt x="353441" y="105283"/>
                        <a:pt x="178308" y="134493"/>
                        <a:pt x="0" y="106172"/>
                      </a:cubicBezTo>
                      <a:close/>
                    </a:path>
                  </a:pathLst>
                </a:custGeom>
                <a:solidFill>
                  <a:srgbClr val="2C2B2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66" name="组合 65"/>
          <p:cNvGrpSpPr/>
          <p:nvPr>
            <p:custDataLst>
              <p:tags r:id="rId58"/>
            </p:custDataLst>
          </p:nvPr>
        </p:nvGrpSpPr>
        <p:grpSpPr>
          <a:xfrm>
            <a:off x="10548483" y="4732271"/>
            <a:ext cx="1121010" cy="1203586"/>
            <a:chOff x="825500" y="2577552"/>
            <a:chExt cx="150310" cy="161383"/>
          </a:xfrm>
        </p:grpSpPr>
        <p:grpSp>
          <p:nvGrpSpPr>
            <p:cNvPr id="67" name="组合 66"/>
            <p:cNvGrpSpPr/>
            <p:nvPr/>
          </p:nvGrpSpPr>
          <p:grpSpPr>
            <a:xfrm>
              <a:off x="855989" y="2681188"/>
              <a:ext cx="75375" cy="57747"/>
              <a:chOff x="1792732" y="5291074"/>
              <a:chExt cx="305182" cy="233808"/>
            </a:xfrm>
          </p:grpSpPr>
          <p:sp>
            <p:nvSpPr>
              <p:cNvPr id="74" name="任意多边形: 形状 73"/>
              <p:cNvSpPr/>
              <p:nvPr>
                <p:custDataLst>
                  <p:tags r:id="rId59"/>
                </p:custDataLst>
              </p:nvPr>
            </p:nvSpPr>
            <p:spPr>
              <a:xfrm>
                <a:off x="1998980" y="5291074"/>
                <a:ext cx="98934" cy="228474"/>
              </a:xfrm>
              <a:custGeom>
                <a:avLst/>
                <a:gdLst/>
                <a:ahLst/>
                <a:cxnLst/>
                <a:rect l="0" t="0" r="0" b="0"/>
                <a:pathLst>
                  <a:path w="98934" h="228474">
                    <a:moveTo>
                      <a:pt x="98933" y="183134"/>
                    </a:moveTo>
                    <a:cubicBezTo>
                      <a:pt x="87630" y="217170"/>
                      <a:pt x="22733" y="228473"/>
                      <a:pt x="0" y="183134"/>
                    </a:cubicBezTo>
                    <a:lnTo>
                      <a:pt x="8128" y="6477"/>
                    </a:lnTo>
                    <a:lnTo>
                      <a:pt x="75565" y="0"/>
                    </a:lnTo>
                    <a:close/>
                  </a:path>
                </a:pathLst>
              </a:custGeom>
              <a:solidFill>
                <a:srgbClr val="591F12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60"/>
                </p:custDataLst>
              </p:nvPr>
            </p:nvSpPr>
            <p:spPr>
              <a:xfrm>
                <a:off x="1792732" y="5316601"/>
                <a:ext cx="93346" cy="208281"/>
              </a:xfrm>
              <a:custGeom>
                <a:avLst/>
                <a:gdLst/>
                <a:ahLst/>
                <a:cxnLst/>
                <a:rect l="0" t="0" r="0" b="0"/>
                <a:pathLst>
                  <a:path w="93346" h="208281">
                    <a:moveTo>
                      <a:pt x="93345" y="165735"/>
                    </a:moveTo>
                    <a:cubicBezTo>
                      <a:pt x="83185" y="196850"/>
                      <a:pt x="22225" y="208280"/>
                      <a:pt x="0" y="167386"/>
                    </a:cubicBezTo>
                    <a:lnTo>
                      <a:pt x="4699" y="6985"/>
                    </a:lnTo>
                    <a:lnTo>
                      <a:pt x="68199" y="0"/>
                    </a:lnTo>
                    <a:close/>
                  </a:path>
                </a:pathLst>
              </a:custGeom>
              <a:solidFill>
                <a:srgbClr val="591F12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825500" y="2577552"/>
              <a:ext cx="150310" cy="127945"/>
              <a:chOff x="1669288" y="4871466"/>
              <a:chExt cx="608585" cy="518034"/>
            </a:xfrm>
          </p:grpSpPr>
          <p:sp>
            <p:nvSpPr>
              <p:cNvPr id="72" name="任意多边形: 形状 71"/>
              <p:cNvSpPr/>
              <p:nvPr>
                <p:custDataLst>
                  <p:tags r:id="rId61"/>
                </p:custDataLst>
              </p:nvPr>
            </p:nvSpPr>
            <p:spPr>
              <a:xfrm>
                <a:off x="1804543" y="4871466"/>
                <a:ext cx="473330" cy="426086"/>
              </a:xfrm>
              <a:custGeom>
                <a:avLst/>
                <a:gdLst/>
                <a:ahLst/>
                <a:cxnLst/>
                <a:rect l="0" t="0" r="0" b="0"/>
                <a:pathLst>
                  <a:path w="473330" h="426086">
                    <a:moveTo>
                      <a:pt x="210693" y="0"/>
                    </a:moveTo>
                    <a:cubicBezTo>
                      <a:pt x="403606" y="0"/>
                      <a:pt x="473329" y="401701"/>
                      <a:pt x="236601" y="426085"/>
                    </a:cubicBezTo>
                    <a:cubicBezTo>
                      <a:pt x="0" y="426085"/>
                      <a:pt x="48514" y="38608"/>
                      <a:pt x="210693" y="0"/>
                    </a:cubicBezTo>
                    <a:close/>
                  </a:path>
                </a:pathLst>
              </a:custGeom>
              <a:solidFill>
                <a:srgbClr val="2AAC38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62"/>
                </p:custDataLst>
              </p:nvPr>
            </p:nvSpPr>
            <p:spPr>
              <a:xfrm>
                <a:off x="1669288" y="5044821"/>
                <a:ext cx="369952" cy="344679"/>
              </a:xfrm>
              <a:custGeom>
                <a:avLst/>
                <a:gdLst/>
                <a:ahLst/>
                <a:cxnLst/>
                <a:rect l="0" t="0" r="0" b="0"/>
                <a:pathLst>
                  <a:path w="369952" h="344679">
                    <a:moveTo>
                      <a:pt x="126238" y="19685"/>
                    </a:moveTo>
                    <a:cubicBezTo>
                      <a:pt x="277876" y="0"/>
                      <a:pt x="369951" y="278892"/>
                      <a:pt x="186182" y="320421"/>
                    </a:cubicBezTo>
                    <a:cubicBezTo>
                      <a:pt x="0" y="344678"/>
                      <a:pt x="2413" y="63754"/>
                      <a:pt x="126238" y="19685"/>
                    </a:cubicBezTo>
                    <a:close/>
                  </a:path>
                </a:pathLst>
              </a:custGeom>
              <a:solidFill>
                <a:srgbClr val="2AAC38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851879" y="2621121"/>
              <a:ext cx="86761" cy="60036"/>
              <a:chOff x="1776095" y="5047869"/>
              <a:chExt cx="351282" cy="243078"/>
            </a:xfrm>
          </p:grpSpPr>
          <p:sp>
            <p:nvSpPr>
              <p:cNvPr id="70" name="椭圆 69"/>
              <p:cNvSpPr/>
              <p:nvPr>
                <p:custDataLst>
                  <p:tags r:id="rId63"/>
                </p:custDataLst>
              </p:nvPr>
            </p:nvSpPr>
            <p:spPr>
              <a:xfrm>
                <a:off x="2021713" y="5047869"/>
                <a:ext cx="105664" cy="145796"/>
              </a:xfrm>
              <a:prstGeom prst="ellipse">
                <a:avLst/>
              </a:prstGeom>
              <a:solidFill>
                <a:srgbClr val="F0DEE5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>
                <p:custDataLst>
                  <p:tags r:id="rId64"/>
                </p:custDataLst>
              </p:nvPr>
            </p:nvSpPr>
            <p:spPr>
              <a:xfrm>
                <a:off x="1776095" y="5173345"/>
                <a:ext cx="81534" cy="117602"/>
              </a:xfrm>
              <a:prstGeom prst="ellipse">
                <a:avLst/>
              </a:prstGeom>
              <a:solidFill>
                <a:srgbClr val="F0DEE5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6" name="Freeform 106"/>
          <p:cNvSpPr/>
          <p:nvPr>
            <p:custDataLst>
              <p:tags r:id="rId65"/>
            </p:custDataLst>
          </p:nvPr>
        </p:nvSpPr>
        <p:spPr>
          <a:xfrm>
            <a:off x="8719259" y="1101813"/>
            <a:ext cx="834469" cy="422693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231815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Freeform 106"/>
          <p:cNvSpPr/>
          <p:nvPr>
            <p:custDataLst>
              <p:tags r:id="rId66"/>
            </p:custDataLst>
          </p:nvPr>
        </p:nvSpPr>
        <p:spPr>
          <a:xfrm>
            <a:off x="5728915" y="305604"/>
            <a:ext cx="834469" cy="422693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231815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Freeform 106"/>
          <p:cNvSpPr/>
          <p:nvPr>
            <p:custDataLst>
              <p:tags r:id="rId67"/>
            </p:custDataLst>
          </p:nvPr>
        </p:nvSpPr>
        <p:spPr>
          <a:xfrm>
            <a:off x="3103350" y="955975"/>
            <a:ext cx="1269704" cy="563920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231815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>
            <p:custDataLst>
              <p:tags r:id="rId68"/>
            </p:custDataLst>
          </p:nvPr>
        </p:nvGrpSpPr>
        <p:grpSpPr>
          <a:xfrm>
            <a:off x="394877" y="289827"/>
            <a:ext cx="1728270" cy="1623972"/>
            <a:chOff x="4921032" y="2118054"/>
            <a:chExt cx="1011355" cy="950321"/>
          </a:xfrm>
        </p:grpSpPr>
        <p:sp>
          <p:nvSpPr>
            <p:cNvPr id="80" name="任意多边形: 形状 79"/>
            <p:cNvSpPr/>
            <p:nvPr>
              <p:custDataLst>
                <p:tags r:id="rId69"/>
              </p:custDataLst>
            </p:nvPr>
          </p:nvSpPr>
          <p:spPr>
            <a:xfrm>
              <a:off x="5147124" y="2389921"/>
              <a:ext cx="470135" cy="397254"/>
            </a:xfrm>
            <a:custGeom>
              <a:avLst/>
              <a:gdLst/>
              <a:ahLst/>
              <a:cxnLst/>
              <a:rect l="0" t="0" r="0" b="0"/>
              <a:pathLst>
                <a:path w="665227" h="562103">
                  <a:moveTo>
                    <a:pt x="665226" y="298958"/>
                  </a:moveTo>
                  <a:cubicBezTo>
                    <a:pt x="665226" y="446405"/>
                    <a:pt x="513842" y="562102"/>
                    <a:pt x="366395" y="562102"/>
                  </a:cubicBezTo>
                  <a:cubicBezTo>
                    <a:pt x="218948" y="562102"/>
                    <a:pt x="47498" y="532257"/>
                    <a:pt x="47498" y="384810"/>
                  </a:cubicBezTo>
                  <a:cubicBezTo>
                    <a:pt x="0" y="160020"/>
                    <a:pt x="218948" y="0"/>
                    <a:pt x="366395" y="0"/>
                  </a:cubicBezTo>
                  <a:cubicBezTo>
                    <a:pt x="513842" y="127"/>
                    <a:pt x="665226" y="69342"/>
                    <a:pt x="665226" y="298958"/>
                  </a:cubicBezTo>
                  <a:close/>
                </a:path>
              </a:pathLst>
            </a:custGeom>
            <a:solidFill>
              <a:srgbClr val="D8660A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>
              <p:custDataLst>
                <p:tags r:id="rId70"/>
              </p:custDataLst>
            </p:nvPr>
          </p:nvCxnSpPr>
          <p:spPr>
            <a:xfrm>
              <a:off x="4979103" y="2270906"/>
              <a:ext cx="82484" cy="15581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任意多边形: 形状 81"/>
            <p:cNvSpPr/>
            <p:nvPr>
              <p:custDataLst>
                <p:tags r:id="rId71"/>
              </p:custDataLst>
            </p:nvPr>
          </p:nvSpPr>
          <p:spPr>
            <a:xfrm>
              <a:off x="5201156" y="2118054"/>
              <a:ext cx="40750" cy="134453"/>
            </a:xfrm>
            <a:custGeom>
              <a:avLst/>
              <a:gdLst/>
              <a:ahLst/>
              <a:cxnLst/>
              <a:rect l="0" t="0" r="0" b="0"/>
              <a:pathLst>
                <a:path w="57660" h="190247">
                  <a:moveTo>
                    <a:pt x="5715" y="0"/>
                  </a:moveTo>
                  <a:cubicBezTo>
                    <a:pt x="0" y="63373"/>
                    <a:pt x="17272" y="126873"/>
                    <a:pt x="57659" y="190246"/>
                  </a:cubicBezTo>
                </a:path>
              </a:pathLst>
            </a:cu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3" name="直接连接符 82"/>
            <p:cNvCxnSpPr/>
            <p:nvPr>
              <p:custDataLst>
                <p:tags r:id="rId72"/>
              </p:custDataLst>
            </p:nvPr>
          </p:nvCxnSpPr>
          <p:spPr>
            <a:xfrm>
              <a:off x="5467906" y="2133402"/>
              <a:ext cx="3052" cy="14055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任意多边形: 形状 83"/>
            <p:cNvSpPr/>
            <p:nvPr>
              <p:custDataLst>
                <p:tags r:id="rId73"/>
              </p:custDataLst>
            </p:nvPr>
          </p:nvSpPr>
          <p:spPr>
            <a:xfrm>
              <a:off x="5752069" y="2465315"/>
              <a:ext cx="180318" cy="40749"/>
            </a:xfrm>
            <a:custGeom>
              <a:avLst/>
              <a:gdLst/>
              <a:ahLst/>
              <a:cxnLst/>
              <a:rect l="0" t="0" r="0" b="0"/>
              <a:pathLst>
                <a:path w="255145" h="57659">
                  <a:moveTo>
                    <a:pt x="0" y="18796"/>
                  </a:moveTo>
                  <a:cubicBezTo>
                    <a:pt x="85090" y="0"/>
                    <a:pt x="170053" y="13081"/>
                    <a:pt x="255144" y="57658"/>
                  </a:cubicBezTo>
                </a:path>
              </a:pathLst>
            </a:cu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5" name="直接连接符 84"/>
            <p:cNvCxnSpPr/>
            <p:nvPr>
              <p:custDataLst>
                <p:tags r:id="rId74"/>
              </p:custDataLst>
            </p:nvPr>
          </p:nvCxnSpPr>
          <p:spPr>
            <a:xfrm>
              <a:off x="5697140" y="2802522"/>
              <a:ext cx="76381" cy="14360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>
              <p:custDataLst>
                <p:tags r:id="rId75"/>
              </p:custDataLst>
            </p:nvPr>
          </p:nvCxnSpPr>
          <p:spPr>
            <a:xfrm flipH="1">
              <a:off x="5241815" y="2933923"/>
              <a:ext cx="76381" cy="13445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>
              <p:custDataLst>
                <p:tags r:id="rId76"/>
              </p:custDataLst>
            </p:nvPr>
          </p:nvCxnSpPr>
          <p:spPr>
            <a:xfrm>
              <a:off x="4921032" y="2707831"/>
              <a:ext cx="11910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7"/>
            </p:custDataLst>
          </p:nvPr>
        </p:nvSpPr>
        <p:spPr>
          <a:xfrm>
            <a:off x="843076" y="2278400"/>
            <a:ext cx="5606866" cy="116776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>
              <a:defRPr kumimoji="0" sz="6000" i="0" spc="30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1" name="文本占位符 90"/>
          <p:cNvSpPr>
            <a:spLocks noGrp="1"/>
          </p:cNvSpPr>
          <p:nvPr>
            <p:ph type="body" sz="quarter" idx="13" hasCustomPrompt="1"/>
            <p:custDataLst>
              <p:tags r:id="rId81"/>
            </p:custDataLst>
          </p:nvPr>
        </p:nvSpPr>
        <p:spPr>
          <a:xfrm>
            <a:off x="843076" y="3505063"/>
            <a:ext cx="5606866" cy="1072381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sz="2400" b="0" i="0" spc="200" baseline="0" dirty="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单击此处编辑正文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52696" y="5703856"/>
            <a:ext cx="823031" cy="10851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50868" y="5028026"/>
            <a:ext cx="1585097" cy="1377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1440" tIns="45720" rIns="91440" bIns="4572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1440" tIns="45720" rIns="91440" bIns="4572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127" y="5235543"/>
            <a:ext cx="1280271" cy="16155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1440" tIns="45720" rIns="91440" bIns="4572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1440" tIns="45720" rIns="91440" bIns="4572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21547" y="140787"/>
            <a:ext cx="1353429" cy="13290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71235"/>
            <a:ext cx="10934006" cy="646331"/>
          </a:xfrm>
        </p:spPr>
        <p:txBody>
          <a:bodyPr lIns="91440" tIns="45720" rIns="91440" bIns="4572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1440" tIns="45720" rIns="91440" bIns="45720"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146" name="组合 145"/>
          <p:cNvGrpSpPr/>
          <p:nvPr>
            <p:custDataLst>
              <p:tags r:id="rId3"/>
            </p:custDataLst>
          </p:nvPr>
        </p:nvGrpSpPr>
        <p:grpSpPr>
          <a:xfrm>
            <a:off x="1556578" y="909336"/>
            <a:ext cx="811208" cy="457842"/>
            <a:chOff x="5119590" y="553654"/>
            <a:chExt cx="1148407" cy="648429"/>
          </a:xfrm>
          <a:solidFill>
            <a:schemeClr val="bg1"/>
          </a:solidFill>
        </p:grpSpPr>
        <p:sp>
          <p:nvSpPr>
            <p:cNvPr id="147" name="任意多边形: 形状 146"/>
            <p:cNvSpPr/>
            <p:nvPr>
              <p:custDataLst>
                <p:tags r:id="rId4"/>
              </p:custDataLst>
            </p:nvPr>
          </p:nvSpPr>
          <p:spPr>
            <a:xfrm rot="529749">
              <a:off x="5228769" y="553654"/>
              <a:ext cx="355967" cy="312436"/>
            </a:xfrm>
            <a:custGeom>
              <a:avLst/>
              <a:gdLst/>
              <a:ahLst/>
              <a:cxnLst/>
              <a:rect l="0" t="0" r="0" b="0"/>
              <a:pathLst>
                <a:path w="503683" h="442088">
                  <a:moveTo>
                    <a:pt x="0" y="442087"/>
                  </a:moveTo>
                  <a:cubicBezTo>
                    <a:pt x="0" y="151892"/>
                    <a:pt x="355600" y="0"/>
                    <a:pt x="503682" y="266954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48" name="任意多边形: 形状 147"/>
            <p:cNvSpPr/>
            <p:nvPr>
              <p:custDataLst>
                <p:tags r:id="rId5"/>
              </p:custDataLst>
            </p:nvPr>
          </p:nvSpPr>
          <p:spPr>
            <a:xfrm rot="529749">
              <a:off x="5591802" y="585899"/>
              <a:ext cx="372033" cy="213168"/>
            </a:xfrm>
            <a:custGeom>
              <a:avLst/>
              <a:gdLst/>
              <a:ahLst/>
              <a:cxnLst/>
              <a:rect l="0" t="0" r="0" b="0"/>
              <a:pathLst>
                <a:path w="526416" h="301626">
                  <a:moveTo>
                    <a:pt x="526415" y="204343"/>
                  </a:moveTo>
                  <a:cubicBezTo>
                    <a:pt x="329692" y="0"/>
                    <a:pt x="81153" y="30353"/>
                    <a:pt x="0" y="301625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49" name="任意多边形: 形状 148"/>
            <p:cNvSpPr/>
            <p:nvPr>
              <p:custDataLst>
                <p:tags r:id="rId6"/>
              </p:custDataLst>
            </p:nvPr>
          </p:nvSpPr>
          <p:spPr>
            <a:xfrm rot="529749">
              <a:off x="5962779" y="608278"/>
              <a:ext cx="273482" cy="231837"/>
            </a:xfrm>
            <a:custGeom>
              <a:avLst/>
              <a:gdLst/>
              <a:ahLst/>
              <a:cxnLst/>
              <a:rect l="0" t="0" r="0" b="0"/>
              <a:pathLst>
                <a:path w="386969" h="328042">
                  <a:moveTo>
                    <a:pt x="365887" y="328041"/>
                  </a:moveTo>
                  <a:cubicBezTo>
                    <a:pt x="386968" y="131826"/>
                    <a:pt x="155702" y="0"/>
                    <a:pt x="0" y="243205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0" name="任意多边形: 形状 149"/>
            <p:cNvSpPr/>
            <p:nvPr>
              <p:custDataLst>
                <p:tags r:id="rId7"/>
              </p:custDataLst>
            </p:nvPr>
          </p:nvSpPr>
          <p:spPr>
            <a:xfrm rot="529749">
              <a:off x="5966242" y="845689"/>
              <a:ext cx="301755" cy="242069"/>
            </a:xfrm>
            <a:custGeom>
              <a:avLst/>
              <a:gdLst/>
              <a:ahLst/>
              <a:cxnLst/>
              <a:rect l="0" t="0" r="0" b="0"/>
              <a:pathLst>
                <a:path w="426975" h="342520">
                  <a:moveTo>
                    <a:pt x="0" y="342519"/>
                  </a:moveTo>
                  <a:cubicBezTo>
                    <a:pt x="322072" y="336804"/>
                    <a:pt x="426974" y="279400"/>
                    <a:pt x="308610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1" name="任意多边形: 形状 150"/>
            <p:cNvSpPr/>
            <p:nvPr>
              <p:custDataLst>
                <p:tags r:id="rId8"/>
              </p:custDataLst>
            </p:nvPr>
          </p:nvSpPr>
          <p:spPr>
            <a:xfrm rot="529749">
              <a:off x="5630371" y="1038531"/>
              <a:ext cx="309385" cy="150250"/>
            </a:xfrm>
            <a:custGeom>
              <a:avLst/>
              <a:gdLst/>
              <a:ahLst/>
              <a:cxnLst/>
              <a:rect l="0" t="0" r="0" b="0"/>
              <a:pathLst>
                <a:path w="437770" h="212599">
                  <a:moveTo>
                    <a:pt x="0" y="0"/>
                  </a:moveTo>
                  <a:cubicBezTo>
                    <a:pt x="142621" y="212598"/>
                    <a:pt x="289307" y="166751"/>
                    <a:pt x="437769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2" name="任意多边形: 形状 151"/>
            <p:cNvSpPr/>
            <p:nvPr>
              <p:custDataLst>
                <p:tags r:id="rId9"/>
              </p:custDataLst>
            </p:nvPr>
          </p:nvSpPr>
          <p:spPr>
            <a:xfrm rot="529749">
              <a:off x="5348232" y="992864"/>
              <a:ext cx="281112" cy="209219"/>
            </a:xfrm>
            <a:custGeom>
              <a:avLst/>
              <a:gdLst/>
              <a:ahLst/>
              <a:cxnLst/>
              <a:rect l="0" t="0" r="0" b="0"/>
              <a:pathLst>
                <a:path w="397765" h="296038">
                  <a:moveTo>
                    <a:pt x="0" y="61722"/>
                  </a:moveTo>
                  <a:cubicBezTo>
                    <a:pt x="98425" y="296037"/>
                    <a:pt x="332867" y="230886"/>
                    <a:pt x="397764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3" name="任意多边形: 形状 152"/>
            <p:cNvSpPr/>
            <p:nvPr>
              <p:custDataLst>
                <p:tags r:id="rId10"/>
              </p:custDataLst>
            </p:nvPr>
          </p:nvSpPr>
          <p:spPr>
            <a:xfrm rot="529749">
              <a:off x="5119590" y="953511"/>
              <a:ext cx="234529" cy="172329"/>
            </a:xfrm>
            <a:custGeom>
              <a:avLst/>
              <a:gdLst/>
              <a:ahLst/>
              <a:cxnLst/>
              <a:rect l="0" t="0" r="0" b="0"/>
              <a:pathLst>
                <a:path w="331852" h="243841">
                  <a:moveTo>
                    <a:pt x="0" y="0"/>
                  </a:moveTo>
                  <a:cubicBezTo>
                    <a:pt x="0" y="243840"/>
                    <a:pt x="272415" y="234061"/>
                    <a:pt x="331851" y="61722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154" name="组合 153"/>
          <p:cNvGrpSpPr/>
          <p:nvPr>
            <p:custDataLst>
              <p:tags r:id="rId11"/>
            </p:custDataLst>
          </p:nvPr>
        </p:nvGrpSpPr>
        <p:grpSpPr>
          <a:xfrm>
            <a:off x="2713524" y="519655"/>
            <a:ext cx="560536" cy="316588"/>
            <a:chOff x="5119590" y="553654"/>
            <a:chExt cx="1148407" cy="648429"/>
          </a:xfrm>
          <a:solidFill>
            <a:schemeClr val="bg1"/>
          </a:solidFill>
        </p:grpSpPr>
        <p:sp>
          <p:nvSpPr>
            <p:cNvPr id="155" name="任意多边形: 形状 154"/>
            <p:cNvSpPr/>
            <p:nvPr>
              <p:custDataLst>
                <p:tags r:id="rId12"/>
              </p:custDataLst>
            </p:nvPr>
          </p:nvSpPr>
          <p:spPr>
            <a:xfrm rot="529749">
              <a:off x="5228769" y="553654"/>
              <a:ext cx="355967" cy="312436"/>
            </a:xfrm>
            <a:custGeom>
              <a:avLst/>
              <a:gdLst/>
              <a:ahLst/>
              <a:cxnLst/>
              <a:rect l="0" t="0" r="0" b="0"/>
              <a:pathLst>
                <a:path w="503683" h="442088">
                  <a:moveTo>
                    <a:pt x="0" y="442087"/>
                  </a:moveTo>
                  <a:cubicBezTo>
                    <a:pt x="0" y="151892"/>
                    <a:pt x="355600" y="0"/>
                    <a:pt x="503682" y="266954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6" name="任意多边形: 形状 155"/>
            <p:cNvSpPr/>
            <p:nvPr>
              <p:custDataLst>
                <p:tags r:id="rId13"/>
              </p:custDataLst>
            </p:nvPr>
          </p:nvSpPr>
          <p:spPr>
            <a:xfrm rot="529749">
              <a:off x="5591802" y="585899"/>
              <a:ext cx="372033" cy="213168"/>
            </a:xfrm>
            <a:custGeom>
              <a:avLst/>
              <a:gdLst/>
              <a:ahLst/>
              <a:cxnLst/>
              <a:rect l="0" t="0" r="0" b="0"/>
              <a:pathLst>
                <a:path w="526416" h="301626">
                  <a:moveTo>
                    <a:pt x="526415" y="204343"/>
                  </a:moveTo>
                  <a:cubicBezTo>
                    <a:pt x="329692" y="0"/>
                    <a:pt x="81153" y="30353"/>
                    <a:pt x="0" y="301625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7" name="任意多边形: 形状 156"/>
            <p:cNvSpPr/>
            <p:nvPr>
              <p:custDataLst>
                <p:tags r:id="rId14"/>
              </p:custDataLst>
            </p:nvPr>
          </p:nvSpPr>
          <p:spPr>
            <a:xfrm rot="529749">
              <a:off x="5962779" y="608278"/>
              <a:ext cx="273482" cy="231837"/>
            </a:xfrm>
            <a:custGeom>
              <a:avLst/>
              <a:gdLst/>
              <a:ahLst/>
              <a:cxnLst/>
              <a:rect l="0" t="0" r="0" b="0"/>
              <a:pathLst>
                <a:path w="386969" h="328042">
                  <a:moveTo>
                    <a:pt x="365887" y="328041"/>
                  </a:moveTo>
                  <a:cubicBezTo>
                    <a:pt x="386968" y="131826"/>
                    <a:pt x="155702" y="0"/>
                    <a:pt x="0" y="243205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8" name="任意多边形: 形状 157"/>
            <p:cNvSpPr/>
            <p:nvPr>
              <p:custDataLst>
                <p:tags r:id="rId15"/>
              </p:custDataLst>
            </p:nvPr>
          </p:nvSpPr>
          <p:spPr>
            <a:xfrm rot="529749">
              <a:off x="5966242" y="845689"/>
              <a:ext cx="301755" cy="242069"/>
            </a:xfrm>
            <a:custGeom>
              <a:avLst/>
              <a:gdLst/>
              <a:ahLst/>
              <a:cxnLst/>
              <a:rect l="0" t="0" r="0" b="0"/>
              <a:pathLst>
                <a:path w="426975" h="342520">
                  <a:moveTo>
                    <a:pt x="0" y="342519"/>
                  </a:moveTo>
                  <a:cubicBezTo>
                    <a:pt x="322072" y="336804"/>
                    <a:pt x="426974" y="279400"/>
                    <a:pt x="308610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9" name="任意多边形: 形状 158"/>
            <p:cNvSpPr/>
            <p:nvPr>
              <p:custDataLst>
                <p:tags r:id="rId16"/>
              </p:custDataLst>
            </p:nvPr>
          </p:nvSpPr>
          <p:spPr>
            <a:xfrm rot="529749">
              <a:off x="5630371" y="1038531"/>
              <a:ext cx="309385" cy="150250"/>
            </a:xfrm>
            <a:custGeom>
              <a:avLst/>
              <a:gdLst/>
              <a:ahLst/>
              <a:cxnLst/>
              <a:rect l="0" t="0" r="0" b="0"/>
              <a:pathLst>
                <a:path w="437770" h="212599">
                  <a:moveTo>
                    <a:pt x="0" y="0"/>
                  </a:moveTo>
                  <a:cubicBezTo>
                    <a:pt x="142621" y="212598"/>
                    <a:pt x="289307" y="166751"/>
                    <a:pt x="437769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60" name="任意多边形: 形状 159"/>
            <p:cNvSpPr/>
            <p:nvPr>
              <p:custDataLst>
                <p:tags r:id="rId17"/>
              </p:custDataLst>
            </p:nvPr>
          </p:nvSpPr>
          <p:spPr>
            <a:xfrm rot="529749">
              <a:off x="5348232" y="992864"/>
              <a:ext cx="281112" cy="209219"/>
            </a:xfrm>
            <a:custGeom>
              <a:avLst/>
              <a:gdLst/>
              <a:ahLst/>
              <a:cxnLst/>
              <a:rect l="0" t="0" r="0" b="0"/>
              <a:pathLst>
                <a:path w="397765" h="296038">
                  <a:moveTo>
                    <a:pt x="0" y="61722"/>
                  </a:moveTo>
                  <a:cubicBezTo>
                    <a:pt x="98425" y="296037"/>
                    <a:pt x="332867" y="230886"/>
                    <a:pt x="397764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61" name="任意多边形: 形状 160"/>
            <p:cNvSpPr/>
            <p:nvPr>
              <p:custDataLst>
                <p:tags r:id="rId18"/>
              </p:custDataLst>
            </p:nvPr>
          </p:nvSpPr>
          <p:spPr>
            <a:xfrm rot="529749">
              <a:off x="5119590" y="953511"/>
              <a:ext cx="234529" cy="172329"/>
            </a:xfrm>
            <a:custGeom>
              <a:avLst/>
              <a:gdLst/>
              <a:ahLst/>
              <a:cxnLst/>
              <a:rect l="0" t="0" r="0" b="0"/>
              <a:pathLst>
                <a:path w="331852" h="243841">
                  <a:moveTo>
                    <a:pt x="0" y="0"/>
                  </a:moveTo>
                  <a:cubicBezTo>
                    <a:pt x="0" y="243840"/>
                    <a:pt x="272415" y="234061"/>
                    <a:pt x="331851" y="61722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23577" y="338719"/>
            <a:ext cx="1231499" cy="1158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04800" y="659813"/>
            <a:ext cx="10976400" cy="584775"/>
          </a:xfrm>
        </p:spPr>
        <p:txBody>
          <a:bodyPr lIns="91440" tIns="45720" rIns="91440" bIns="45720"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5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26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1440" tIns="45720" rIns="91440" bIns="4572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241647">
            <a:off x="10587216" y="-57147"/>
            <a:ext cx="1036410" cy="104860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4285" y="254645"/>
            <a:ext cx="11534632" cy="65659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1440" tIns="45720" rIns="91440" bIns="4572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1440" tIns="45720" rIns="91440" bIns="45720"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52696" y="5703856"/>
            <a:ext cx="823031" cy="10851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图片 8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000578"/>
            <a:ext cx="12192000" cy="1857422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6388" y="1398651"/>
            <a:ext cx="3846909" cy="4822354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44065" y="4188865"/>
            <a:ext cx="2249619" cy="2042337"/>
          </a:xfrm>
          <a:prstGeom prst="rect">
            <a:avLst/>
          </a:prstGeom>
        </p:spPr>
      </p:pic>
      <p:sp>
        <p:nvSpPr>
          <p:cNvPr id="7" name="Freeform 106"/>
          <p:cNvSpPr/>
          <p:nvPr>
            <p:custDataLst>
              <p:tags r:id="rId8"/>
            </p:custDataLst>
          </p:nvPr>
        </p:nvSpPr>
        <p:spPr>
          <a:xfrm>
            <a:off x="10368691" y="1485531"/>
            <a:ext cx="834469" cy="422693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Freeform 106"/>
          <p:cNvSpPr/>
          <p:nvPr>
            <p:custDataLst>
              <p:tags r:id="rId9"/>
            </p:custDataLst>
          </p:nvPr>
        </p:nvSpPr>
        <p:spPr>
          <a:xfrm>
            <a:off x="9204606" y="741614"/>
            <a:ext cx="834469" cy="422693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5000845" y="2905381"/>
            <a:ext cx="5682185" cy="1569660"/>
          </a:xfrm>
        </p:spPr>
        <p:txBody>
          <a:bodyPr lIns="91440" tIns="45720" rIns="91440" bIns="45720" anchor="t" anchorCtr="0">
            <a:normAutofit/>
          </a:bodyPr>
          <a:lstStyle>
            <a:lvl1pPr>
              <a:defRPr sz="48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241647">
            <a:off x="10587216" y="-57147"/>
            <a:ext cx="1036410" cy="104860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21547" y="140787"/>
            <a:ext cx="1353429" cy="13290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06"/>
          <p:cNvSpPr/>
          <p:nvPr>
            <p:custDataLst>
              <p:tags r:id="rId2"/>
            </p:custDataLst>
          </p:nvPr>
        </p:nvSpPr>
        <p:spPr>
          <a:xfrm>
            <a:off x="3369866" y="637823"/>
            <a:ext cx="834469" cy="422693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1" name="Freeform 106"/>
          <p:cNvSpPr/>
          <p:nvPr>
            <p:custDataLst>
              <p:tags r:id="rId3"/>
            </p:custDataLst>
          </p:nvPr>
        </p:nvSpPr>
        <p:spPr>
          <a:xfrm>
            <a:off x="2255740" y="1232622"/>
            <a:ext cx="1269704" cy="563920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91" name="图片 9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7731" y="257754"/>
            <a:ext cx="1731414" cy="1633870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214545"/>
            <a:ext cx="12192000" cy="1643455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04504" y="4547235"/>
            <a:ext cx="2456901" cy="226181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846001" y="3644306"/>
            <a:ext cx="1036410" cy="104860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9" name="标题 88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43230"/>
            <a:ext cx="10852237" cy="461665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50868" y="5028026"/>
            <a:ext cx="1585097" cy="1377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127" y="5235543"/>
            <a:ext cx="1280271" cy="161558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26.xml"/><Relationship Id="rId23" Type="http://schemas.openxmlformats.org/officeDocument/2006/relationships/tags" Target="../tags/tag225.xml"/><Relationship Id="rId22" Type="http://schemas.openxmlformats.org/officeDocument/2006/relationships/tags" Target="../tags/tag224.xml"/><Relationship Id="rId21" Type="http://schemas.openxmlformats.org/officeDocument/2006/relationships/tags" Target="../tags/tag223.xml"/><Relationship Id="rId20" Type="http://schemas.openxmlformats.org/officeDocument/2006/relationships/tags" Target="../tags/tag22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2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260.xml"/><Relationship Id="rId7" Type="http://schemas.openxmlformats.org/officeDocument/2006/relationships/image" Target="../media/image22.png"/><Relationship Id="rId6" Type="http://schemas.openxmlformats.org/officeDocument/2006/relationships/tags" Target="../tags/tag259.xml"/><Relationship Id="rId5" Type="http://schemas.openxmlformats.org/officeDocument/2006/relationships/image" Target="../media/image21.png"/><Relationship Id="rId4" Type="http://schemas.openxmlformats.org/officeDocument/2006/relationships/tags" Target="../tags/tag258.xml"/><Relationship Id="rId3" Type="http://schemas.openxmlformats.org/officeDocument/2006/relationships/image" Target="../media/image20.png"/><Relationship Id="rId24" Type="http://schemas.openxmlformats.org/officeDocument/2006/relationships/notesSlide" Target="../notesSlides/notesSlide9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66.xml"/><Relationship Id="rId21" Type="http://schemas.openxmlformats.org/officeDocument/2006/relationships/image" Target="../media/image30.png"/><Relationship Id="rId20" Type="http://schemas.openxmlformats.org/officeDocument/2006/relationships/tags" Target="../tags/tag265.xml"/><Relationship Id="rId2" Type="http://schemas.openxmlformats.org/officeDocument/2006/relationships/image" Target="../media/image19.png"/><Relationship Id="rId19" Type="http://schemas.openxmlformats.org/officeDocument/2006/relationships/image" Target="../media/image29.png"/><Relationship Id="rId18" Type="http://schemas.openxmlformats.org/officeDocument/2006/relationships/tags" Target="../tags/tag264.xml"/><Relationship Id="rId17" Type="http://schemas.openxmlformats.org/officeDocument/2006/relationships/image" Target="../media/image28.png"/><Relationship Id="rId16" Type="http://schemas.openxmlformats.org/officeDocument/2006/relationships/tags" Target="../tags/tag263.xml"/><Relationship Id="rId15" Type="http://schemas.openxmlformats.org/officeDocument/2006/relationships/image" Target="../media/image27.png"/><Relationship Id="rId14" Type="http://schemas.openxmlformats.org/officeDocument/2006/relationships/image" Target="../media/image26.png"/><Relationship Id="rId13" Type="http://schemas.openxmlformats.org/officeDocument/2006/relationships/image" Target="../media/image25.png"/><Relationship Id="rId12" Type="http://schemas.openxmlformats.org/officeDocument/2006/relationships/tags" Target="../tags/tag262.xml"/><Relationship Id="rId11" Type="http://schemas.openxmlformats.org/officeDocument/2006/relationships/image" Target="../media/image24.png"/><Relationship Id="rId10" Type="http://schemas.openxmlformats.org/officeDocument/2006/relationships/tags" Target="../tags/tag261.xml"/><Relationship Id="rId1" Type="http://schemas.openxmlformats.org/officeDocument/2006/relationships/tags" Target="../tags/tag2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8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image" Target="../media/image17.png"/><Relationship Id="rId1" Type="http://schemas.openxmlformats.org/officeDocument/2006/relationships/tags" Target="../tags/tag22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image" Target="../media/image18.png"/><Relationship Id="rId1" Type="http://schemas.openxmlformats.org/officeDocument/2006/relationships/tags" Target="../tags/tag23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247.xml"/><Relationship Id="rId7" Type="http://schemas.openxmlformats.org/officeDocument/2006/relationships/image" Target="../media/image22.png"/><Relationship Id="rId6" Type="http://schemas.openxmlformats.org/officeDocument/2006/relationships/tags" Target="../tags/tag246.xml"/><Relationship Id="rId5" Type="http://schemas.openxmlformats.org/officeDocument/2006/relationships/image" Target="../media/image21.png"/><Relationship Id="rId4" Type="http://schemas.openxmlformats.org/officeDocument/2006/relationships/tags" Target="../tags/tag245.xml"/><Relationship Id="rId3" Type="http://schemas.openxmlformats.org/officeDocument/2006/relationships/image" Target="../media/image20.png"/><Relationship Id="rId23" Type="http://schemas.openxmlformats.org/officeDocument/2006/relationships/notesSlide" Target="../notesSlides/notesSlide6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image" Target="../media/image19.png"/><Relationship Id="rId19" Type="http://schemas.openxmlformats.org/officeDocument/2006/relationships/image" Target="../media/image29.png"/><Relationship Id="rId18" Type="http://schemas.openxmlformats.org/officeDocument/2006/relationships/tags" Target="../tags/tag251.xml"/><Relationship Id="rId17" Type="http://schemas.openxmlformats.org/officeDocument/2006/relationships/image" Target="../media/image28.png"/><Relationship Id="rId16" Type="http://schemas.openxmlformats.org/officeDocument/2006/relationships/tags" Target="../tags/tag250.xml"/><Relationship Id="rId15" Type="http://schemas.openxmlformats.org/officeDocument/2006/relationships/image" Target="../media/image27.png"/><Relationship Id="rId14" Type="http://schemas.openxmlformats.org/officeDocument/2006/relationships/image" Target="../media/image26.png"/><Relationship Id="rId13" Type="http://schemas.openxmlformats.org/officeDocument/2006/relationships/image" Target="../media/image25.png"/><Relationship Id="rId12" Type="http://schemas.openxmlformats.org/officeDocument/2006/relationships/tags" Target="../tags/tag249.xml"/><Relationship Id="rId11" Type="http://schemas.openxmlformats.org/officeDocument/2006/relationships/image" Target="../media/image24.png"/><Relationship Id="rId10" Type="http://schemas.openxmlformats.org/officeDocument/2006/relationships/tags" Target="../tags/tag248.xml"/><Relationship Id="rId1" Type="http://schemas.openxmlformats.org/officeDocument/2006/relationships/tags" Target="../tags/tag24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000"/>
              <a:t>研学旅行收获多</a:t>
            </a:r>
            <a:endParaRPr lang="zh-CN" altLang="en-US" sz="6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980" y="3325229"/>
            <a:ext cx="6364508" cy="1049522"/>
          </a:xfrm>
        </p:spPr>
        <p:txBody>
          <a:bodyPr/>
          <a:p>
            <a:r>
              <a:rPr lang="zh-CN" altLang="en-US" sz="3200"/>
              <a:t>张裕卡斯特研学总结课程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469765" y="154305"/>
            <a:ext cx="8756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latin typeface="黑体" panose="02010609060101010101" charset="-122"/>
                <a:ea typeface="黑体" panose="02010609060101010101" charset="-122"/>
              </a:rPr>
              <a:t>研学旅行活动评价</a:t>
            </a:r>
            <a:endParaRPr lang="zh-CN" altLang="en-US" sz="2800" b="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1751330" y="755650"/>
          <a:ext cx="85318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995"/>
                <a:gridCol w="3861435"/>
                <a:gridCol w="1583690"/>
                <a:gridCol w="1602740"/>
              </a:tblGrid>
              <a:tr h="6400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评价项目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具体内容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自我评价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小组评价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 rowSpan="4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合作交流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1.是否能主动和同学配合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2.是否乐于帮助同学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3.是否能认真倾听同学的观点和意见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4.是否对班级和小组的活动贡献很大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rowSpan="3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探究学习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1.是否能认真完成研学的前期准备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2.是否能积极主动的参与研学前的各项活动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3.是否会用多种方法搜集处理信息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rowSpan="4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研学过程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1.是否做到不怕困难和辛苦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2.是否能积极主动的参与活动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3.是否能积极主动的发现问题并寻求办法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4.是否能严格要求自己，文明旅行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rowSpan="3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成果展示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1.是否能认真细致的完成研学手册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2.是否能积极主动的展示研学成果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3.成果是否有新意</a:t>
                      </a:r>
                      <a:endParaRPr lang="en-US" altLang="en-US" sz="1600" b="0"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0" vert="horz" anchor="t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_blue"/>
          <p:cNvGrpSpPr/>
          <p:nvPr>
            <p:custDataLst>
              <p:tags r:id="rId1"/>
            </p:custDataLst>
          </p:nvPr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B2_gree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1_gree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3_red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4_orange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R_blue"/>
          <p:cNvGrpSpPr/>
          <p:nvPr>
            <p:custDataLst>
              <p:tags r:id="rId12"/>
            </p:custDataLst>
          </p:nvPr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6" name="组合 15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T2_orange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B1_red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54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4109516" y="1028085"/>
            <a:ext cx="5606866" cy="11677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sz="6000" b="1" i="0" u="none" strike="noStrike" kern="1200" cap="none" spc="30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noProof="0" dirty="0">
                <a:solidFill>
                  <a:srgbClr val="FF0000"/>
                </a:solidFill>
                <a:ea typeface="幼圆" panose="02010509060101010101" pitchFamily="49" charset="-122"/>
                <a:sym typeface="Arial" panose="020B0604020202020204" pitchFamily="34" charset="0"/>
              </a:rPr>
              <a:t>颁奖仪式</a:t>
            </a:r>
            <a:endParaRPr lang="zh-CN" noProof="0" dirty="0">
              <a:solidFill>
                <a:srgbClr val="FF0000"/>
              </a:solidFill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86835" y="2350770"/>
            <a:ext cx="4017645" cy="4017645"/>
          </a:xfrm>
          <a:prstGeom prst="ellipse">
            <a:avLst/>
          </a:prstGeom>
        </p:spPr>
      </p:pic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79"/>
    </mc:Choice>
    <mc:Fallback>
      <p:transition spd="slow" advClick="0" advTm="33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卡斯特酒庄门前合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365" y="250825"/>
            <a:ext cx="11431270" cy="6355715"/>
          </a:xfrm>
          <a:prstGeom prst="roundRect">
            <a:avLst/>
          </a:prstGeom>
          <a:effectLst>
            <a:softEdge rad="63500"/>
          </a:effectLst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" y="419100"/>
            <a:ext cx="1062037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3023613" y="1081432"/>
            <a:ext cx="7398385" cy="4136390"/>
            <a:chOff x="2926363" y="1131590"/>
            <a:chExt cx="5548789" cy="3102292"/>
          </a:xfrm>
        </p:grpSpPr>
        <p:sp>
          <p:nvSpPr>
            <p:cNvPr id="3" name="TextBox 2"/>
            <p:cNvSpPr txBox="1"/>
            <p:nvPr/>
          </p:nvSpPr>
          <p:spPr>
            <a:xfrm>
              <a:off x="3275856" y="1131590"/>
              <a:ext cx="4176464" cy="83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研学目标</a:t>
              </a:r>
              <a:endParaRPr lang="zh-CN" altLang="en-US" sz="4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926363" y="1811199"/>
              <a:ext cx="5548789" cy="2422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1.通过动手做手抄报、画画锻炼学生的动手操作能力。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2.通过讲历史、谈感悟锻炼学生的口头表达能力和写作能力。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3.开展多种形式的小组合作，通过交流讨论锻炼学生的团结合作能力，学会分享与倾听。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60" y="635000"/>
            <a:ext cx="11707495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761490" y="1533525"/>
            <a:ext cx="729107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rPr>
              <a:t>  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此次“百年张裕情，实业兴邦志”研学活动中，同学们积极参与、勇于质疑、相互合作，既接触了很多关于酒知识，又受到了美的熏陶和家国情怀的教育，相信大家一定都迫不及待想要分享你的收获了，就让我们一起来交流交流吧！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49045" y="117158"/>
            <a:ext cx="5080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06400"/>
            <a:r>
              <a:rPr lang="zh-CN" altLang="en-US" sz="54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</a:rPr>
              <a:t>活动导入</a:t>
            </a:r>
            <a:endParaRPr lang="zh-CN" altLang="en-US" sz="5400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幼圆" panose="02010509060101010101" pitchFamily="49" charset="-122"/>
              <a:cs typeface="+mj-cs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2800" y="774685"/>
            <a:ext cx="9144000" cy="2386800"/>
          </a:xfrm>
        </p:spPr>
        <p:txBody>
          <a:bodyPr/>
          <a:lstStyle/>
          <a:p>
            <a:r>
              <a:rPr lang="zh-CN" altLang="en-US" dirty="0">
                <a:ea typeface="幼圆" panose="02010509060101010101" pitchFamily="49" charset="-122"/>
                <a:sym typeface="Arial" panose="020B0604020202020204" pitchFamily="34" charset="0"/>
              </a:rPr>
              <a:t>汇报交流</a:t>
            </a:r>
            <a:endParaRPr lang="zh-CN" altLang="en-US" dirty="0"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664018" y="3258280"/>
            <a:ext cx="9144000" cy="1656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汇报要求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: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各小组成员上台汇报交流。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汇报声音洪亮，语言流畅，表达清晰。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其他小组对汇报情况进行评价。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107"/>
          <p:cNvSpPr txBox="1"/>
          <p:nvPr>
            <p:custDataLst>
              <p:tags r:id="rId1"/>
            </p:custDataLst>
          </p:nvPr>
        </p:nvSpPr>
        <p:spPr>
          <a:xfrm>
            <a:off x="4715729" y="278442"/>
            <a:ext cx="5682185" cy="11677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kern="1200" cap="none" spc="30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sym typeface="Arial" panose="020B0604020202020204" pitchFamily="34" charset="0"/>
              </a:rPr>
              <a:t>博学组</a:t>
            </a:r>
            <a:endParaRPr kumimoji="0" lang="en-US" altLang="zh-CN" sz="6000" b="1" i="0" u="none" strike="noStrike" kern="1200" cap="none" spc="30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15510" y="1602740"/>
            <a:ext cx="6694805" cy="1569720"/>
          </a:xfrm>
        </p:spPr>
        <p:txBody>
          <a:bodyPr>
            <a:noAutofit/>
          </a:bodyPr>
          <a:lstStyle/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汇报方式：手抄报展评。</a:t>
            </a:r>
            <a:b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</a:b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评价标准：</a:t>
            </a:r>
            <a:b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</a:b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图案精美，书写美观。</a:t>
            </a:r>
            <a:b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</a:b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能选择张裕酒庄的文化、历史、葡萄酒生产等一方面介绍清楚。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占位符 55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522730" y="1857375"/>
            <a:ext cx="11535410" cy="3663315"/>
          </a:xfrm>
        </p:spPr>
        <p:txBody>
          <a:bodyPr>
            <a:no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汇报方式：书画作品展评。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评价标准：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1.</a:t>
            </a:r>
            <a:r>
              <a:rPr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绘画或书法内容为研学中的所闻所见。</a:t>
            </a:r>
            <a:endParaRPr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2.</a:t>
            </a:r>
            <a:r>
              <a:rPr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绘画构图巧妙，色彩搭配合理，形象逼真。</a:t>
            </a:r>
            <a:endParaRPr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3.</a:t>
            </a:r>
            <a:r>
              <a:rPr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书法有自己的风格，内容原创。</a:t>
            </a:r>
            <a:endParaRPr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标题 5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997246" y="477540"/>
            <a:ext cx="5606866" cy="11677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sz="6000" b="1" i="0" u="none" strike="noStrike" kern="1200" cap="none" spc="30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noProof="0" dirty="0">
                <a:ea typeface="幼圆" panose="02010509060101010101" pitchFamily="49" charset="-122"/>
                <a:sym typeface="Arial" panose="020B0604020202020204" pitchFamily="34" charset="0"/>
              </a:rPr>
              <a:t>善思组</a:t>
            </a:r>
            <a:endParaRPr lang="en-US" altLang="zh-CN" noProof="0" dirty="0"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_blue"/>
          <p:cNvGrpSpPr/>
          <p:nvPr>
            <p:custDataLst>
              <p:tags r:id="rId1"/>
            </p:custDataLst>
          </p:nvPr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B2_gree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1_gree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3_red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4_orange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R_blue"/>
          <p:cNvGrpSpPr/>
          <p:nvPr>
            <p:custDataLst>
              <p:tags r:id="rId12"/>
            </p:custDataLst>
          </p:nvPr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6" name="组合 15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T2_orange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B1_red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2148205" y="2060575"/>
            <a:ext cx="8812530" cy="3466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sz="1600" b="0">
                <a:ea typeface="微软雅黑" panose="020B0503020204020204" charset="-122"/>
              </a:rPr>
              <a:t>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汇报方式：摄影作品展评。评价标准：</a:t>
            </a:r>
            <a:endParaRPr lang="en-US" altLang="zh-CN" sz="2800" b="1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1.摄影内容为卡斯特酒庄的建筑、自然景观或研学活动过程。</a:t>
            </a:r>
            <a:endParaRPr lang="en-US" altLang="zh-CN" sz="2800" b="1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2.构图巧妙，图片清晰，角度新颖。</a:t>
            </a:r>
            <a:endParaRPr lang="en-US" altLang="zh-CN" sz="2800" b="1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标题 54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4713401" y="892830"/>
            <a:ext cx="5606866" cy="11677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sz="6000" b="1" i="0" u="none" strike="noStrike" kern="1200" cap="none" spc="30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noProof="0" dirty="0">
                <a:ea typeface="幼圆" panose="02010509060101010101" pitchFamily="49" charset="-122"/>
                <a:sym typeface="Arial" panose="020B0604020202020204" pitchFamily="34" charset="0"/>
              </a:rPr>
              <a:t>求知</a:t>
            </a:r>
            <a:r>
              <a:rPr lang="en-US" altLang="zh-CN" noProof="0" dirty="0">
                <a:ea typeface="幼圆" panose="02010509060101010101" pitchFamily="49" charset="-122"/>
                <a:sym typeface="Arial" panose="020B0604020202020204" pitchFamily="34" charset="0"/>
              </a:rPr>
              <a:t>组</a:t>
            </a:r>
            <a:endParaRPr lang="en-US" altLang="zh-CN" noProof="0" dirty="0"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79"/>
    </mc:Choice>
    <mc:Fallback>
      <p:transition spd="slow" advClick="0" advTm="337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48301" y="939185"/>
            <a:ext cx="5606866" cy="11677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sz="6000" b="1" i="0" u="none" strike="noStrike" kern="1200" cap="none" spc="30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noProof="0" dirty="0">
                <a:ea typeface="幼圆" panose="02010509060101010101" pitchFamily="49" charset="-122"/>
                <a:sym typeface="Arial" panose="020B0604020202020204" pitchFamily="34" charset="0"/>
              </a:rPr>
              <a:t>笃行</a:t>
            </a:r>
            <a:r>
              <a:rPr lang="en-US" altLang="zh-CN" noProof="0" dirty="0">
                <a:ea typeface="幼圆" panose="02010509060101010101" pitchFamily="49" charset="-122"/>
                <a:sym typeface="Arial" panose="020B0604020202020204" pitchFamily="34" charset="0"/>
              </a:rPr>
              <a:t>组</a:t>
            </a:r>
            <a:endParaRPr lang="en-US" altLang="zh-CN" noProof="0" dirty="0"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185035" y="1969770"/>
            <a:ext cx="8812530" cy="3851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endParaRPr lang="zh-CN" sz="1600" b="0">
              <a:ea typeface="微软雅黑" panose="020B0503020204020204" charset="-122"/>
            </a:endParaRPr>
          </a:p>
          <a:p>
            <a:pPr marL="22860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汇报方式：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我是小导游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评价标准：</a:t>
            </a:r>
            <a:endParaRPr lang="en-US" altLang="zh-CN" sz="2800" b="1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导游词讲解流畅、通俗易懂、有感染力。</a:t>
            </a:r>
            <a:endParaRPr lang="en-US" altLang="zh-CN" sz="2800" b="1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导游手势标准。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语言亲切，表情自然，仪态大方。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TEMPLATE_THUMBS_INDEX" val="1、4、7、8、9、13、15、16、17、18、20、21、22、23、24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2"/>
  <p:tag name="KSO_WM_TEMPLATE_MASTER_THUMB_INDEX" val="12"/>
</p:tagLst>
</file>

<file path=ppt/tags/tag227.xml><?xml version="1.0" encoding="utf-8"?>
<p:tagLst xmlns:p="http://schemas.openxmlformats.org/presentationml/2006/main">
  <p:tag name="KSO_WM_TEMPLATE_CATEGORY" val="custom"/>
  <p:tag name="KSO_WM_TEMPLATE_INDEX" val="20205262"/>
  <p:tag name="KSO_WM_SLIDE_MODEL_TYPE" val="cover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262"/>
</p:tagLst>
</file>

<file path=ppt/tags/tag2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23*i*0"/>
  <p:tag name="KSO_WM_TEMPLATE_CATEGORY" val="special"/>
  <p:tag name="KSO_WM_TEMPLATE_INDEX" val="20163167"/>
  <p:tag name="KSO_WM_UNIT_INDEX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23*i*1"/>
  <p:tag name="KSO_WM_TEMPLATE_CATEGORY" val="special"/>
  <p:tag name="KSO_WM_TEMPLATE_INDEX" val="20163167"/>
  <p:tag name="KSO_WM_UNIT_INDEX" val="1"/>
</p:tagLst>
</file>

<file path=ppt/tags/tag231.xml><?xml version="1.0" encoding="utf-8"?>
<p:tagLst xmlns:p="http://schemas.openxmlformats.org/presentationml/2006/main">
  <p:tag name="KSO_WM_TEMPLATE_CATEGORY" val="custom"/>
  <p:tag name="KSO_WM_TEMPLATE_INDEX" val="20205262"/>
  <p:tag name="KSO_WM_TAG_VERSION" val="1.0"/>
  <p:tag name="KSO_WM_SLIDE_ID" val="basetag20163167_23"/>
  <p:tag name="KSO_WM_SLIDE_INDEX" val="23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2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8*i*0"/>
  <p:tag name="KSO_WM_TEMPLATE_CATEGORY" val="special"/>
  <p:tag name="KSO_WM_TEMPLATE_INDEX" val="20163167"/>
  <p:tag name="KSO_WM_UNIT_INDEX" val="0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8*i*2"/>
  <p:tag name="KSO_WM_TEMPLATE_CATEGORY" val="special"/>
  <p:tag name="KSO_WM_TEMPLATE_INDEX" val="20163167"/>
  <p:tag name="KSO_WM_UNIT_INDEX" val="2"/>
</p:tagLst>
</file>

<file path=ppt/tags/tag234.xml><?xml version="1.0" encoding="utf-8"?>
<p:tagLst xmlns:p="http://schemas.openxmlformats.org/presentationml/2006/main">
  <p:tag name="KSO_WM_TEMPLATE_CATEGORY" val="custom"/>
  <p:tag name="KSO_WM_TEMPLATE_INDEX" val="20205262"/>
  <p:tag name="KSO_WM_TAG_VERSION" val="1.0"/>
  <p:tag name="KSO_WM_SLIDE_ID" val="basetag20163167_8"/>
  <p:tag name="KSO_WM_SLIDE_INDEX" val="8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2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2_24*a*1"/>
  <p:tag name="KSO_WM_TEMPLATE_CATEGORY" val="custom"/>
  <p:tag name="KSO_WM_TEMPLATE_INDEX" val="20205262"/>
  <p:tag name="KSO_WM_UNIT_LAYERLEVEL" val="1"/>
  <p:tag name="KSO_WM_TAG_VERSION" val="1.0"/>
  <p:tag name="KSO_WM_BEAUTIFY_FLAG" val="#wm#"/>
  <p:tag name="KSO_WM_UNIT_PRESET_TEXT" val="单击此处添加标题"/>
</p:tagLst>
</file>

<file path=ppt/tags/tag236.xml><?xml version="1.0" encoding="utf-8"?>
<p:tagLst xmlns:p="http://schemas.openxmlformats.org/presentationml/2006/main">
  <p:tag name="KSO_WM_UNIT_NOCLEAR" val="0"/>
  <p:tag name="KSO_WM_UNIT_VALUE" val="22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2_24*f*1"/>
  <p:tag name="KSO_WM_TEMPLATE_CATEGORY" val="custom"/>
  <p:tag name="KSO_WM_TEMPLATE_INDEX" val="20205262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</p:tagLst>
</file>

<file path=ppt/tags/tag237.xml><?xml version="1.0" encoding="utf-8"?>
<p:tagLst xmlns:p="http://schemas.openxmlformats.org/presentationml/2006/main">
  <p:tag name="KSO_WM_SLIDE_ID" val="custom20205262_24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5262"/>
  <p:tag name="KSO_WM_SLIDE_LAYOUT" val="a_f"/>
  <p:tag name="KSO_WM_SLIDE_LAYOUT_CNT" val="1_1"/>
</p:tagLst>
</file>

<file path=ppt/tags/tag238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5262_7*e*1"/>
  <p:tag name="KSO_WM_TEMPLATE_CATEGORY" val="custom"/>
  <p:tag name="KSO_WM_TEMPLATE_INDEX" val="20205262"/>
  <p:tag name="KSO_WM_UNIT_LAYERLEVEL" val="1"/>
  <p:tag name="KSO_WM_TAG_VERSION" val="1.0"/>
  <p:tag name="KSO_WM_BEAUTIFY_FLAG" val="#wm#"/>
  <p:tag name="KSO_WM_UNIT_PRESET_TEXT" val="PART.01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2_7*a*1"/>
  <p:tag name="KSO_WM_TEMPLATE_CATEGORY" val="custom"/>
  <p:tag name="KSO_WM_TEMPLATE_INDEX" val="20205262"/>
  <p:tag name="KSO_WM_UNIT_LAYERLEVEL" val="1"/>
  <p:tag name="KSO_WM_TAG_VERSION" val="1.0"/>
  <p:tag name="KSO_WM_BEAUTIFY_FLAG" val="#wm#"/>
  <p:tag name="KSO_WM_UNIT_PRESET_TEXT" val="点击此处添加标题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ID" val="custom20205262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62"/>
  <p:tag name="KSO_WM_SLIDE_LAYOUT" val="a_e"/>
  <p:tag name="KSO_WM_SLIDE_LAYOUT_CNT" val="1_1"/>
</p:tagLst>
</file>

<file path=ppt/tags/tag241.xml><?xml version="1.0" encoding="utf-8"?>
<p:tagLst xmlns:p="http://schemas.openxmlformats.org/presentationml/2006/main"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2_25*f*1"/>
  <p:tag name="KSO_WM_TEMPLATE_CATEGORY" val="custom"/>
  <p:tag name="KSO_WM_TEMPLATE_INDEX" val="20205262"/>
  <p:tag name="KSO_WM_UNIT_LAYERLEVEL" val="1"/>
  <p:tag name="KSO_WM_TAG_VERSION" val="1.0"/>
  <p:tag name="KSO_WM_BEAUTIFY_FLAG" val="#wm#"/>
  <p:tag name="KSO_WM_UNIT_PRESET_TEXT" val="单击此处添加文本具体内容，简明扼要地阐述你的观点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2_25*a*1"/>
  <p:tag name="KSO_WM_TEMPLATE_CATEGORY" val="custom"/>
  <p:tag name="KSO_WM_TEMPLATE_INDEX" val="20205262"/>
  <p:tag name="KSO_WM_UNIT_LAYERLEVEL" val="1"/>
  <p:tag name="KSO_WM_TAG_VERSION" val="1.0"/>
  <p:tag name="KSO_WM_BEAUTIFY_FLAG" val="#wm#"/>
  <p:tag name="KSO_WM_UNIT_PRESET_TEXT" val="谢谢观看"/>
</p:tagLst>
</file>

<file path=ppt/tags/tag243.xml><?xml version="1.0" encoding="utf-8"?>
<p:tagLst xmlns:p="http://schemas.openxmlformats.org/presentationml/2006/main">
  <p:tag name="KSO_WM_SLIDE_ID" val="custom20205262_3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62"/>
  <p:tag name="KSO_WM_SLIDE_LAYOUT" val="a_l"/>
  <p:tag name="KSO_WM_SLIDE_LAYOUT_CNT" val="1_1"/>
</p:tagLst>
</file>

<file path=ppt/tags/tag2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3"/>
  <p:tag name="KSO_WM_TEMPLATE_CATEGORY" val="special"/>
  <p:tag name="KSO_WM_TEMPLATE_INDEX" val="20163167"/>
  <p:tag name="KSO_WM_UNIT_INDEX" val="3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8"/>
  <p:tag name="KSO_WM_TEMPLATE_CATEGORY" val="special"/>
  <p:tag name="KSO_WM_TEMPLATE_INDEX" val="20163167"/>
  <p:tag name="KSO_WM_UNIT_INDEX" val="8"/>
</p:tagLst>
</file>

<file path=ppt/tags/tag2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9"/>
  <p:tag name="KSO_WM_TEMPLATE_CATEGORY" val="special"/>
  <p:tag name="KSO_WM_TEMPLATE_INDEX" val="20163167"/>
  <p:tag name="KSO_WM_UNIT_INDEX" val="9"/>
</p:tagLst>
</file>

<file path=ppt/tags/tag2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10"/>
  <p:tag name="KSO_WM_TEMPLATE_CATEGORY" val="special"/>
  <p:tag name="KSO_WM_TEMPLATE_INDEX" val="20163167"/>
  <p:tag name="KSO_WM_UNIT_INDEX" val="10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11"/>
  <p:tag name="KSO_WM_TEMPLATE_CATEGORY" val="special"/>
  <p:tag name="KSO_WM_TEMPLATE_INDEX" val="20163167"/>
  <p:tag name="KSO_WM_UNIT_INDEX" val="11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12"/>
  <p:tag name="KSO_WM_TEMPLATE_CATEGORY" val="special"/>
  <p:tag name="KSO_WM_TEMPLATE_INDEX" val="20163167"/>
  <p:tag name="KSO_WM_UNIT_INDEX" val="1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19"/>
  <p:tag name="KSO_WM_TEMPLATE_CATEGORY" val="special"/>
  <p:tag name="KSO_WM_TEMPLATE_INDEX" val="20163167"/>
  <p:tag name="KSO_WM_UNIT_INDEX" val="19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20"/>
  <p:tag name="KSO_WM_TEMPLATE_CATEGORY" val="special"/>
  <p:tag name="KSO_WM_TEMPLATE_INDEX" val="20163167"/>
  <p:tag name="KSO_WM_UNIT_INDEX" val="20"/>
</p:tagLst>
</file>

<file path=ppt/tags/tag25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2_25*a*1"/>
  <p:tag name="KSO_WM_TEMPLATE_CATEGORY" val="custom"/>
  <p:tag name="KSO_WM_TEMPLATE_INDEX" val="20205262"/>
  <p:tag name="KSO_WM_UNIT_LAYERLEVEL" val="1"/>
  <p:tag name="KSO_WM_TAG_VERSION" val="1.0"/>
  <p:tag name="KSO_WM_BEAUTIFY_FLAG" val="#wm#"/>
  <p:tag name="KSO_WM_UNIT_PRESET_TEXT" val="谢谢观看"/>
</p:tagLst>
</file>

<file path=ppt/tags/tag253.xml><?xml version="1.0" encoding="utf-8"?>
<p:tagLst xmlns:p="http://schemas.openxmlformats.org/presentationml/2006/main">
  <p:tag name="KSO_WM_TEMPLATE_CATEGORY" val="custom"/>
  <p:tag name="KSO_WM_TEMPLATE_INDEX" val="20205262"/>
  <p:tag name="KSO_WM_TAG_VERSION" val="1.0"/>
  <p:tag name="KSO_WM_SLIDE_ID" val="basetag20163167_3"/>
  <p:tag name="KSO_WM_SLIDE_INDEX" val="3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25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2_25*a*1"/>
  <p:tag name="KSO_WM_TEMPLATE_CATEGORY" val="custom"/>
  <p:tag name="KSO_WM_TEMPLATE_INDEX" val="20205262"/>
  <p:tag name="KSO_WM_UNIT_LAYERLEVEL" val="1"/>
  <p:tag name="KSO_WM_TAG_VERSION" val="1.0"/>
  <p:tag name="KSO_WM_BEAUTIFY_FLAG" val="#wm#"/>
  <p:tag name="KSO_WM_UNIT_PRESET_TEXT" val="谢谢观看"/>
</p:tagLst>
</file>

<file path=ppt/tags/tag255.xml><?xml version="1.0" encoding="utf-8"?>
<p:tagLst xmlns:p="http://schemas.openxmlformats.org/presentationml/2006/main">
  <p:tag name="KSO_WM_SLIDE_ID" val="custom20205262_24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5262"/>
  <p:tag name="KSO_WM_SLIDE_LAYOUT" val="a_f"/>
  <p:tag name="KSO_WM_SLIDE_LAYOUT_CNT" val="1_1"/>
</p:tagLst>
</file>

<file path=ppt/tags/tag256.xml><?xml version="1.0" encoding="utf-8"?>
<p:tagLst xmlns:p="http://schemas.openxmlformats.org/presentationml/2006/main">
  <p:tag name="KSO_WM_SLIDE_ID" val="custom20205262_1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5262"/>
  <p:tag name="KSO_WM_SLIDE_LAYOUT" val="a_f"/>
  <p:tag name="KSO_WM_SLIDE_LAYOUT_CNT" val="1_1"/>
</p:tagLst>
</file>

<file path=ppt/tags/tag2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3"/>
  <p:tag name="KSO_WM_TEMPLATE_CATEGORY" val="special"/>
  <p:tag name="KSO_WM_TEMPLATE_INDEX" val="20163167"/>
  <p:tag name="KSO_WM_UNIT_INDEX" val="3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8"/>
  <p:tag name="KSO_WM_TEMPLATE_CATEGORY" val="special"/>
  <p:tag name="KSO_WM_TEMPLATE_INDEX" val="20163167"/>
  <p:tag name="KSO_WM_UNIT_INDEX" val="8"/>
</p:tagLst>
</file>

<file path=ppt/tags/tag2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9"/>
  <p:tag name="KSO_WM_TEMPLATE_CATEGORY" val="special"/>
  <p:tag name="KSO_WM_TEMPLATE_INDEX" val="20163167"/>
  <p:tag name="KSO_WM_UNIT_INDEX" val="9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10"/>
  <p:tag name="KSO_WM_TEMPLATE_CATEGORY" val="special"/>
  <p:tag name="KSO_WM_TEMPLATE_INDEX" val="20163167"/>
  <p:tag name="KSO_WM_UNIT_INDEX" val="10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11"/>
  <p:tag name="KSO_WM_TEMPLATE_CATEGORY" val="special"/>
  <p:tag name="KSO_WM_TEMPLATE_INDEX" val="20163167"/>
  <p:tag name="KSO_WM_UNIT_INDEX" val="11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12"/>
  <p:tag name="KSO_WM_TEMPLATE_CATEGORY" val="special"/>
  <p:tag name="KSO_WM_TEMPLATE_INDEX" val="20163167"/>
  <p:tag name="KSO_WM_UNIT_INDEX" val="12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19"/>
  <p:tag name="KSO_WM_TEMPLATE_CATEGORY" val="special"/>
  <p:tag name="KSO_WM_TEMPLATE_INDEX" val="20163167"/>
  <p:tag name="KSO_WM_UNIT_INDEX" val="19"/>
</p:tagLst>
</file>

<file path=ppt/tags/tag2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167_3*i*20"/>
  <p:tag name="KSO_WM_TEMPLATE_CATEGORY" val="special"/>
  <p:tag name="KSO_WM_TEMPLATE_INDEX" val="20163167"/>
  <p:tag name="KSO_WM_UNIT_INDEX" val="20"/>
</p:tagLst>
</file>

<file path=ppt/tags/tag26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2_25*a*1"/>
  <p:tag name="KSO_WM_TEMPLATE_CATEGORY" val="custom"/>
  <p:tag name="KSO_WM_TEMPLATE_INDEX" val="20205262"/>
  <p:tag name="KSO_WM_UNIT_LAYERLEVEL" val="1"/>
  <p:tag name="KSO_WM_TAG_VERSION" val="1.0"/>
  <p:tag name="KSO_WM_BEAUTIFY_FLAG" val="#wm#"/>
  <p:tag name="KSO_WM_UNIT_PRESET_TEXT" val="谢谢观看"/>
</p:tagLst>
</file>

<file path=ppt/tags/tag266.xml><?xml version="1.0" encoding="utf-8"?>
<p:tagLst xmlns:p="http://schemas.openxmlformats.org/presentationml/2006/main">
  <p:tag name="KSO_WM_TEMPLATE_CATEGORY" val="custom"/>
  <p:tag name="KSO_WM_TEMPLATE_INDEX" val="20205262"/>
  <p:tag name="KSO_WM_TAG_VERSION" val="1.0"/>
  <p:tag name="KSO_WM_SLIDE_ID" val="basetag20163167_3"/>
  <p:tag name="KSO_WM_SLIDE_INDEX" val="3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022423">
      <a:dk1>
        <a:sysClr val="windowText" lastClr="000000"/>
      </a:dk1>
      <a:lt1>
        <a:sysClr val="window" lastClr="FFFFFF"/>
      </a:lt1>
      <a:dk2>
        <a:srgbClr val="FFF6F8"/>
      </a:dk2>
      <a:lt2>
        <a:srgbClr val="FFFFFF"/>
      </a:lt2>
      <a:accent1>
        <a:srgbClr val="E76F0B"/>
      </a:accent1>
      <a:accent2>
        <a:srgbClr val="DA6634"/>
      </a:accent2>
      <a:accent3>
        <a:srgbClr val="CE5D5D"/>
      </a:accent3>
      <a:accent4>
        <a:srgbClr val="C15487"/>
      </a:accent4>
      <a:accent5>
        <a:srgbClr val="B54BB0"/>
      </a:accent5>
      <a:accent6>
        <a:srgbClr val="A842D9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WPS 演示</Application>
  <PresentationFormat>宽屏</PresentationFormat>
  <Paragraphs>125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Arial Unicode MS</vt:lpstr>
      <vt:lpstr>Calibri</vt:lpstr>
      <vt:lpstr>微软雅黑</vt:lpstr>
      <vt:lpstr>幼圆</vt:lpstr>
      <vt:lpstr>汉仪乐喵体W</vt:lpstr>
      <vt:lpstr>华文琥珀</vt:lpstr>
      <vt:lpstr>黑体</vt:lpstr>
      <vt:lpstr>华康海报体W12(P)</vt:lpstr>
      <vt:lpstr>方正卡通简体</vt:lpstr>
      <vt:lpstr>隶书</vt:lpstr>
      <vt:lpstr>楷体</vt:lpstr>
      <vt:lpstr>等线</vt:lpstr>
      <vt:lpstr>仿宋_GB2312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单击此处添加标题</vt:lpstr>
      <vt:lpstr>点击此处添加标题</vt:lpstr>
      <vt:lpstr>善思组</vt:lpstr>
      <vt:lpstr>PowerPoint 演示文稿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平平凡世界</cp:lastModifiedBy>
  <cp:revision>4</cp:revision>
  <dcterms:created xsi:type="dcterms:W3CDTF">2021-12-26T03:34:00Z</dcterms:created>
  <dcterms:modified xsi:type="dcterms:W3CDTF">2021-12-26T04:28:38Z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2052-11.1.0.9192</vt:lpwstr>
  </property>
</Properties>
</file>