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5" r:id="rId4"/>
    <p:sldId id="260" r:id="rId5"/>
    <p:sldId id="276" r:id="rId6"/>
    <p:sldId id="263" r:id="rId7"/>
    <p:sldId id="266" r:id="rId8"/>
    <p:sldId id="280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7" r:id="rId18"/>
    <p:sldId id="267" r:id="rId19"/>
    <p:sldId id="278" r:id="rId20"/>
    <p:sldId id="273" r:id="rId21"/>
    <p:sldId id="284" r:id="rId22"/>
    <p:sldId id="282" r:id="rId23"/>
    <p:sldId id="283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1A02"/>
    <a:srgbClr val="DBDBDB"/>
    <a:srgbClr val="FDD1AD"/>
    <a:srgbClr val="404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1" autoAdjust="0"/>
    <p:restoredTop sz="95268" autoAdjust="0"/>
  </p:normalViewPr>
  <p:slideViewPr>
    <p:cSldViewPr snapToGrid="0">
      <p:cViewPr varScale="1">
        <p:scale>
          <a:sx n="114" d="100"/>
          <a:sy n="114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FDA6-105A-4439-8293-63E7BC224150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B22D-F551-40FA-A4C6-CC6699EA4D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8EA9-2A57-4926-AE23-0A0121C9A4CA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29A2-A7A3-43BA-83D3-1742D5DDF1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873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5050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533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42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09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271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62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1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080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15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4204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923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679A-3656-4E23-A2A0-752A36B4DA68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CFD0-968F-4099-B128-B70CCD82E3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36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inyishibowuguan\Desktop\&#34814;&#23467;&#25240;&#26690;_&#30334;&#24230;&#30334;&#31185;.mp4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inyishibowuguan\Desktop\&#33600;&#23376;&#65288;&#25112;&#22269;&#26411;&#26399;&#36213;&#22269;&#24605;&#24819;&#23478;&#12289;&#25945;&#32946;&#23478;&#65289;_&#30334;&#24230;&#30334;&#31185;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34347" y="2955600"/>
            <a:ext cx="885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荀子</a:t>
            </a:r>
            <a:endParaRPr lang="zh-CN" altLang="en-US" sz="6000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1383" y="1204856"/>
            <a:ext cx="7896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行楷" pitchFamily="2" charset="-122"/>
                <a:ea typeface="华文行楷" pitchFamily="2" charset="-122"/>
              </a:rPr>
              <a:t>临沂市博物馆“故事</a:t>
            </a:r>
            <a:r>
              <a:rPr lang="zh-CN" altLang="en-US" sz="4400" smtClean="0">
                <a:latin typeface="华文行楷" pitchFamily="2" charset="-122"/>
                <a:ea typeface="华文行楷" pitchFamily="2" charset="-122"/>
              </a:rPr>
              <a:t>汇</a:t>
            </a:r>
            <a:r>
              <a:rPr lang="zh-CN" altLang="en-US" sz="4400" smtClean="0">
                <a:latin typeface="华文行楷" pitchFamily="2" charset="-122"/>
                <a:ea typeface="华文行楷" pitchFamily="2" charset="-122"/>
              </a:rPr>
              <a:t>”</a:t>
            </a:r>
            <a:endParaRPr lang="en-US" altLang="zh-CN" sz="440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4400" smtClean="0">
                <a:latin typeface="华文行楷" pitchFamily="2" charset="-122"/>
                <a:ea typeface="华文行楷" pitchFamily="2" charset="-122"/>
              </a:rPr>
              <a:t>第</a:t>
            </a:r>
            <a:r>
              <a:rPr lang="en-US" altLang="zh-CN" sz="4400" smtClean="0"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4400" smtClean="0">
                <a:latin typeface="华文行楷" pitchFamily="2" charset="-122"/>
                <a:ea typeface="华文行楷" pitchFamily="2" charset="-122"/>
              </a:rPr>
              <a:t>讲</a:t>
            </a:r>
            <a:endParaRPr lang="zh-CN" altLang="en-US" sz="44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君子曰：学不可以已。故木受绳则直，金就砺则利，君子博学而日参省乎己，则知明而行无过矣。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654" y="3700631"/>
            <a:ext cx="7594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君子说：学习不可以停止的。所以学习就像木材经墨线比量过就变得笔直，金属制的刀剑拿到磨刀石上去磨就能变得锋利，君子只有广博地学习，并且每天检验反省自己，那么他就会智慧明理并且行为没有过错了。体现学习的重要性，学习是人一生是必修课。体现了荀子已经把学习知识的认识运用到了生活方方面面认识，这个才是学习精华之所在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8070" y="558321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学无止境的真理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故不登高山，不知天之高也；不临深溪，不知地之厚也；不闻先王之遗言，不知学问之大也。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因此，不登上高山，就不知天多么高；不面临深涧，就不知道地多么厚；不懂得先代帝王的遗教，就不知道学问的博大。可以深深体会到我们学习知识要站得高才能看得远。要注重实践，不能“纸上谈兵” 空谈理论，要相信只有实践才能出真理。 毛主席说：“实践出真知，斗争长才干。”学习定位于人的成长，那么，思想、观念、方法、道德、人格就是人的成长的重要因素，这些东西如何才能获得，只靠读书，只靠学校课堂上的学习肯定不可能完全获得。如何获得？毛主席告诉我们，要从社会实践中获得，实践出真知。生产实践、社会实践和科学实验是人类的三大实践活动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9581" y="5658522"/>
            <a:ext cx="489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学习要明白实践才能出真理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故君子居必择乡，游必就士，所以防邪辟而近中正也。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所以君子居住要选择好的环境，交友要选择有道德的人，才能够防微杜渐保其中庸正直。说明学习环境的好坏和人的交友好坏是一样的，俗话说：“物以类聚，人以群分”和靠谱的人会感染你如何取得进步，这个好的学习气氛可以让你有无穷无尽要学习的欲望。只有和有道德人士在一起不断去学习，提高个人品质、气质和魅力，这是值得自己努力去做的事情！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0344" y="5464885"/>
            <a:ext cx="489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学习环境的意义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物类之起，必有所始。故言有招祸也，行有招辱也，君子慎其所立乎！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事情的发生都是有起因的，荣辱的降临也与德行相应。所以言语可能招祸，行为可能受辱，君子为人处世不能不保持谨慎。君子要注意自己的言行给自己所树立的形象。什么是不正当“言行”呢？不当的言行就是虚伪的言行，也就是不能表达真我的言行。要看到自己‘招祸’‘招辱’的原因，首先从认识上纠正错误意识，做一个有独立精神的人，再就是改变怯懦的性格，做一个勇敢的人。我知道，改变自己长时间的习惯和性格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0344" y="5464885"/>
            <a:ext cx="489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要预防不正当“言行”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  故不积跬步，无以至千里；不积小流，无以成江海。锲而舍之，朽木不折；锲而不舍，金石可镂。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    所以不积累一步半步的行程，就没有办法达到千里之远；不积累细小的流水，就没有办法汇成江河大海。（如果）刻几下就停下来了，（那么）腐烂的木头也刻不断。（如果）不停地刻下去，（那么）金石也能雕刻成功。学习要靠日积月累出来的，心急吃不了热豆腐，要锲而不舍、持之以恒。读书是一个长期的需要付出辛劳的过程，不能心浮气躁、浅尝辄止，而应当先易后难、由浅入深，循序渐进、水滴石穿的真理。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    现实中，不少人都有长期坚持、积少成多，最后取得惊人收获的读书经历。有人研究过，一个人每天阅读一小时，三年之后可以变成某一问题的专家。人要善读书，一个重要方面就在于利用好时间，养成坚持不懈的习惯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7026" y="5970494"/>
            <a:ext cx="298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学习态度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故君子不傲，不隐，不瞽，谨顺其身。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因此，君子不可浮躁，也不可怠慢，更不可盲目，要谨慎地对待每位前来求教的人。善于交际的人不会盲目浮躁的和人交流，交流中会知道哪些话可以说，那些话不可以说心里很清楚，很知道自己的优缺点，会谨慎地对待每位前来求教的人，不会浮夸浮躁自己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3082" y="5077609"/>
            <a:ext cx="298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学习交际的原则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1464189" y="1138041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448633" y="1239597"/>
            <a:ext cx="419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    学也者，固学一之也。全之尽之，然后学着也。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525" y="1299599"/>
            <a:ext cx="156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劝学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》   </a:t>
            </a:r>
          </a:p>
          <a:p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赏析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158" y="3700631"/>
            <a:ext cx="1048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学习本是件很需要专心志致的事情，学一阵又停一阵那是市井中的普通人。能够全面彻底地把握所学的知识，才算得上是个学者。作为当代的我们，不能离开学校就停止学习的步伐，不要以各种“我工作忙、我要应酬”等来当借口，远离那些无效应酬，把时间留给自己，静下心来学习“充电”只要自己成长了才是正确的生存之道。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3082" y="5077609"/>
            <a:ext cx="298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追求善学的决心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8837" y="1302798"/>
            <a:ext cx="1538883" cy="3968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第三章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90389" y="3843005"/>
            <a:ext cx="1138709" cy="1687465"/>
            <a:chOff x="6389262" y="3726343"/>
            <a:chExt cx="419100" cy="1074236"/>
          </a:xfrm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 rot="16200000">
              <a:off x="6074937" y="4040668"/>
              <a:ext cx="1047750" cy="419100"/>
            </a:xfrm>
            <a:custGeom>
              <a:avLst/>
              <a:gdLst>
                <a:gd name="T0" fmla="*/ 19 w 234"/>
                <a:gd name="T1" fmla="*/ 19 h 99"/>
                <a:gd name="T2" fmla="*/ 36 w 234"/>
                <a:gd name="T3" fmla="*/ 51 h 99"/>
                <a:gd name="T4" fmla="*/ 222 w 234"/>
                <a:gd name="T5" fmla="*/ 83 h 99"/>
                <a:gd name="T6" fmla="*/ 99 w 234"/>
                <a:gd name="T7" fmla="*/ 86 h 99"/>
                <a:gd name="T8" fmla="*/ 212 w 234"/>
                <a:gd name="T9" fmla="*/ 90 h 99"/>
                <a:gd name="T10" fmla="*/ 193 w 234"/>
                <a:gd name="T11" fmla="*/ 94 h 99"/>
                <a:gd name="T12" fmla="*/ 231 w 234"/>
                <a:gd name="T13" fmla="*/ 56 h 99"/>
                <a:gd name="T14" fmla="*/ 228 w 234"/>
                <a:gd name="T15" fmla="*/ 26 h 99"/>
                <a:gd name="T16" fmla="*/ 204 w 234"/>
                <a:gd name="T17" fmla="*/ 8 h 99"/>
                <a:gd name="T18" fmla="*/ 152 w 234"/>
                <a:gd name="T19" fmla="*/ 3 h 99"/>
                <a:gd name="T20" fmla="*/ 67 w 234"/>
                <a:gd name="T21" fmla="*/ 8 h 99"/>
                <a:gd name="T22" fmla="*/ 43 w 234"/>
                <a:gd name="T23" fmla="*/ 13 h 99"/>
                <a:gd name="T24" fmla="*/ 20 w 234"/>
                <a:gd name="T25" fmla="*/ 20 h 99"/>
                <a:gd name="T26" fmla="*/ 10 w 234"/>
                <a:gd name="T27" fmla="*/ 29 h 99"/>
                <a:gd name="T28" fmla="*/ 16 w 234"/>
                <a:gd name="T29" fmla="*/ 39 h 99"/>
                <a:gd name="T30" fmla="*/ 45 w 234"/>
                <a:gd name="T31" fmla="*/ 51 h 99"/>
                <a:gd name="T32" fmla="*/ 34 w 234"/>
                <a:gd name="T33" fmla="*/ 56 h 99"/>
                <a:gd name="T34" fmla="*/ 36 w 234"/>
                <a:gd name="T35" fmla="*/ 64 h 99"/>
                <a:gd name="T36" fmla="*/ 58 w 234"/>
                <a:gd name="T37" fmla="*/ 73 h 99"/>
                <a:gd name="T38" fmla="*/ 74 w 234"/>
                <a:gd name="T39" fmla="*/ 79 h 99"/>
                <a:gd name="T40" fmla="*/ 102 w 234"/>
                <a:gd name="T41" fmla="*/ 88 h 99"/>
                <a:gd name="T42" fmla="*/ 97 w 234"/>
                <a:gd name="T43" fmla="*/ 96 h 99"/>
                <a:gd name="T44" fmla="*/ 160 w 234"/>
                <a:gd name="T45" fmla="*/ 94 h 99"/>
                <a:gd name="T46" fmla="*/ 227 w 234"/>
                <a:gd name="T47" fmla="*/ 80 h 99"/>
                <a:gd name="T48" fmla="*/ 233 w 234"/>
                <a:gd name="T49" fmla="*/ 62 h 99"/>
                <a:gd name="T50" fmla="*/ 40 w 234"/>
                <a:gd name="T51" fmla="*/ 20 h 99"/>
                <a:gd name="T52" fmla="*/ 54 w 234"/>
                <a:gd name="T53" fmla="*/ 26 h 99"/>
                <a:gd name="T54" fmla="*/ 64 w 234"/>
                <a:gd name="T55" fmla="*/ 27 h 99"/>
                <a:gd name="T56" fmla="*/ 75 w 234"/>
                <a:gd name="T57" fmla="*/ 28 h 99"/>
                <a:gd name="T58" fmla="*/ 86 w 234"/>
                <a:gd name="T59" fmla="*/ 53 h 99"/>
                <a:gd name="T60" fmla="*/ 99 w 234"/>
                <a:gd name="T61" fmla="*/ 70 h 99"/>
                <a:gd name="T62" fmla="*/ 111 w 234"/>
                <a:gd name="T63" fmla="*/ 54 h 99"/>
                <a:gd name="T64" fmla="*/ 105 w 234"/>
                <a:gd name="T65" fmla="*/ 53 h 99"/>
                <a:gd name="T66" fmla="*/ 116 w 234"/>
                <a:gd name="T67" fmla="*/ 70 h 99"/>
                <a:gd name="T68" fmla="*/ 169 w 234"/>
                <a:gd name="T69" fmla="*/ 21 h 99"/>
                <a:gd name="T70" fmla="*/ 164 w 234"/>
                <a:gd name="T71" fmla="*/ 10 h 99"/>
                <a:gd name="T72" fmla="*/ 160 w 234"/>
                <a:gd name="T73" fmla="*/ 19 h 99"/>
                <a:gd name="T74" fmla="*/ 143 w 234"/>
                <a:gd name="T75" fmla="*/ 68 h 99"/>
                <a:gd name="T76" fmla="*/ 143 w 234"/>
                <a:gd name="T77" fmla="*/ 18 h 99"/>
                <a:gd name="T78" fmla="*/ 148 w 234"/>
                <a:gd name="T79" fmla="*/ 24 h 99"/>
                <a:gd name="T80" fmla="*/ 151 w 234"/>
                <a:gd name="T81" fmla="*/ 57 h 99"/>
                <a:gd name="T82" fmla="*/ 153 w 234"/>
                <a:gd name="T83" fmla="*/ 18 h 99"/>
                <a:gd name="T84" fmla="*/ 149 w 234"/>
                <a:gd name="T85" fmla="*/ 19 h 99"/>
                <a:gd name="T86" fmla="*/ 145 w 234"/>
                <a:gd name="T87" fmla="*/ 9 h 99"/>
                <a:gd name="T88" fmla="*/ 130 w 234"/>
                <a:gd name="T89" fmla="*/ 20 h 99"/>
                <a:gd name="T90" fmla="*/ 135 w 234"/>
                <a:gd name="T91" fmla="*/ 20 h 99"/>
                <a:gd name="T92" fmla="*/ 138 w 234"/>
                <a:gd name="T93" fmla="*/ 55 h 99"/>
                <a:gd name="T94" fmla="*/ 126 w 234"/>
                <a:gd name="T95" fmla="*/ 62 h 99"/>
                <a:gd name="T96" fmla="*/ 123 w 234"/>
                <a:gd name="T97" fmla="*/ 30 h 99"/>
                <a:gd name="T98" fmla="*/ 124 w 234"/>
                <a:gd name="T99" fmla="*/ 89 h 99"/>
                <a:gd name="T100" fmla="*/ 127 w 234"/>
                <a:gd name="T101" fmla="*/ 57 h 99"/>
                <a:gd name="T102" fmla="*/ 132 w 234"/>
                <a:gd name="T103" fmla="*/ 70 h 99"/>
                <a:gd name="T104" fmla="*/ 137 w 234"/>
                <a:gd name="T105" fmla="*/ 71 h 99"/>
                <a:gd name="T106" fmla="*/ 140 w 234"/>
                <a:gd name="T107" fmla="*/ 72 h 99"/>
                <a:gd name="T108" fmla="*/ 148 w 234"/>
                <a:gd name="T109" fmla="*/ 71 h 99"/>
                <a:gd name="T110" fmla="*/ 158 w 234"/>
                <a:gd name="T111" fmla="*/ 92 h 99"/>
                <a:gd name="T112" fmla="*/ 166 w 234"/>
                <a:gd name="T113" fmla="*/ 30 h 99"/>
                <a:gd name="T114" fmla="*/ 179 w 234"/>
                <a:gd name="T115" fmla="*/ 21 h 99"/>
                <a:gd name="T116" fmla="*/ 199 w 234"/>
                <a:gd name="T117" fmla="*/ 13 h 99"/>
                <a:gd name="T118" fmla="*/ 172 w 234"/>
                <a:gd name="T11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99">
                  <a:moveTo>
                    <a:pt x="211" y="8"/>
                  </a:moveTo>
                  <a:cubicBezTo>
                    <a:pt x="209" y="7"/>
                    <a:pt x="208" y="6"/>
                    <a:pt x="207" y="5"/>
                  </a:cubicBezTo>
                  <a:cubicBezTo>
                    <a:pt x="205" y="6"/>
                    <a:pt x="201" y="5"/>
                    <a:pt x="200" y="6"/>
                  </a:cubicBezTo>
                  <a:cubicBezTo>
                    <a:pt x="204" y="6"/>
                    <a:pt x="206" y="8"/>
                    <a:pt x="211" y="8"/>
                  </a:cubicBezTo>
                  <a:close/>
                  <a:moveTo>
                    <a:pt x="34" y="7"/>
                  </a:moveTo>
                  <a:cubicBezTo>
                    <a:pt x="34" y="7"/>
                    <a:pt x="33" y="7"/>
                    <a:pt x="33" y="8"/>
                  </a:cubicBezTo>
                  <a:cubicBezTo>
                    <a:pt x="34" y="8"/>
                    <a:pt x="34" y="8"/>
                    <a:pt x="34" y="7"/>
                  </a:cubicBezTo>
                  <a:close/>
                  <a:moveTo>
                    <a:pt x="28" y="18"/>
                  </a:moveTo>
                  <a:cubicBezTo>
                    <a:pt x="26" y="18"/>
                    <a:pt x="22" y="18"/>
                    <a:pt x="19" y="19"/>
                  </a:cubicBezTo>
                  <a:cubicBezTo>
                    <a:pt x="22" y="19"/>
                    <a:pt x="26" y="20"/>
                    <a:pt x="28" y="18"/>
                  </a:cubicBezTo>
                  <a:close/>
                  <a:moveTo>
                    <a:pt x="19" y="19"/>
                  </a:moveTo>
                  <a:cubicBezTo>
                    <a:pt x="18" y="19"/>
                    <a:pt x="17" y="18"/>
                    <a:pt x="16" y="19"/>
                  </a:cubicBezTo>
                  <a:cubicBezTo>
                    <a:pt x="17" y="19"/>
                    <a:pt x="19" y="20"/>
                    <a:pt x="19" y="19"/>
                  </a:cubicBezTo>
                  <a:close/>
                  <a:moveTo>
                    <a:pt x="224" y="23"/>
                  </a:moveTo>
                  <a:cubicBezTo>
                    <a:pt x="223" y="23"/>
                    <a:pt x="222" y="22"/>
                    <a:pt x="222" y="23"/>
                  </a:cubicBezTo>
                  <a:cubicBezTo>
                    <a:pt x="223" y="23"/>
                    <a:pt x="224" y="23"/>
                    <a:pt x="224" y="23"/>
                  </a:cubicBezTo>
                  <a:close/>
                  <a:moveTo>
                    <a:pt x="30" y="44"/>
                  </a:moveTo>
                  <a:cubicBezTo>
                    <a:pt x="29" y="44"/>
                    <a:pt x="27" y="44"/>
                    <a:pt x="28" y="45"/>
                  </a:cubicBezTo>
                  <a:cubicBezTo>
                    <a:pt x="28" y="44"/>
                    <a:pt x="30" y="45"/>
                    <a:pt x="30" y="44"/>
                  </a:cubicBezTo>
                  <a:close/>
                  <a:moveTo>
                    <a:pt x="36" y="51"/>
                  </a:moveTo>
                  <a:cubicBezTo>
                    <a:pt x="34" y="52"/>
                    <a:pt x="33" y="51"/>
                    <a:pt x="32" y="51"/>
                  </a:cubicBezTo>
                  <a:cubicBezTo>
                    <a:pt x="33" y="52"/>
                    <a:pt x="35" y="53"/>
                    <a:pt x="36" y="51"/>
                  </a:cubicBezTo>
                  <a:close/>
                  <a:moveTo>
                    <a:pt x="32" y="69"/>
                  </a:moveTo>
                  <a:cubicBezTo>
                    <a:pt x="29" y="69"/>
                    <a:pt x="34" y="70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lose/>
                  <a:moveTo>
                    <a:pt x="18" y="70"/>
                  </a:moveTo>
                  <a:cubicBezTo>
                    <a:pt x="20" y="70"/>
                    <a:pt x="22" y="71"/>
                    <a:pt x="24" y="71"/>
                  </a:cubicBezTo>
                  <a:cubicBezTo>
                    <a:pt x="22" y="70"/>
                    <a:pt x="19" y="70"/>
                    <a:pt x="18" y="70"/>
                  </a:cubicBezTo>
                  <a:close/>
                  <a:moveTo>
                    <a:pt x="228" y="74"/>
                  </a:moveTo>
                  <a:cubicBezTo>
                    <a:pt x="228" y="74"/>
                    <a:pt x="229" y="74"/>
                    <a:pt x="229" y="74"/>
                  </a:cubicBezTo>
                  <a:cubicBezTo>
                    <a:pt x="229" y="74"/>
                    <a:pt x="228" y="73"/>
                    <a:pt x="228" y="74"/>
                  </a:cubicBezTo>
                  <a:close/>
                  <a:moveTo>
                    <a:pt x="225" y="83"/>
                  </a:moveTo>
                  <a:cubicBezTo>
                    <a:pt x="224" y="83"/>
                    <a:pt x="223" y="83"/>
                    <a:pt x="222" y="83"/>
                  </a:cubicBezTo>
                  <a:cubicBezTo>
                    <a:pt x="222" y="83"/>
                    <a:pt x="225" y="84"/>
                    <a:pt x="225" y="83"/>
                  </a:cubicBezTo>
                  <a:close/>
                  <a:moveTo>
                    <a:pt x="226" y="84"/>
                  </a:moveTo>
                  <a:cubicBezTo>
                    <a:pt x="226" y="85"/>
                    <a:pt x="227" y="85"/>
                    <a:pt x="227" y="84"/>
                  </a:cubicBezTo>
                  <a:cubicBezTo>
                    <a:pt x="226" y="84"/>
                    <a:pt x="226" y="84"/>
                    <a:pt x="226" y="84"/>
                  </a:cubicBezTo>
                  <a:close/>
                  <a:moveTo>
                    <a:pt x="220" y="85"/>
                  </a:moveTo>
                  <a:cubicBezTo>
                    <a:pt x="221" y="85"/>
                    <a:pt x="221" y="85"/>
                    <a:pt x="222" y="84"/>
                  </a:cubicBezTo>
                  <a:cubicBezTo>
                    <a:pt x="221" y="85"/>
                    <a:pt x="220" y="84"/>
                    <a:pt x="220" y="85"/>
                  </a:cubicBezTo>
                  <a:close/>
                  <a:moveTo>
                    <a:pt x="215" y="86"/>
                  </a:moveTo>
                  <a:cubicBezTo>
                    <a:pt x="219" y="86"/>
                    <a:pt x="224" y="87"/>
                    <a:pt x="227" y="86"/>
                  </a:cubicBezTo>
                  <a:cubicBezTo>
                    <a:pt x="223" y="84"/>
                    <a:pt x="219" y="85"/>
                    <a:pt x="215" y="86"/>
                  </a:cubicBezTo>
                  <a:close/>
                  <a:moveTo>
                    <a:pt x="99" y="86"/>
                  </a:moveTo>
                  <a:cubicBezTo>
                    <a:pt x="99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7"/>
                  </a:cubicBezTo>
                  <a:cubicBezTo>
                    <a:pt x="98" y="87"/>
                    <a:pt x="99" y="86"/>
                    <a:pt x="99" y="86"/>
                  </a:cubicBezTo>
                  <a:close/>
                  <a:moveTo>
                    <a:pt x="205" y="87"/>
                  </a:moveTo>
                  <a:cubicBezTo>
                    <a:pt x="205" y="85"/>
                    <a:pt x="201" y="87"/>
                    <a:pt x="200" y="87"/>
                  </a:cubicBezTo>
                  <a:cubicBezTo>
                    <a:pt x="201" y="88"/>
                    <a:pt x="204" y="87"/>
                    <a:pt x="205" y="87"/>
                  </a:cubicBezTo>
                  <a:close/>
                  <a:moveTo>
                    <a:pt x="219" y="88"/>
                  </a:moveTo>
                  <a:cubicBezTo>
                    <a:pt x="218" y="87"/>
                    <a:pt x="215" y="88"/>
                    <a:pt x="213" y="88"/>
                  </a:cubicBezTo>
                  <a:cubicBezTo>
                    <a:pt x="215" y="88"/>
                    <a:pt x="216" y="87"/>
                    <a:pt x="219" y="88"/>
                  </a:cubicBezTo>
                  <a:close/>
                  <a:moveTo>
                    <a:pt x="214" y="89"/>
                  </a:moveTo>
                  <a:cubicBezTo>
                    <a:pt x="213" y="89"/>
                    <a:pt x="212" y="89"/>
                    <a:pt x="212" y="90"/>
                  </a:cubicBezTo>
                  <a:cubicBezTo>
                    <a:pt x="215" y="89"/>
                    <a:pt x="219" y="90"/>
                    <a:pt x="221" y="88"/>
                  </a:cubicBezTo>
                  <a:cubicBezTo>
                    <a:pt x="219" y="88"/>
                    <a:pt x="216" y="89"/>
                    <a:pt x="214" y="89"/>
                  </a:cubicBezTo>
                  <a:close/>
                  <a:moveTo>
                    <a:pt x="207" y="90"/>
                  </a:moveTo>
                  <a:cubicBezTo>
                    <a:pt x="209" y="90"/>
                    <a:pt x="211" y="90"/>
                    <a:pt x="209" y="90"/>
                  </a:cubicBezTo>
                  <a:cubicBezTo>
                    <a:pt x="208" y="89"/>
                    <a:pt x="207" y="89"/>
                    <a:pt x="207" y="90"/>
                  </a:cubicBezTo>
                  <a:close/>
                  <a:moveTo>
                    <a:pt x="197" y="94"/>
                  </a:moveTo>
                  <a:cubicBezTo>
                    <a:pt x="199" y="94"/>
                    <a:pt x="202" y="94"/>
                    <a:pt x="204" y="93"/>
                  </a:cubicBezTo>
                  <a:cubicBezTo>
                    <a:pt x="202" y="93"/>
                    <a:pt x="199" y="93"/>
                    <a:pt x="197" y="94"/>
                  </a:cubicBezTo>
                  <a:close/>
                  <a:moveTo>
                    <a:pt x="193" y="94"/>
                  </a:moveTo>
                  <a:cubicBezTo>
                    <a:pt x="194" y="94"/>
                    <a:pt x="195" y="94"/>
                    <a:pt x="195" y="94"/>
                  </a:cubicBezTo>
                  <a:cubicBezTo>
                    <a:pt x="194" y="94"/>
                    <a:pt x="193" y="94"/>
                    <a:pt x="193" y="94"/>
                  </a:cubicBezTo>
                  <a:close/>
                  <a:moveTo>
                    <a:pt x="134" y="95"/>
                  </a:moveTo>
                  <a:cubicBezTo>
                    <a:pt x="135" y="95"/>
                    <a:pt x="136" y="96"/>
                    <a:pt x="137" y="95"/>
                  </a:cubicBezTo>
                  <a:cubicBezTo>
                    <a:pt x="136" y="94"/>
                    <a:pt x="134" y="95"/>
                    <a:pt x="134" y="95"/>
                  </a:cubicBezTo>
                  <a:close/>
                  <a:moveTo>
                    <a:pt x="137" y="98"/>
                  </a:moveTo>
                  <a:cubicBezTo>
                    <a:pt x="138" y="99"/>
                    <a:pt x="141" y="98"/>
                    <a:pt x="143" y="98"/>
                  </a:cubicBezTo>
                  <a:cubicBezTo>
                    <a:pt x="141" y="98"/>
                    <a:pt x="139" y="98"/>
                    <a:pt x="137" y="98"/>
                  </a:cubicBezTo>
                  <a:close/>
                  <a:moveTo>
                    <a:pt x="133" y="99"/>
                  </a:moveTo>
                  <a:cubicBezTo>
                    <a:pt x="134" y="99"/>
                    <a:pt x="136" y="99"/>
                    <a:pt x="137" y="98"/>
                  </a:cubicBezTo>
                  <a:cubicBezTo>
                    <a:pt x="136" y="99"/>
                    <a:pt x="134" y="98"/>
                    <a:pt x="133" y="99"/>
                  </a:cubicBezTo>
                  <a:close/>
                  <a:moveTo>
                    <a:pt x="234" y="60"/>
                  </a:moveTo>
                  <a:cubicBezTo>
                    <a:pt x="233" y="59"/>
                    <a:pt x="231" y="58"/>
                    <a:pt x="231" y="56"/>
                  </a:cubicBezTo>
                  <a:cubicBezTo>
                    <a:pt x="230" y="55"/>
                    <a:pt x="228" y="55"/>
                    <a:pt x="226" y="55"/>
                  </a:cubicBezTo>
                  <a:cubicBezTo>
                    <a:pt x="226" y="54"/>
                    <a:pt x="226" y="54"/>
                    <a:pt x="227" y="54"/>
                  </a:cubicBezTo>
                  <a:cubicBezTo>
                    <a:pt x="226" y="54"/>
                    <a:pt x="226" y="54"/>
                    <a:pt x="226" y="53"/>
                  </a:cubicBezTo>
                  <a:cubicBezTo>
                    <a:pt x="226" y="52"/>
                    <a:pt x="227" y="51"/>
                    <a:pt x="228" y="50"/>
                  </a:cubicBezTo>
                  <a:cubicBezTo>
                    <a:pt x="228" y="49"/>
                    <a:pt x="227" y="50"/>
                    <a:pt x="227" y="49"/>
                  </a:cubicBezTo>
                  <a:cubicBezTo>
                    <a:pt x="231" y="47"/>
                    <a:pt x="234" y="35"/>
                    <a:pt x="226" y="37"/>
                  </a:cubicBezTo>
                  <a:cubicBezTo>
                    <a:pt x="226" y="37"/>
                    <a:pt x="225" y="37"/>
                    <a:pt x="225" y="37"/>
                  </a:cubicBezTo>
                  <a:cubicBezTo>
                    <a:pt x="228" y="36"/>
                    <a:pt x="229" y="33"/>
                    <a:pt x="229" y="30"/>
                  </a:cubicBezTo>
                  <a:cubicBezTo>
                    <a:pt x="229" y="30"/>
                    <a:pt x="230" y="30"/>
                    <a:pt x="230" y="29"/>
                  </a:cubicBezTo>
                  <a:cubicBezTo>
                    <a:pt x="230" y="29"/>
                    <a:pt x="229" y="29"/>
                    <a:pt x="229" y="28"/>
                  </a:cubicBezTo>
                  <a:cubicBezTo>
                    <a:pt x="230" y="27"/>
                    <a:pt x="229" y="26"/>
                    <a:pt x="228" y="26"/>
                  </a:cubicBezTo>
                  <a:cubicBezTo>
                    <a:pt x="228" y="25"/>
                    <a:pt x="229" y="26"/>
                    <a:pt x="230" y="26"/>
                  </a:cubicBezTo>
                  <a:cubicBezTo>
                    <a:pt x="228" y="23"/>
                    <a:pt x="224" y="24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18" y="24"/>
                    <a:pt x="220" y="20"/>
                    <a:pt x="220" y="18"/>
                  </a:cubicBezTo>
                  <a:cubicBezTo>
                    <a:pt x="218" y="18"/>
                    <a:pt x="218" y="15"/>
                    <a:pt x="217" y="15"/>
                  </a:cubicBezTo>
                  <a:cubicBezTo>
                    <a:pt x="217" y="15"/>
                    <a:pt x="217" y="13"/>
                    <a:pt x="217" y="12"/>
                  </a:cubicBezTo>
                  <a:cubicBezTo>
                    <a:pt x="215" y="11"/>
                    <a:pt x="211" y="11"/>
                    <a:pt x="209" y="10"/>
                  </a:cubicBezTo>
                  <a:cubicBezTo>
                    <a:pt x="211" y="9"/>
                    <a:pt x="212" y="10"/>
                    <a:pt x="214" y="10"/>
                  </a:cubicBezTo>
                  <a:cubicBezTo>
                    <a:pt x="214" y="10"/>
                    <a:pt x="213" y="10"/>
                    <a:pt x="213" y="9"/>
                  </a:cubicBezTo>
                  <a:cubicBezTo>
                    <a:pt x="209" y="8"/>
                    <a:pt x="204" y="7"/>
                    <a:pt x="200" y="8"/>
                  </a:cubicBezTo>
                  <a:cubicBezTo>
                    <a:pt x="201" y="8"/>
                    <a:pt x="203" y="8"/>
                    <a:pt x="204" y="8"/>
                  </a:cubicBezTo>
                  <a:cubicBezTo>
                    <a:pt x="202" y="9"/>
                    <a:pt x="199" y="8"/>
                    <a:pt x="199" y="6"/>
                  </a:cubicBezTo>
                  <a:cubicBezTo>
                    <a:pt x="199" y="6"/>
                    <a:pt x="200" y="6"/>
                    <a:pt x="200" y="5"/>
                  </a:cubicBezTo>
                  <a:cubicBezTo>
                    <a:pt x="197" y="3"/>
                    <a:pt x="192" y="6"/>
                    <a:pt x="188" y="6"/>
                  </a:cubicBezTo>
                  <a:cubicBezTo>
                    <a:pt x="188" y="6"/>
                    <a:pt x="187" y="5"/>
                    <a:pt x="186" y="5"/>
                  </a:cubicBezTo>
                  <a:cubicBezTo>
                    <a:pt x="185" y="5"/>
                    <a:pt x="184" y="5"/>
                    <a:pt x="183" y="5"/>
                  </a:cubicBezTo>
                  <a:cubicBezTo>
                    <a:pt x="183" y="5"/>
                    <a:pt x="182" y="4"/>
                    <a:pt x="182" y="4"/>
                  </a:cubicBezTo>
                  <a:cubicBezTo>
                    <a:pt x="181" y="4"/>
                    <a:pt x="181" y="4"/>
                    <a:pt x="180" y="4"/>
                  </a:cubicBezTo>
                  <a:cubicBezTo>
                    <a:pt x="181" y="3"/>
                    <a:pt x="181" y="3"/>
                    <a:pt x="180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7" y="3"/>
                    <a:pt x="179" y="2"/>
                    <a:pt x="178" y="3"/>
                  </a:cubicBezTo>
                  <a:cubicBezTo>
                    <a:pt x="169" y="2"/>
                    <a:pt x="162" y="4"/>
                    <a:pt x="152" y="3"/>
                  </a:cubicBezTo>
                  <a:cubicBezTo>
                    <a:pt x="152" y="2"/>
                    <a:pt x="153" y="1"/>
                    <a:pt x="152" y="0"/>
                  </a:cubicBezTo>
                  <a:cubicBezTo>
                    <a:pt x="151" y="0"/>
                    <a:pt x="150" y="1"/>
                    <a:pt x="149" y="1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41" y="3"/>
                    <a:pt x="131" y="3"/>
                    <a:pt x="119" y="3"/>
                  </a:cubicBezTo>
                  <a:cubicBezTo>
                    <a:pt x="120" y="4"/>
                    <a:pt x="117" y="4"/>
                    <a:pt x="117" y="4"/>
                  </a:cubicBezTo>
                  <a:cubicBezTo>
                    <a:pt x="112" y="4"/>
                    <a:pt x="106" y="3"/>
                    <a:pt x="99" y="4"/>
                  </a:cubicBezTo>
                  <a:cubicBezTo>
                    <a:pt x="99" y="4"/>
                    <a:pt x="100" y="5"/>
                    <a:pt x="99" y="5"/>
                  </a:cubicBezTo>
                  <a:cubicBezTo>
                    <a:pt x="97" y="5"/>
                    <a:pt x="94" y="5"/>
                    <a:pt x="92" y="5"/>
                  </a:cubicBezTo>
                  <a:cubicBezTo>
                    <a:pt x="89" y="5"/>
                    <a:pt x="85" y="4"/>
                    <a:pt x="84" y="6"/>
                  </a:cubicBezTo>
                  <a:cubicBezTo>
                    <a:pt x="89" y="5"/>
                    <a:pt x="90" y="7"/>
                    <a:pt x="94" y="7"/>
                  </a:cubicBezTo>
                  <a:cubicBezTo>
                    <a:pt x="85" y="7"/>
                    <a:pt x="73" y="8"/>
                    <a:pt x="67" y="8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65" y="9"/>
                    <a:pt x="66" y="9"/>
                    <a:pt x="66" y="8"/>
                  </a:cubicBezTo>
                  <a:cubicBezTo>
                    <a:pt x="64" y="8"/>
                    <a:pt x="62" y="8"/>
                    <a:pt x="60" y="8"/>
                  </a:cubicBezTo>
                  <a:cubicBezTo>
                    <a:pt x="61" y="8"/>
                    <a:pt x="63" y="9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1" y="10"/>
                    <a:pt x="44" y="10"/>
                  </a:cubicBezTo>
                  <a:cubicBezTo>
                    <a:pt x="45" y="11"/>
                    <a:pt x="49" y="9"/>
                    <a:pt x="51" y="11"/>
                  </a:cubicBezTo>
                  <a:cubicBezTo>
                    <a:pt x="50" y="12"/>
                    <a:pt x="47" y="11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6" y="11"/>
                    <a:pt x="43" y="13"/>
                  </a:cubicBezTo>
                  <a:cubicBezTo>
                    <a:pt x="46" y="13"/>
                    <a:pt x="48" y="13"/>
                    <a:pt x="50" y="14"/>
                  </a:cubicBezTo>
                  <a:cubicBezTo>
                    <a:pt x="47" y="14"/>
                    <a:pt x="46" y="14"/>
                    <a:pt x="44" y="15"/>
                  </a:cubicBezTo>
                  <a:cubicBezTo>
                    <a:pt x="44" y="15"/>
                    <a:pt x="46" y="15"/>
                    <a:pt x="46" y="16"/>
                  </a:cubicBezTo>
                  <a:cubicBezTo>
                    <a:pt x="40" y="16"/>
                    <a:pt x="32" y="15"/>
                    <a:pt x="27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8"/>
                    <a:pt x="30" y="17"/>
                    <a:pt x="30" y="18"/>
                  </a:cubicBezTo>
                  <a:cubicBezTo>
                    <a:pt x="33" y="18"/>
                    <a:pt x="35" y="19"/>
                    <a:pt x="38" y="18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4" y="20"/>
                    <a:pt x="30" y="20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19"/>
                    <a:pt x="22" y="21"/>
                    <a:pt x="20" y="20"/>
                  </a:cubicBezTo>
                  <a:cubicBezTo>
                    <a:pt x="18" y="21"/>
                    <a:pt x="16" y="21"/>
                    <a:pt x="14" y="22"/>
                  </a:cubicBezTo>
                  <a:cubicBezTo>
                    <a:pt x="21" y="22"/>
                    <a:pt x="26" y="22"/>
                    <a:pt x="32" y="23"/>
                  </a:cubicBezTo>
                  <a:cubicBezTo>
                    <a:pt x="28" y="24"/>
                    <a:pt x="24" y="23"/>
                    <a:pt x="20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2" y="24"/>
                    <a:pt x="23" y="23"/>
                    <a:pt x="26" y="24"/>
                  </a:cubicBezTo>
                  <a:cubicBezTo>
                    <a:pt x="25" y="24"/>
                    <a:pt x="26" y="25"/>
                    <a:pt x="25" y="25"/>
                  </a:cubicBezTo>
                  <a:cubicBezTo>
                    <a:pt x="22" y="24"/>
                    <a:pt x="20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6" y="27"/>
                    <a:pt x="16" y="28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1" y="29"/>
                    <a:pt x="12" y="29"/>
                    <a:pt x="14" y="29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6" y="31"/>
                    <a:pt x="18" y="31"/>
                    <a:pt x="19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4" y="31"/>
                    <a:pt x="12" y="32"/>
                  </a:cubicBezTo>
                  <a:cubicBezTo>
                    <a:pt x="16" y="33"/>
                    <a:pt x="19" y="34"/>
                    <a:pt x="23" y="34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3" y="36"/>
                    <a:pt x="23" y="37"/>
                  </a:cubicBezTo>
                  <a:cubicBezTo>
                    <a:pt x="20" y="37"/>
                    <a:pt x="16" y="35"/>
                    <a:pt x="16" y="39"/>
                  </a:cubicBezTo>
                  <a:cubicBezTo>
                    <a:pt x="17" y="39"/>
                    <a:pt x="20" y="38"/>
                    <a:pt x="21" y="40"/>
                  </a:cubicBezTo>
                  <a:cubicBezTo>
                    <a:pt x="16" y="40"/>
                    <a:pt x="13" y="40"/>
                    <a:pt x="7" y="40"/>
                  </a:cubicBezTo>
                  <a:cubicBezTo>
                    <a:pt x="10" y="42"/>
                    <a:pt x="13" y="41"/>
                    <a:pt x="15" y="43"/>
                  </a:cubicBezTo>
                  <a:cubicBezTo>
                    <a:pt x="20" y="43"/>
                    <a:pt x="25" y="44"/>
                    <a:pt x="30" y="44"/>
                  </a:cubicBezTo>
                  <a:cubicBezTo>
                    <a:pt x="30" y="45"/>
                    <a:pt x="32" y="45"/>
                    <a:pt x="32" y="45"/>
                  </a:cubicBezTo>
                  <a:cubicBezTo>
                    <a:pt x="28" y="45"/>
                    <a:pt x="25" y="45"/>
                    <a:pt x="22" y="45"/>
                  </a:cubicBezTo>
                  <a:cubicBezTo>
                    <a:pt x="27" y="46"/>
                    <a:pt x="32" y="46"/>
                    <a:pt x="37" y="47"/>
                  </a:cubicBezTo>
                  <a:cubicBezTo>
                    <a:pt x="37" y="47"/>
                    <a:pt x="37" y="48"/>
                    <a:pt x="38" y="49"/>
                  </a:cubicBezTo>
                  <a:cubicBezTo>
                    <a:pt x="39" y="49"/>
                    <a:pt x="41" y="49"/>
                    <a:pt x="42" y="50"/>
                  </a:cubicBezTo>
                  <a:cubicBezTo>
                    <a:pt x="40" y="50"/>
                    <a:pt x="38" y="49"/>
                    <a:pt x="37" y="50"/>
                  </a:cubicBezTo>
                  <a:cubicBezTo>
                    <a:pt x="39" y="51"/>
                    <a:pt x="42" y="50"/>
                    <a:pt x="45" y="51"/>
                  </a:cubicBezTo>
                  <a:cubicBezTo>
                    <a:pt x="42" y="53"/>
                    <a:pt x="39" y="51"/>
                    <a:pt x="36" y="51"/>
                  </a:cubicBezTo>
                  <a:cubicBezTo>
                    <a:pt x="36" y="54"/>
                    <a:pt x="33" y="52"/>
                    <a:pt x="32" y="53"/>
                  </a:cubicBezTo>
                  <a:cubicBezTo>
                    <a:pt x="33" y="53"/>
                    <a:pt x="35" y="53"/>
                    <a:pt x="36" y="53"/>
                  </a:cubicBezTo>
                  <a:cubicBezTo>
                    <a:pt x="32" y="54"/>
                    <a:pt x="28" y="53"/>
                    <a:pt x="26" y="54"/>
                  </a:cubicBezTo>
                  <a:cubicBezTo>
                    <a:pt x="27" y="54"/>
                    <a:pt x="27" y="56"/>
                    <a:pt x="29" y="55"/>
                  </a:cubicBezTo>
                  <a:cubicBezTo>
                    <a:pt x="30" y="55"/>
                    <a:pt x="29" y="54"/>
                    <a:pt x="30" y="54"/>
                  </a:cubicBezTo>
                  <a:cubicBezTo>
                    <a:pt x="31" y="54"/>
                    <a:pt x="33" y="54"/>
                    <a:pt x="35" y="54"/>
                  </a:cubicBezTo>
                  <a:cubicBezTo>
                    <a:pt x="37" y="54"/>
                    <a:pt x="40" y="53"/>
                    <a:pt x="41" y="55"/>
                  </a:cubicBezTo>
                  <a:cubicBezTo>
                    <a:pt x="40" y="55"/>
                    <a:pt x="39" y="54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7" y="56"/>
                    <a:pt x="35" y="55"/>
                    <a:pt x="34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2" y="57"/>
                    <a:pt x="26" y="56"/>
                    <a:pt x="22" y="57"/>
                  </a:cubicBezTo>
                  <a:cubicBezTo>
                    <a:pt x="22" y="57"/>
                    <a:pt x="23" y="57"/>
                    <a:pt x="22" y="58"/>
                  </a:cubicBezTo>
                  <a:cubicBezTo>
                    <a:pt x="19" y="57"/>
                    <a:pt x="15" y="58"/>
                    <a:pt x="12" y="59"/>
                  </a:cubicBezTo>
                  <a:cubicBezTo>
                    <a:pt x="12" y="59"/>
                    <a:pt x="12" y="60"/>
                    <a:pt x="12" y="60"/>
                  </a:cubicBezTo>
                  <a:cubicBezTo>
                    <a:pt x="10" y="60"/>
                    <a:pt x="6" y="60"/>
                    <a:pt x="3" y="61"/>
                  </a:cubicBezTo>
                  <a:cubicBezTo>
                    <a:pt x="0" y="62"/>
                    <a:pt x="5" y="62"/>
                    <a:pt x="5" y="61"/>
                  </a:cubicBezTo>
                  <a:cubicBezTo>
                    <a:pt x="12" y="62"/>
                    <a:pt x="21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5" y="63"/>
                    <a:pt x="38" y="64"/>
                  </a:cubicBezTo>
                  <a:cubicBezTo>
                    <a:pt x="37" y="64"/>
                    <a:pt x="36" y="63"/>
                    <a:pt x="36" y="64"/>
                  </a:cubicBezTo>
                  <a:cubicBezTo>
                    <a:pt x="37" y="64"/>
                    <a:pt x="40" y="64"/>
                    <a:pt x="40" y="65"/>
                  </a:cubicBezTo>
                  <a:cubicBezTo>
                    <a:pt x="37" y="65"/>
                    <a:pt x="34" y="65"/>
                    <a:pt x="30" y="66"/>
                  </a:cubicBezTo>
                  <a:cubicBezTo>
                    <a:pt x="31" y="66"/>
                    <a:pt x="32" y="66"/>
                    <a:pt x="32" y="67"/>
                  </a:cubicBezTo>
                  <a:cubicBezTo>
                    <a:pt x="31" y="67"/>
                    <a:pt x="30" y="66"/>
                    <a:pt x="30" y="67"/>
                  </a:cubicBezTo>
                  <a:cubicBezTo>
                    <a:pt x="35" y="67"/>
                    <a:pt x="40" y="66"/>
                    <a:pt x="44" y="68"/>
                  </a:cubicBezTo>
                  <a:cubicBezTo>
                    <a:pt x="44" y="68"/>
                    <a:pt x="44" y="68"/>
                    <a:pt x="44" y="67"/>
                  </a:cubicBezTo>
                  <a:cubicBezTo>
                    <a:pt x="45" y="69"/>
                    <a:pt x="49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70"/>
                    <a:pt x="56" y="71"/>
                    <a:pt x="58" y="71"/>
                  </a:cubicBezTo>
                  <a:cubicBezTo>
                    <a:pt x="59" y="72"/>
                    <a:pt x="62" y="71"/>
                    <a:pt x="63" y="72"/>
                  </a:cubicBezTo>
                  <a:cubicBezTo>
                    <a:pt x="61" y="73"/>
                    <a:pt x="60" y="72"/>
                    <a:pt x="58" y="73"/>
                  </a:cubicBezTo>
                  <a:cubicBezTo>
                    <a:pt x="58" y="73"/>
                    <a:pt x="58" y="72"/>
                    <a:pt x="59" y="73"/>
                  </a:cubicBezTo>
                  <a:cubicBezTo>
                    <a:pt x="60" y="74"/>
                    <a:pt x="64" y="73"/>
                    <a:pt x="66" y="74"/>
                  </a:cubicBezTo>
                  <a:cubicBezTo>
                    <a:pt x="65" y="74"/>
                    <a:pt x="66" y="75"/>
                    <a:pt x="65" y="75"/>
                  </a:cubicBezTo>
                  <a:cubicBezTo>
                    <a:pt x="61" y="75"/>
                    <a:pt x="58" y="74"/>
                    <a:pt x="55" y="75"/>
                  </a:cubicBezTo>
                  <a:cubicBezTo>
                    <a:pt x="57" y="75"/>
                    <a:pt x="59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61" y="77"/>
                    <a:pt x="62" y="76"/>
                    <a:pt x="63" y="76"/>
                  </a:cubicBezTo>
                  <a:cubicBezTo>
                    <a:pt x="65" y="75"/>
                    <a:pt x="70" y="76"/>
                    <a:pt x="71" y="77"/>
                  </a:cubicBezTo>
                  <a:cubicBezTo>
                    <a:pt x="70" y="77"/>
                    <a:pt x="69" y="77"/>
                    <a:pt x="68" y="78"/>
                  </a:cubicBezTo>
                  <a:cubicBezTo>
                    <a:pt x="70" y="78"/>
                    <a:pt x="72" y="78"/>
                    <a:pt x="73" y="78"/>
                  </a:cubicBezTo>
                  <a:cubicBezTo>
                    <a:pt x="73" y="78"/>
                    <a:pt x="73" y="79"/>
                    <a:pt x="74" y="79"/>
                  </a:cubicBezTo>
                  <a:cubicBezTo>
                    <a:pt x="77" y="79"/>
                    <a:pt x="81" y="79"/>
                    <a:pt x="83" y="80"/>
                  </a:cubicBezTo>
                  <a:cubicBezTo>
                    <a:pt x="85" y="80"/>
                    <a:pt x="87" y="80"/>
                    <a:pt x="88" y="81"/>
                  </a:cubicBezTo>
                  <a:cubicBezTo>
                    <a:pt x="88" y="81"/>
                    <a:pt x="85" y="81"/>
                    <a:pt x="86" y="81"/>
                  </a:cubicBezTo>
                  <a:cubicBezTo>
                    <a:pt x="89" y="81"/>
                    <a:pt x="91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2"/>
                    <a:pt x="96" y="83"/>
                    <a:pt x="99" y="83"/>
                  </a:cubicBezTo>
                  <a:cubicBezTo>
                    <a:pt x="97" y="84"/>
                    <a:pt x="94" y="83"/>
                    <a:pt x="94" y="84"/>
                  </a:cubicBezTo>
                  <a:cubicBezTo>
                    <a:pt x="98" y="84"/>
                    <a:pt x="100" y="85"/>
                    <a:pt x="104" y="85"/>
                  </a:cubicBezTo>
                  <a:cubicBezTo>
                    <a:pt x="102" y="86"/>
                    <a:pt x="100" y="85"/>
                    <a:pt x="99" y="87"/>
                  </a:cubicBezTo>
                  <a:cubicBezTo>
                    <a:pt x="101" y="87"/>
                    <a:pt x="102" y="86"/>
                    <a:pt x="104" y="87"/>
                  </a:cubicBezTo>
                  <a:cubicBezTo>
                    <a:pt x="103" y="87"/>
                    <a:pt x="103" y="87"/>
                    <a:pt x="102" y="88"/>
                  </a:cubicBezTo>
                  <a:cubicBezTo>
                    <a:pt x="101" y="88"/>
                    <a:pt x="102" y="89"/>
                    <a:pt x="102" y="89"/>
                  </a:cubicBezTo>
                  <a:cubicBezTo>
                    <a:pt x="99" y="89"/>
                    <a:pt x="96" y="89"/>
                    <a:pt x="94" y="89"/>
                  </a:cubicBezTo>
                  <a:cubicBezTo>
                    <a:pt x="95" y="89"/>
                    <a:pt x="96" y="89"/>
                    <a:pt x="96" y="90"/>
                  </a:cubicBezTo>
                  <a:cubicBezTo>
                    <a:pt x="96" y="91"/>
                    <a:pt x="95" y="90"/>
                    <a:pt x="95" y="91"/>
                  </a:cubicBezTo>
                  <a:cubicBezTo>
                    <a:pt x="97" y="91"/>
                    <a:pt x="100" y="90"/>
                    <a:pt x="1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2"/>
                    <a:pt x="100" y="93"/>
                    <a:pt x="99" y="93"/>
                  </a:cubicBezTo>
                  <a:cubicBezTo>
                    <a:pt x="97" y="92"/>
                    <a:pt x="94" y="93"/>
                    <a:pt x="91" y="93"/>
                  </a:cubicBezTo>
                  <a:cubicBezTo>
                    <a:pt x="94" y="94"/>
                    <a:pt x="99" y="94"/>
                    <a:pt x="102" y="95"/>
                  </a:cubicBezTo>
                  <a:cubicBezTo>
                    <a:pt x="100" y="95"/>
                    <a:pt x="97" y="95"/>
                    <a:pt x="95" y="95"/>
                  </a:cubicBezTo>
                  <a:cubicBezTo>
                    <a:pt x="96" y="96"/>
                    <a:pt x="97" y="95"/>
                    <a:pt x="97" y="96"/>
                  </a:cubicBezTo>
                  <a:cubicBezTo>
                    <a:pt x="97" y="97"/>
                    <a:pt x="95" y="95"/>
                    <a:pt x="94" y="96"/>
                  </a:cubicBezTo>
                  <a:cubicBezTo>
                    <a:pt x="102" y="97"/>
                    <a:pt x="110" y="99"/>
                    <a:pt x="118" y="97"/>
                  </a:cubicBezTo>
                  <a:cubicBezTo>
                    <a:pt x="117" y="96"/>
                    <a:pt x="119" y="96"/>
                    <a:pt x="119" y="96"/>
                  </a:cubicBezTo>
                  <a:cubicBezTo>
                    <a:pt x="119" y="95"/>
                    <a:pt x="119" y="92"/>
                    <a:pt x="120" y="92"/>
                  </a:cubicBezTo>
                  <a:cubicBezTo>
                    <a:pt x="119" y="92"/>
                    <a:pt x="119" y="90"/>
                    <a:pt x="119" y="90"/>
                  </a:cubicBezTo>
                  <a:cubicBezTo>
                    <a:pt x="121" y="89"/>
                    <a:pt x="124" y="89"/>
                    <a:pt x="123" y="90"/>
                  </a:cubicBezTo>
                  <a:cubicBezTo>
                    <a:pt x="124" y="91"/>
                    <a:pt x="126" y="90"/>
                    <a:pt x="126" y="92"/>
                  </a:cubicBezTo>
                  <a:cubicBezTo>
                    <a:pt x="131" y="93"/>
                    <a:pt x="139" y="91"/>
                    <a:pt x="142" y="93"/>
                  </a:cubicBezTo>
                  <a:cubicBezTo>
                    <a:pt x="138" y="94"/>
                    <a:pt x="136" y="92"/>
                    <a:pt x="133" y="94"/>
                  </a:cubicBezTo>
                  <a:cubicBezTo>
                    <a:pt x="135" y="94"/>
                    <a:pt x="135" y="94"/>
                    <a:pt x="137" y="94"/>
                  </a:cubicBezTo>
                  <a:cubicBezTo>
                    <a:pt x="144" y="95"/>
                    <a:pt x="153" y="93"/>
                    <a:pt x="160" y="94"/>
                  </a:cubicBezTo>
                  <a:cubicBezTo>
                    <a:pt x="159" y="94"/>
                    <a:pt x="158" y="94"/>
                    <a:pt x="156" y="94"/>
                  </a:cubicBezTo>
                  <a:cubicBezTo>
                    <a:pt x="156" y="95"/>
                    <a:pt x="157" y="95"/>
                    <a:pt x="158" y="96"/>
                  </a:cubicBezTo>
                  <a:cubicBezTo>
                    <a:pt x="160" y="95"/>
                    <a:pt x="163" y="96"/>
                    <a:pt x="166" y="95"/>
                  </a:cubicBezTo>
                  <a:cubicBezTo>
                    <a:pt x="165" y="93"/>
                    <a:pt x="169" y="94"/>
                    <a:pt x="169" y="93"/>
                  </a:cubicBezTo>
                  <a:cubicBezTo>
                    <a:pt x="168" y="93"/>
                    <a:pt x="167" y="93"/>
                    <a:pt x="166" y="92"/>
                  </a:cubicBezTo>
                  <a:cubicBezTo>
                    <a:pt x="167" y="91"/>
                    <a:pt x="170" y="92"/>
                    <a:pt x="171" y="90"/>
                  </a:cubicBezTo>
                  <a:cubicBezTo>
                    <a:pt x="171" y="90"/>
                    <a:pt x="170" y="91"/>
                    <a:pt x="170" y="90"/>
                  </a:cubicBezTo>
                  <a:cubicBezTo>
                    <a:pt x="172" y="89"/>
                    <a:pt x="175" y="89"/>
                    <a:pt x="176" y="88"/>
                  </a:cubicBezTo>
                  <a:cubicBezTo>
                    <a:pt x="178" y="88"/>
                    <a:pt x="182" y="88"/>
                    <a:pt x="184" y="87"/>
                  </a:cubicBezTo>
                  <a:cubicBezTo>
                    <a:pt x="196" y="85"/>
                    <a:pt x="209" y="86"/>
                    <a:pt x="221" y="83"/>
                  </a:cubicBezTo>
                  <a:cubicBezTo>
                    <a:pt x="221" y="81"/>
                    <a:pt x="226" y="81"/>
                    <a:pt x="227" y="80"/>
                  </a:cubicBezTo>
                  <a:cubicBezTo>
                    <a:pt x="225" y="81"/>
                    <a:pt x="223" y="81"/>
                    <a:pt x="221" y="80"/>
                  </a:cubicBezTo>
                  <a:cubicBezTo>
                    <a:pt x="223" y="78"/>
                    <a:pt x="228" y="80"/>
                    <a:pt x="229" y="78"/>
                  </a:cubicBezTo>
                  <a:cubicBezTo>
                    <a:pt x="227" y="77"/>
                    <a:pt x="223" y="78"/>
                    <a:pt x="221" y="77"/>
                  </a:cubicBezTo>
                  <a:cubicBezTo>
                    <a:pt x="223" y="75"/>
                    <a:pt x="225" y="74"/>
                    <a:pt x="228" y="73"/>
                  </a:cubicBezTo>
                  <a:cubicBezTo>
                    <a:pt x="228" y="73"/>
                    <a:pt x="227" y="73"/>
                    <a:pt x="228" y="73"/>
                  </a:cubicBezTo>
                  <a:cubicBezTo>
                    <a:pt x="228" y="72"/>
                    <a:pt x="229" y="73"/>
                    <a:pt x="230" y="73"/>
                  </a:cubicBezTo>
                  <a:cubicBezTo>
                    <a:pt x="230" y="72"/>
                    <a:pt x="230" y="73"/>
                    <a:pt x="230" y="72"/>
                  </a:cubicBezTo>
                  <a:cubicBezTo>
                    <a:pt x="232" y="70"/>
                    <a:pt x="232" y="68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2" y="62"/>
                    <a:pt x="233" y="63"/>
                    <a:pt x="233" y="62"/>
                  </a:cubicBezTo>
                  <a:cubicBezTo>
                    <a:pt x="232" y="61"/>
                    <a:pt x="234" y="61"/>
                    <a:pt x="234" y="60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5"/>
                    <a:pt x="28" y="24"/>
                  </a:cubicBezTo>
                  <a:cubicBezTo>
                    <a:pt x="28" y="25"/>
                    <a:pt x="28" y="24"/>
                    <a:pt x="27" y="25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9"/>
                  </a:moveTo>
                  <a:cubicBezTo>
                    <a:pt x="26" y="28"/>
                    <a:pt x="29" y="28"/>
                    <a:pt x="29" y="29"/>
                  </a:cubicBezTo>
                  <a:cubicBezTo>
                    <a:pt x="28" y="29"/>
                    <a:pt x="28" y="28"/>
                    <a:pt x="26" y="29"/>
                  </a:cubicBezTo>
                  <a:close/>
                  <a:moveTo>
                    <a:pt x="40" y="20"/>
                  </a:moveTo>
                  <a:cubicBezTo>
                    <a:pt x="40" y="20"/>
                    <a:pt x="39" y="20"/>
                    <a:pt x="38" y="20"/>
                  </a:cubicBezTo>
                  <a:cubicBezTo>
                    <a:pt x="39" y="19"/>
                    <a:pt x="40" y="20"/>
                    <a:pt x="40" y="20"/>
                  </a:cubicBezTo>
                  <a:close/>
                  <a:moveTo>
                    <a:pt x="39" y="30"/>
                  </a:moveTo>
                  <a:cubicBezTo>
                    <a:pt x="39" y="29"/>
                    <a:pt x="40" y="29"/>
                    <a:pt x="40" y="30"/>
                  </a:cubicBezTo>
                  <a:cubicBezTo>
                    <a:pt x="40" y="30"/>
                    <a:pt x="39" y="29"/>
                    <a:pt x="39" y="30"/>
                  </a:cubicBezTo>
                  <a:close/>
                  <a:moveTo>
                    <a:pt x="49" y="30"/>
                  </a:moveTo>
                  <a:cubicBezTo>
                    <a:pt x="49" y="29"/>
                    <a:pt x="51" y="29"/>
                    <a:pt x="51" y="30"/>
                  </a:cubicBezTo>
                  <a:cubicBezTo>
                    <a:pt x="51" y="30"/>
                    <a:pt x="49" y="30"/>
                    <a:pt x="49" y="30"/>
                  </a:cubicBezTo>
                  <a:close/>
                  <a:moveTo>
                    <a:pt x="51" y="31"/>
                  </a:moveTo>
                  <a:cubicBezTo>
                    <a:pt x="52" y="30"/>
                    <a:pt x="53" y="31"/>
                    <a:pt x="54" y="30"/>
                  </a:cubicBezTo>
                  <a:cubicBezTo>
                    <a:pt x="53" y="31"/>
                    <a:pt x="52" y="30"/>
                    <a:pt x="51" y="31"/>
                  </a:cubicBezTo>
                  <a:close/>
                  <a:moveTo>
                    <a:pt x="49" y="26"/>
                  </a:moveTo>
                  <a:cubicBezTo>
                    <a:pt x="51" y="26"/>
                    <a:pt x="52" y="26"/>
                    <a:pt x="54" y="26"/>
                  </a:cubicBezTo>
                  <a:cubicBezTo>
                    <a:pt x="53" y="27"/>
                    <a:pt x="50" y="26"/>
                    <a:pt x="49" y="26"/>
                  </a:cubicBezTo>
                  <a:close/>
                  <a:moveTo>
                    <a:pt x="57" y="23"/>
                  </a:moveTo>
                  <a:cubicBezTo>
                    <a:pt x="57" y="23"/>
                    <a:pt x="59" y="23"/>
                    <a:pt x="60" y="23"/>
                  </a:cubicBezTo>
                  <a:cubicBezTo>
                    <a:pt x="60" y="24"/>
                    <a:pt x="59" y="23"/>
                    <a:pt x="57" y="23"/>
                  </a:cubicBezTo>
                  <a:close/>
                  <a:moveTo>
                    <a:pt x="60" y="24"/>
                  </a:moveTo>
                  <a:cubicBezTo>
                    <a:pt x="60" y="23"/>
                    <a:pt x="62" y="23"/>
                    <a:pt x="62" y="24"/>
                  </a:cubicBezTo>
                  <a:cubicBezTo>
                    <a:pt x="62" y="24"/>
                    <a:pt x="61" y="23"/>
                    <a:pt x="60" y="24"/>
                  </a:cubicBezTo>
                  <a:close/>
                  <a:moveTo>
                    <a:pt x="61" y="30"/>
                  </a:moveTo>
                  <a:cubicBezTo>
                    <a:pt x="62" y="31"/>
                    <a:pt x="64" y="30"/>
                    <a:pt x="65" y="31"/>
                  </a:cubicBezTo>
                  <a:cubicBezTo>
                    <a:pt x="64" y="31"/>
                    <a:pt x="62" y="31"/>
                    <a:pt x="61" y="30"/>
                  </a:cubicBezTo>
                  <a:close/>
                  <a:moveTo>
                    <a:pt x="64" y="27"/>
                  </a:moveTo>
                  <a:cubicBezTo>
                    <a:pt x="64" y="26"/>
                    <a:pt x="65" y="27"/>
                    <a:pt x="65" y="27"/>
                  </a:cubicBezTo>
                  <a:cubicBezTo>
                    <a:pt x="65" y="27"/>
                    <a:pt x="64" y="27"/>
                    <a:pt x="64" y="27"/>
                  </a:cubicBezTo>
                  <a:close/>
                  <a:moveTo>
                    <a:pt x="72" y="28"/>
                  </a:moveTo>
                  <a:cubicBezTo>
                    <a:pt x="72" y="27"/>
                    <a:pt x="73" y="27"/>
                    <a:pt x="74" y="27"/>
                  </a:cubicBezTo>
                  <a:cubicBezTo>
                    <a:pt x="73" y="28"/>
                    <a:pt x="72" y="28"/>
                    <a:pt x="72" y="28"/>
                  </a:cubicBezTo>
                  <a:close/>
                  <a:moveTo>
                    <a:pt x="90" y="22"/>
                  </a:moveTo>
                  <a:cubicBezTo>
                    <a:pt x="90" y="22"/>
                    <a:pt x="89" y="22"/>
                    <a:pt x="88" y="22"/>
                  </a:cubicBezTo>
                  <a:cubicBezTo>
                    <a:pt x="88" y="21"/>
                    <a:pt x="90" y="22"/>
                    <a:pt x="90" y="22"/>
                  </a:cubicBezTo>
                  <a:close/>
                  <a:moveTo>
                    <a:pt x="75" y="28"/>
                  </a:moveTo>
                  <a:cubicBezTo>
                    <a:pt x="76" y="27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81" y="53"/>
                  </a:moveTo>
                  <a:cubicBezTo>
                    <a:pt x="80" y="53"/>
                    <a:pt x="79" y="53"/>
                    <a:pt x="79" y="52"/>
                  </a:cubicBezTo>
                  <a:cubicBezTo>
                    <a:pt x="80" y="53"/>
                    <a:pt x="82" y="52"/>
                    <a:pt x="81" y="53"/>
                  </a:cubicBezTo>
                  <a:close/>
                  <a:moveTo>
                    <a:pt x="81" y="15"/>
                  </a:moveTo>
                  <a:cubicBezTo>
                    <a:pt x="81" y="16"/>
                    <a:pt x="85" y="16"/>
                    <a:pt x="83" y="16"/>
                  </a:cubicBezTo>
                  <a:cubicBezTo>
                    <a:pt x="83" y="16"/>
                    <a:pt x="81" y="16"/>
                    <a:pt x="81" y="15"/>
                  </a:cubicBezTo>
                  <a:close/>
                  <a:moveTo>
                    <a:pt x="82" y="28"/>
                  </a:moveTo>
                  <a:cubicBezTo>
                    <a:pt x="83" y="28"/>
                    <a:pt x="83" y="28"/>
                    <a:pt x="84" y="28"/>
                  </a:cubicBezTo>
                  <a:cubicBezTo>
                    <a:pt x="85" y="28"/>
                    <a:pt x="82" y="29"/>
                    <a:pt x="82" y="28"/>
                  </a:cubicBezTo>
                  <a:close/>
                  <a:moveTo>
                    <a:pt x="82" y="53"/>
                  </a:moveTo>
                  <a:cubicBezTo>
                    <a:pt x="83" y="52"/>
                    <a:pt x="85" y="53"/>
                    <a:pt x="86" y="53"/>
                  </a:cubicBezTo>
                  <a:cubicBezTo>
                    <a:pt x="85" y="53"/>
                    <a:pt x="83" y="53"/>
                    <a:pt x="82" y="53"/>
                  </a:cubicBezTo>
                  <a:close/>
                  <a:moveTo>
                    <a:pt x="89" y="53"/>
                  </a:moveTo>
                  <a:cubicBezTo>
                    <a:pt x="87" y="53"/>
                    <a:pt x="86" y="53"/>
                    <a:pt x="89" y="53"/>
                  </a:cubicBezTo>
                  <a:close/>
                  <a:moveTo>
                    <a:pt x="88" y="67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92" y="68"/>
                    <a:pt x="90" y="68"/>
                    <a:pt x="88" y="67"/>
                  </a:cubicBezTo>
                  <a:close/>
                  <a:moveTo>
                    <a:pt x="89" y="29"/>
                  </a:moveTo>
                  <a:cubicBezTo>
                    <a:pt x="89" y="28"/>
                    <a:pt x="92" y="29"/>
                    <a:pt x="93" y="29"/>
                  </a:cubicBezTo>
                  <a:cubicBezTo>
                    <a:pt x="91" y="29"/>
                    <a:pt x="90" y="29"/>
                    <a:pt x="89" y="29"/>
                  </a:cubicBezTo>
                  <a:close/>
                  <a:moveTo>
                    <a:pt x="96" y="70"/>
                  </a:moveTo>
                  <a:cubicBezTo>
                    <a:pt x="96" y="70"/>
                    <a:pt x="98" y="70"/>
                    <a:pt x="99" y="70"/>
                  </a:cubicBezTo>
                  <a:cubicBezTo>
                    <a:pt x="98" y="71"/>
                    <a:pt x="97" y="70"/>
                    <a:pt x="96" y="70"/>
                  </a:cubicBezTo>
                  <a:close/>
                  <a:moveTo>
                    <a:pt x="118" y="68"/>
                  </a:moveTo>
                  <a:cubicBezTo>
                    <a:pt x="117" y="69"/>
                    <a:pt x="116" y="68"/>
                    <a:pt x="116" y="68"/>
                  </a:cubicBezTo>
                  <a:cubicBezTo>
                    <a:pt x="116" y="68"/>
                    <a:pt x="117" y="68"/>
                    <a:pt x="118" y="68"/>
                  </a:cubicBezTo>
                  <a:close/>
                  <a:moveTo>
                    <a:pt x="114" y="17"/>
                  </a:moveTo>
                  <a:cubicBezTo>
                    <a:pt x="112" y="18"/>
                    <a:pt x="112" y="17"/>
                    <a:pt x="114" y="17"/>
                  </a:cubicBezTo>
                  <a:close/>
                  <a:moveTo>
                    <a:pt x="115" y="57"/>
                  </a:moveTo>
                  <a:cubicBezTo>
                    <a:pt x="115" y="57"/>
                    <a:pt x="113" y="57"/>
                    <a:pt x="113" y="56"/>
                  </a:cubicBezTo>
                  <a:cubicBezTo>
                    <a:pt x="113" y="57"/>
                    <a:pt x="114" y="56"/>
                    <a:pt x="115" y="57"/>
                  </a:cubicBezTo>
                  <a:close/>
                  <a:moveTo>
                    <a:pt x="112" y="53"/>
                  </a:moveTo>
                  <a:cubicBezTo>
                    <a:pt x="112" y="54"/>
                    <a:pt x="111" y="53"/>
                    <a:pt x="111" y="54"/>
                  </a:cubicBezTo>
                  <a:cubicBezTo>
                    <a:pt x="110" y="53"/>
                    <a:pt x="112" y="54"/>
                    <a:pt x="112" y="53"/>
                  </a:cubicBezTo>
                  <a:close/>
                  <a:moveTo>
                    <a:pt x="111" y="17"/>
                  </a:move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10" y="17"/>
                    <a:pt x="111" y="17"/>
                  </a:cubicBezTo>
                  <a:close/>
                  <a:moveTo>
                    <a:pt x="110" y="20"/>
                  </a:moveTo>
                  <a:cubicBezTo>
                    <a:pt x="108" y="21"/>
                    <a:pt x="107" y="20"/>
                    <a:pt x="110" y="20"/>
                  </a:cubicBezTo>
                  <a:close/>
                  <a:moveTo>
                    <a:pt x="103" y="95"/>
                  </a:moveTo>
                  <a:cubicBezTo>
                    <a:pt x="103" y="94"/>
                    <a:pt x="105" y="94"/>
                    <a:pt x="105" y="95"/>
                  </a:cubicBezTo>
                  <a:lnTo>
                    <a:pt x="103" y="95"/>
                  </a:lnTo>
                  <a:close/>
                  <a:moveTo>
                    <a:pt x="102" y="53"/>
                  </a:moveTo>
                  <a:cubicBezTo>
                    <a:pt x="103" y="53"/>
                    <a:pt x="104" y="53"/>
                    <a:pt x="105" y="53"/>
                  </a:cubicBezTo>
                  <a:cubicBezTo>
                    <a:pt x="105" y="54"/>
                    <a:pt x="103" y="54"/>
                    <a:pt x="102" y="53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6" y="16"/>
                    <a:pt x="105" y="17"/>
                    <a:pt x="106" y="17"/>
                  </a:cubicBezTo>
                  <a:cubicBezTo>
                    <a:pt x="109" y="17"/>
                    <a:pt x="104" y="17"/>
                    <a:pt x="104" y="17"/>
                  </a:cubicBezTo>
                  <a:close/>
                  <a:moveTo>
                    <a:pt x="107" y="68"/>
                  </a:moveTo>
                  <a:cubicBezTo>
                    <a:pt x="109" y="68"/>
                    <a:pt x="112" y="68"/>
                    <a:pt x="114" y="68"/>
                  </a:cubicBezTo>
                  <a:cubicBezTo>
                    <a:pt x="112" y="69"/>
                    <a:pt x="110" y="68"/>
                    <a:pt x="107" y="68"/>
                  </a:cubicBezTo>
                  <a:close/>
                  <a:moveTo>
                    <a:pt x="116" y="70"/>
                  </a:moveTo>
                  <a:cubicBezTo>
                    <a:pt x="116" y="70"/>
                    <a:pt x="117" y="70"/>
                    <a:pt x="118" y="70"/>
                  </a:cubicBezTo>
                  <a:cubicBezTo>
                    <a:pt x="116" y="71"/>
                    <a:pt x="112" y="70"/>
                    <a:pt x="116" y="70"/>
                  </a:cubicBezTo>
                  <a:close/>
                  <a:moveTo>
                    <a:pt x="171" y="20"/>
                  </a:moveTo>
                  <a:cubicBezTo>
                    <a:pt x="171" y="19"/>
                    <a:pt x="173" y="19"/>
                    <a:pt x="174" y="19"/>
                  </a:cubicBezTo>
                  <a:cubicBezTo>
                    <a:pt x="177" y="20"/>
                    <a:pt x="172" y="20"/>
                    <a:pt x="171" y="20"/>
                  </a:cubicBezTo>
                  <a:close/>
                  <a:moveTo>
                    <a:pt x="174" y="10"/>
                  </a:moveTo>
                  <a:cubicBezTo>
                    <a:pt x="174" y="10"/>
                    <a:pt x="172" y="10"/>
                    <a:pt x="172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9"/>
                    <a:pt x="173" y="10"/>
                    <a:pt x="174" y="10"/>
                  </a:cubicBezTo>
                  <a:close/>
                  <a:moveTo>
                    <a:pt x="169" y="9"/>
                  </a:moveTo>
                  <a:cubicBezTo>
                    <a:pt x="170" y="10"/>
                    <a:pt x="167" y="10"/>
                    <a:pt x="166" y="10"/>
                  </a:cubicBezTo>
                  <a:cubicBezTo>
                    <a:pt x="167" y="9"/>
                    <a:pt x="169" y="10"/>
                    <a:pt x="169" y="9"/>
                  </a:cubicBezTo>
                  <a:close/>
                  <a:moveTo>
                    <a:pt x="169" y="21"/>
                  </a:moveTo>
                  <a:cubicBezTo>
                    <a:pt x="169" y="21"/>
                    <a:pt x="168" y="21"/>
                    <a:pt x="167" y="21"/>
                  </a:cubicBezTo>
                  <a:cubicBezTo>
                    <a:pt x="168" y="21"/>
                    <a:pt x="169" y="21"/>
                    <a:pt x="169" y="21"/>
                  </a:cubicBezTo>
                  <a:close/>
                  <a:moveTo>
                    <a:pt x="165" y="19"/>
                  </a:moveTo>
                  <a:cubicBezTo>
                    <a:pt x="164" y="20"/>
                    <a:pt x="162" y="19"/>
                    <a:pt x="162" y="20"/>
                  </a:cubicBezTo>
                  <a:cubicBezTo>
                    <a:pt x="162" y="19"/>
                    <a:pt x="164" y="20"/>
                    <a:pt x="165" y="19"/>
                  </a:cubicBezTo>
                  <a:close/>
                  <a:moveTo>
                    <a:pt x="160" y="18"/>
                  </a:moveTo>
                  <a:cubicBezTo>
                    <a:pt x="161" y="17"/>
                    <a:pt x="163" y="18"/>
                    <a:pt x="164" y="18"/>
                  </a:cubicBezTo>
                  <a:cubicBezTo>
                    <a:pt x="163" y="19"/>
                    <a:pt x="160" y="18"/>
                    <a:pt x="160" y="18"/>
                  </a:cubicBezTo>
                  <a:close/>
                  <a:moveTo>
                    <a:pt x="166" y="15"/>
                  </a:moveTo>
                  <a:cubicBezTo>
                    <a:pt x="165" y="16"/>
                    <a:pt x="163" y="14"/>
                    <a:pt x="166" y="15"/>
                  </a:cubicBezTo>
                  <a:close/>
                  <a:moveTo>
                    <a:pt x="164" y="10"/>
                  </a:moveTo>
                  <a:cubicBezTo>
                    <a:pt x="163" y="10"/>
                    <a:pt x="164" y="10"/>
                    <a:pt x="163" y="10"/>
                  </a:cubicBezTo>
                  <a:cubicBezTo>
                    <a:pt x="165" y="9"/>
                    <a:pt x="167" y="10"/>
                    <a:pt x="164" y="10"/>
                  </a:cubicBezTo>
                  <a:close/>
                  <a:moveTo>
                    <a:pt x="158" y="9"/>
                  </a:moveTo>
                  <a:cubicBezTo>
                    <a:pt x="158" y="9"/>
                    <a:pt x="161" y="9"/>
                    <a:pt x="163" y="9"/>
                  </a:cubicBezTo>
                  <a:cubicBezTo>
                    <a:pt x="162" y="11"/>
                    <a:pt x="157" y="9"/>
                    <a:pt x="158" y="9"/>
                  </a:cubicBezTo>
                  <a:close/>
                  <a:moveTo>
                    <a:pt x="159" y="18"/>
                  </a:moveTo>
                  <a:cubicBezTo>
                    <a:pt x="159" y="18"/>
                    <a:pt x="158" y="18"/>
                    <a:pt x="158" y="18"/>
                  </a:cubicBezTo>
                  <a:cubicBezTo>
                    <a:pt x="158" y="17"/>
                    <a:pt x="159" y="18"/>
                    <a:pt x="159" y="18"/>
                  </a:cubicBezTo>
                  <a:close/>
                  <a:moveTo>
                    <a:pt x="160" y="19"/>
                  </a:moveTo>
                  <a:cubicBezTo>
                    <a:pt x="160" y="20"/>
                    <a:pt x="158" y="19"/>
                    <a:pt x="158" y="19"/>
                  </a:cubicBezTo>
                  <a:cubicBezTo>
                    <a:pt x="158" y="19"/>
                    <a:pt x="160" y="19"/>
                    <a:pt x="160" y="19"/>
                  </a:cubicBezTo>
                  <a:close/>
                  <a:moveTo>
                    <a:pt x="158" y="21"/>
                  </a:moveTo>
                  <a:cubicBezTo>
                    <a:pt x="158" y="21"/>
                    <a:pt x="158" y="21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lnTo>
                    <a:pt x="158" y="21"/>
                  </a:lnTo>
                  <a:close/>
                  <a:moveTo>
                    <a:pt x="157" y="19"/>
                  </a:moveTo>
                  <a:cubicBezTo>
                    <a:pt x="156" y="19"/>
                    <a:pt x="155" y="20"/>
                    <a:pt x="154" y="19"/>
                  </a:cubicBezTo>
                  <a:cubicBezTo>
                    <a:pt x="155" y="19"/>
                    <a:pt x="157" y="19"/>
                    <a:pt x="157" y="19"/>
                  </a:cubicBezTo>
                  <a:close/>
                  <a:moveTo>
                    <a:pt x="143" y="68"/>
                  </a:moveTo>
                  <a:cubicBezTo>
                    <a:pt x="144" y="68"/>
                    <a:pt x="144" y="68"/>
                    <a:pt x="145" y="68"/>
                  </a:cubicBezTo>
                  <a:cubicBezTo>
                    <a:pt x="145" y="69"/>
                    <a:pt x="143" y="69"/>
                    <a:pt x="143" y="68"/>
                  </a:cubicBezTo>
                  <a:close/>
                  <a:moveTo>
                    <a:pt x="142" y="64"/>
                  </a:moveTo>
                  <a:cubicBezTo>
                    <a:pt x="143" y="63"/>
                    <a:pt x="144" y="64"/>
                    <a:pt x="145" y="63"/>
                  </a:cubicBezTo>
                  <a:cubicBezTo>
                    <a:pt x="144" y="64"/>
                    <a:pt x="143" y="63"/>
                    <a:pt x="142" y="64"/>
                  </a:cubicBezTo>
                  <a:close/>
                  <a:moveTo>
                    <a:pt x="144" y="55"/>
                  </a:moveTo>
                  <a:cubicBezTo>
                    <a:pt x="144" y="54"/>
                    <a:pt x="145" y="54"/>
                    <a:pt x="146" y="54"/>
                  </a:cubicBezTo>
                  <a:cubicBezTo>
                    <a:pt x="145" y="55"/>
                    <a:pt x="145" y="55"/>
                    <a:pt x="144" y="55"/>
                  </a:cubicBezTo>
                  <a:close/>
                  <a:moveTo>
                    <a:pt x="139" y="30"/>
                  </a:moveTo>
                  <a:cubicBezTo>
                    <a:pt x="141" y="30"/>
                    <a:pt x="146" y="30"/>
                    <a:pt x="147" y="31"/>
                  </a:cubicBezTo>
                  <a:cubicBezTo>
                    <a:pt x="144" y="31"/>
                    <a:pt x="143" y="30"/>
                    <a:pt x="139" y="30"/>
                  </a:cubicBezTo>
                  <a:close/>
                  <a:moveTo>
                    <a:pt x="142" y="18"/>
                  </a:moveTo>
                  <a:cubicBezTo>
                    <a:pt x="143" y="17"/>
                    <a:pt x="143" y="18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lose/>
                  <a:moveTo>
                    <a:pt x="146" y="19"/>
                  </a:moveTo>
                  <a:cubicBezTo>
                    <a:pt x="146" y="20"/>
                    <a:pt x="144" y="19"/>
                    <a:pt x="143" y="19"/>
                  </a:cubicBezTo>
                  <a:cubicBezTo>
                    <a:pt x="143" y="18"/>
                    <a:pt x="145" y="19"/>
                    <a:pt x="146" y="19"/>
                  </a:cubicBezTo>
                  <a:close/>
                  <a:moveTo>
                    <a:pt x="142" y="19"/>
                  </a:moveTo>
                  <a:cubicBezTo>
                    <a:pt x="142" y="19"/>
                    <a:pt x="140" y="20"/>
                    <a:pt x="140" y="19"/>
                  </a:cubicBezTo>
                  <a:lnTo>
                    <a:pt x="142" y="19"/>
                  </a:lnTo>
                  <a:close/>
                  <a:moveTo>
                    <a:pt x="146" y="21"/>
                  </a:moveTo>
                  <a:cubicBezTo>
                    <a:pt x="145" y="21"/>
                    <a:pt x="140" y="21"/>
                    <a:pt x="139" y="21"/>
                  </a:cubicBezTo>
                  <a:cubicBezTo>
                    <a:pt x="140" y="20"/>
                    <a:pt x="143" y="21"/>
                    <a:pt x="146" y="21"/>
                  </a:cubicBezTo>
                  <a:close/>
                  <a:moveTo>
                    <a:pt x="148" y="24"/>
                  </a:moveTo>
                  <a:cubicBezTo>
                    <a:pt x="146" y="24"/>
                    <a:pt x="145" y="23"/>
                    <a:pt x="148" y="24"/>
                  </a:cubicBezTo>
                  <a:close/>
                  <a:moveTo>
                    <a:pt x="150" y="30"/>
                  </a:moveTo>
                  <a:cubicBezTo>
                    <a:pt x="150" y="31"/>
                    <a:pt x="148" y="31"/>
                    <a:pt x="148" y="31"/>
                  </a:cubicBezTo>
                  <a:cubicBezTo>
                    <a:pt x="148" y="30"/>
                    <a:pt x="149" y="30"/>
                    <a:pt x="150" y="30"/>
                  </a:cubicBezTo>
                  <a:close/>
                  <a:moveTo>
                    <a:pt x="147" y="43"/>
                  </a:moveTo>
                  <a:cubicBezTo>
                    <a:pt x="147" y="42"/>
                    <a:pt x="148" y="43"/>
                    <a:pt x="148" y="42"/>
                  </a:cubicBezTo>
                  <a:cubicBezTo>
                    <a:pt x="149" y="43"/>
                    <a:pt x="153" y="43"/>
                    <a:pt x="151" y="43"/>
                  </a:cubicBezTo>
                  <a:cubicBezTo>
                    <a:pt x="151" y="43"/>
                    <a:pt x="149" y="43"/>
                    <a:pt x="147" y="43"/>
                  </a:cubicBezTo>
                  <a:close/>
                  <a:moveTo>
                    <a:pt x="151" y="57"/>
                  </a:moveTo>
                  <a:cubicBezTo>
                    <a:pt x="150" y="58"/>
                    <a:pt x="147" y="58"/>
                    <a:pt x="147" y="57"/>
                  </a:cubicBezTo>
                  <a:cubicBezTo>
                    <a:pt x="147" y="57"/>
                    <a:pt x="149" y="57"/>
                    <a:pt x="151" y="57"/>
                  </a:cubicBezTo>
                  <a:close/>
                  <a:moveTo>
                    <a:pt x="151" y="31"/>
                  </a:moveTo>
                  <a:cubicBezTo>
                    <a:pt x="151" y="30"/>
                    <a:pt x="152" y="30"/>
                    <a:pt x="152" y="30"/>
                  </a:cubicBezTo>
                  <a:cubicBezTo>
                    <a:pt x="152" y="31"/>
                    <a:pt x="151" y="31"/>
                    <a:pt x="151" y="31"/>
                  </a:cubicBezTo>
                  <a:close/>
                  <a:moveTo>
                    <a:pt x="148" y="21"/>
                  </a:moveTo>
                  <a:cubicBezTo>
                    <a:pt x="149" y="21"/>
                    <a:pt x="154" y="20"/>
                    <a:pt x="156" y="21"/>
                  </a:cubicBezTo>
                  <a:cubicBezTo>
                    <a:pt x="153" y="21"/>
                    <a:pt x="150" y="21"/>
                    <a:pt x="148" y="21"/>
                  </a:cubicBezTo>
                  <a:close/>
                  <a:moveTo>
                    <a:pt x="153" y="19"/>
                  </a:moveTo>
                  <a:cubicBezTo>
                    <a:pt x="152" y="20"/>
                    <a:pt x="151" y="19"/>
                    <a:pt x="150" y="19"/>
                  </a:cubicBezTo>
                  <a:cubicBezTo>
                    <a:pt x="150" y="19"/>
                    <a:pt x="152" y="19"/>
                    <a:pt x="153" y="19"/>
                  </a:cubicBezTo>
                  <a:close/>
                  <a:moveTo>
                    <a:pt x="147" y="18"/>
                  </a:moveTo>
                  <a:cubicBezTo>
                    <a:pt x="148" y="18"/>
                    <a:pt x="152" y="18"/>
                    <a:pt x="153" y="18"/>
                  </a:cubicBezTo>
                  <a:cubicBezTo>
                    <a:pt x="152" y="18"/>
                    <a:pt x="150" y="18"/>
                    <a:pt x="147" y="18"/>
                  </a:cubicBezTo>
                  <a:close/>
                  <a:moveTo>
                    <a:pt x="152" y="9"/>
                  </a:moveTo>
                  <a:cubicBezTo>
                    <a:pt x="152" y="10"/>
                    <a:pt x="151" y="9"/>
                    <a:pt x="151" y="10"/>
                  </a:cubicBezTo>
                  <a:cubicBezTo>
                    <a:pt x="151" y="9"/>
                    <a:pt x="152" y="9"/>
                    <a:pt x="152" y="9"/>
                  </a:cubicBezTo>
                  <a:close/>
                  <a:moveTo>
                    <a:pt x="149" y="15"/>
                  </a:moveTo>
                  <a:cubicBezTo>
                    <a:pt x="151" y="15"/>
                    <a:pt x="150" y="14"/>
                    <a:pt x="153" y="15"/>
                  </a:cubicBezTo>
                  <a:cubicBezTo>
                    <a:pt x="157" y="15"/>
                    <a:pt x="149" y="15"/>
                    <a:pt x="148" y="15"/>
                  </a:cubicBezTo>
                  <a:cubicBezTo>
                    <a:pt x="146" y="15"/>
                    <a:pt x="148" y="15"/>
                    <a:pt x="149" y="15"/>
                  </a:cubicBezTo>
                  <a:close/>
                  <a:moveTo>
                    <a:pt x="149" y="19"/>
                  </a:moveTo>
                  <a:cubicBezTo>
                    <a:pt x="149" y="20"/>
                    <a:pt x="148" y="19"/>
                    <a:pt x="147" y="19"/>
                  </a:cubicBezTo>
                  <a:cubicBezTo>
                    <a:pt x="147" y="18"/>
                    <a:pt x="149" y="19"/>
                    <a:pt x="149" y="19"/>
                  </a:cubicBezTo>
                  <a:close/>
                  <a:moveTo>
                    <a:pt x="146" y="18"/>
                  </a:moveTo>
                  <a:cubicBezTo>
                    <a:pt x="146" y="18"/>
                    <a:pt x="144" y="19"/>
                    <a:pt x="144" y="18"/>
                  </a:cubicBezTo>
                  <a:cubicBezTo>
                    <a:pt x="144" y="18"/>
                    <a:pt x="147" y="18"/>
                    <a:pt x="146" y="18"/>
                  </a:cubicBezTo>
                  <a:close/>
                  <a:moveTo>
                    <a:pt x="145" y="9"/>
                  </a:moveTo>
                  <a:cubicBezTo>
                    <a:pt x="146" y="9"/>
                    <a:pt x="146" y="9"/>
                    <a:pt x="146" y="9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5" y="10"/>
                    <a:pt x="145" y="10"/>
                  </a:cubicBezTo>
                  <a:lnTo>
                    <a:pt x="145" y="9"/>
                  </a:lnTo>
                  <a:close/>
                  <a:moveTo>
                    <a:pt x="145" y="9"/>
                  </a:moveTo>
                  <a:cubicBezTo>
                    <a:pt x="144" y="10"/>
                    <a:pt x="143" y="9"/>
                    <a:pt x="142" y="9"/>
                  </a:cubicBezTo>
                  <a:cubicBezTo>
                    <a:pt x="143" y="9"/>
                    <a:pt x="144" y="9"/>
                    <a:pt x="145" y="9"/>
                  </a:cubicBezTo>
                  <a:close/>
                  <a:moveTo>
                    <a:pt x="143" y="14"/>
                  </a:moveTo>
                  <a:cubicBezTo>
                    <a:pt x="141" y="15"/>
                    <a:pt x="139" y="15"/>
                    <a:pt x="137" y="15"/>
                  </a:cubicBezTo>
                  <a:cubicBezTo>
                    <a:pt x="139" y="14"/>
                    <a:pt x="141" y="15"/>
                    <a:pt x="143" y="14"/>
                  </a:cubicBezTo>
                  <a:close/>
                  <a:moveTo>
                    <a:pt x="142" y="18"/>
                  </a:moveTo>
                  <a:cubicBezTo>
                    <a:pt x="138" y="19"/>
                    <a:pt x="135" y="17"/>
                    <a:pt x="131" y="18"/>
                  </a:cubicBezTo>
                  <a:cubicBezTo>
                    <a:pt x="133" y="17"/>
                    <a:pt x="138" y="18"/>
                    <a:pt x="142" y="18"/>
                  </a:cubicBezTo>
                  <a:close/>
                  <a:moveTo>
                    <a:pt x="134" y="23"/>
                  </a:moveTo>
                  <a:cubicBezTo>
                    <a:pt x="133" y="24"/>
                    <a:pt x="131" y="23"/>
                    <a:pt x="130" y="24"/>
                  </a:cubicBezTo>
                  <a:cubicBezTo>
                    <a:pt x="131" y="23"/>
                    <a:pt x="133" y="23"/>
                    <a:pt x="134" y="23"/>
                  </a:cubicBezTo>
                  <a:close/>
                  <a:moveTo>
                    <a:pt x="129" y="21"/>
                  </a:moveTo>
                  <a:cubicBezTo>
                    <a:pt x="129" y="20"/>
                    <a:pt x="130" y="21"/>
                    <a:pt x="130" y="20"/>
                  </a:cubicBezTo>
                  <a:cubicBezTo>
                    <a:pt x="130" y="21"/>
                    <a:pt x="129" y="21"/>
                    <a:pt x="129" y="21"/>
                  </a:cubicBezTo>
                  <a:close/>
                  <a:moveTo>
                    <a:pt x="137" y="20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8" y="21"/>
                    <a:pt x="136" y="21"/>
                    <a:pt x="137" y="20"/>
                  </a:cubicBezTo>
                  <a:close/>
                  <a:moveTo>
                    <a:pt x="137" y="23"/>
                  </a:moveTo>
                  <a:cubicBezTo>
                    <a:pt x="134" y="24"/>
                    <a:pt x="134" y="23"/>
                    <a:pt x="137" y="23"/>
                  </a:cubicBezTo>
                  <a:close/>
                  <a:moveTo>
                    <a:pt x="137" y="19"/>
                  </a:moveTo>
                  <a:cubicBezTo>
                    <a:pt x="136" y="19"/>
                    <a:pt x="133" y="19"/>
                    <a:pt x="131" y="19"/>
                  </a:cubicBezTo>
                  <a:cubicBezTo>
                    <a:pt x="133" y="18"/>
                    <a:pt x="135" y="19"/>
                    <a:pt x="137" y="19"/>
                  </a:cubicBezTo>
                  <a:cubicBezTo>
                    <a:pt x="139" y="19"/>
                    <a:pt x="137" y="19"/>
                    <a:pt x="137" y="19"/>
                  </a:cubicBezTo>
                  <a:close/>
                  <a:moveTo>
                    <a:pt x="135" y="20"/>
                  </a:moveTo>
                  <a:cubicBezTo>
                    <a:pt x="134" y="21"/>
                    <a:pt x="132" y="21"/>
                    <a:pt x="131" y="21"/>
                  </a:cubicBezTo>
                  <a:cubicBezTo>
                    <a:pt x="132" y="20"/>
                    <a:pt x="133" y="21"/>
                    <a:pt x="135" y="20"/>
                  </a:cubicBezTo>
                  <a:close/>
                  <a:moveTo>
                    <a:pt x="138" y="30"/>
                  </a:moveTo>
                  <a:cubicBezTo>
                    <a:pt x="137" y="31"/>
                    <a:pt x="134" y="30"/>
                    <a:pt x="133" y="30"/>
                  </a:cubicBezTo>
                  <a:cubicBezTo>
                    <a:pt x="133" y="30"/>
                    <a:pt x="137" y="31"/>
                    <a:pt x="138" y="30"/>
                  </a:cubicBezTo>
                  <a:close/>
                  <a:moveTo>
                    <a:pt x="136" y="34"/>
                  </a:moveTo>
                  <a:cubicBezTo>
                    <a:pt x="137" y="34"/>
                    <a:pt x="137" y="34"/>
                    <a:pt x="138" y="34"/>
                  </a:cubicBezTo>
                  <a:cubicBezTo>
                    <a:pt x="136" y="34"/>
                    <a:pt x="133" y="34"/>
                    <a:pt x="136" y="34"/>
                  </a:cubicBezTo>
                  <a:close/>
                  <a:moveTo>
                    <a:pt x="138" y="55"/>
                  </a:moveTo>
                  <a:cubicBezTo>
                    <a:pt x="137" y="54"/>
                    <a:pt x="136" y="54"/>
                    <a:pt x="135" y="55"/>
                  </a:cubicBezTo>
                  <a:cubicBezTo>
                    <a:pt x="135" y="54"/>
                    <a:pt x="138" y="54"/>
                    <a:pt x="138" y="55"/>
                  </a:cubicBezTo>
                  <a:close/>
                  <a:moveTo>
                    <a:pt x="132" y="9"/>
                  </a:moveTo>
                  <a:cubicBezTo>
                    <a:pt x="130" y="10"/>
                    <a:pt x="129" y="9"/>
                    <a:pt x="132" y="9"/>
                  </a:cubicBezTo>
                  <a:close/>
                  <a:moveTo>
                    <a:pt x="130" y="19"/>
                  </a:moveTo>
                  <a:cubicBezTo>
                    <a:pt x="129" y="19"/>
                    <a:pt x="128" y="19"/>
                    <a:pt x="127" y="19"/>
                  </a:cubicBezTo>
                  <a:cubicBezTo>
                    <a:pt x="127" y="18"/>
                    <a:pt x="129" y="19"/>
                    <a:pt x="130" y="19"/>
                  </a:cubicBezTo>
                  <a:close/>
                  <a:moveTo>
                    <a:pt x="128" y="21"/>
                  </a:moveTo>
                  <a:cubicBezTo>
                    <a:pt x="127" y="21"/>
                    <a:pt x="127" y="21"/>
                    <a:pt x="126" y="21"/>
                  </a:cubicBezTo>
                  <a:cubicBezTo>
                    <a:pt x="125" y="20"/>
                    <a:pt x="128" y="20"/>
                    <a:pt x="128" y="21"/>
                  </a:cubicBezTo>
                  <a:close/>
                  <a:moveTo>
                    <a:pt x="126" y="30"/>
                  </a:moveTo>
                  <a:cubicBezTo>
                    <a:pt x="125" y="31"/>
                    <a:pt x="123" y="30"/>
                    <a:pt x="126" y="30"/>
                  </a:cubicBezTo>
                  <a:close/>
                  <a:moveTo>
                    <a:pt x="126" y="62"/>
                  </a:moveTo>
                  <a:cubicBezTo>
                    <a:pt x="125" y="63"/>
                    <a:pt x="124" y="63"/>
                    <a:pt x="123" y="62"/>
                  </a:cubicBezTo>
                  <a:cubicBezTo>
                    <a:pt x="123" y="62"/>
                    <a:pt x="125" y="62"/>
                    <a:pt x="126" y="62"/>
                  </a:cubicBezTo>
                  <a:close/>
                  <a:moveTo>
                    <a:pt x="121" y="21"/>
                  </a:moveTo>
                  <a:cubicBezTo>
                    <a:pt x="121" y="20"/>
                    <a:pt x="122" y="21"/>
                    <a:pt x="122" y="20"/>
                  </a:cubicBezTo>
                  <a:cubicBezTo>
                    <a:pt x="124" y="21"/>
                    <a:pt x="125" y="21"/>
                    <a:pt x="121" y="21"/>
                  </a:cubicBezTo>
                  <a:close/>
                  <a:moveTo>
                    <a:pt x="123" y="19"/>
                  </a:moveTo>
                  <a:cubicBezTo>
                    <a:pt x="123" y="19"/>
                    <a:pt x="122" y="18"/>
                    <a:pt x="121" y="19"/>
                  </a:cubicBezTo>
                  <a:cubicBezTo>
                    <a:pt x="121" y="18"/>
                    <a:pt x="122" y="19"/>
                    <a:pt x="123" y="19"/>
                  </a:cubicBezTo>
                  <a:close/>
                  <a:moveTo>
                    <a:pt x="123" y="30"/>
                  </a:moveTo>
                  <a:cubicBezTo>
                    <a:pt x="122" y="30"/>
                    <a:pt x="121" y="30"/>
                    <a:pt x="120" y="30"/>
                  </a:cubicBezTo>
                  <a:cubicBezTo>
                    <a:pt x="121" y="30"/>
                    <a:pt x="122" y="30"/>
                    <a:pt x="123" y="30"/>
                  </a:cubicBezTo>
                  <a:close/>
                  <a:moveTo>
                    <a:pt x="121" y="68"/>
                  </a:moveTo>
                  <a:cubicBezTo>
                    <a:pt x="120" y="69"/>
                    <a:pt x="120" y="68"/>
                    <a:pt x="118" y="69"/>
                  </a:cubicBezTo>
                  <a:cubicBezTo>
                    <a:pt x="118" y="68"/>
                    <a:pt x="120" y="68"/>
                    <a:pt x="121" y="68"/>
                  </a:cubicBezTo>
                  <a:close/>
                  <a:moveTo>
                    <a:pt x="122" y="70"/>
                  </a:moveTo>
                  <a:cubicBezTo>
                    <a:pt x="121" y="71"/>
                    <a:pt x="119" y="70"/>
                    <a:pt x="118" y="71"/>
                  </a:cubicBezTo>
                  <a:cubicBezTo>
                    <a:pt x="119" y="70"/>
                    <a:pt x="121" y="70"/>
                    <a:pt x="122" y="70"/>
                  </a:cubicBezTo>
                  <a:close/>
                  <a:moveTo>
                    <a:pt x="119" y="72"/>
                  </a:moveTo>
                  <a:cubicBezTo>
                    <a:pt x="120" y="71"/>
                    <a:pt x="120" y="72"/>
                    <a:pt x="121" y="72"/>
                  </a:cubicBezTo>
                  <a:cubicBezTo>
                    <a:pt x="121" y="72"/>
                    <a:pt x="120" y="72"/>
                    <a:pt x="119" y="72"/>
                  </a:cubicBezTo>
                  <a:close/>
                  <a:moveTo>
                    <a:pt x="118" y="88"/>
                  </a:moveTo>
                  <a:cubicBezTo>
                    <a:pt x="120" y="89"/>
                    <a:pt x="122" y="88"/>
                    <a:pt x="124" y="89"/>
                  </a:cubicBezTo>
                  <a:cubicBezTo>
                    <a:pt x="122" y="89"/>
                    <a:pt x="119" y="90"/>
                    <a:pt x="118" y="88"/>
                  </a:cubicBezTo>
                  <a:close/>
                  <a:moveTo>
                    <a:pt x="122" y="63"/>
                  </a:moveTo>
                  <a:cubicBezTo>
                    <a:pt x="122" y="63"/>
                    <a:pt x="123" y="63"/>
                    <a:pt x="123" y="63"/>
                  </a:cubicBezTo>
                  <a:cubicBezTo>
                    <a:pt x="124" y="64"/>
                    <a:pt x="126" y="63"/>
                    <a:pt x="126" y="64"/>
                  </a:cubicBezTo>
                  <a:cubicBezTo>
                    <a:pt x="125" y="64"/>
                    <a:pt x="123" y="64"/>
                    <a:pt x="122" y="63"/>
                  </a:cubicBezTo>
                  <a:close/>
                  <a:moveTo>
                    <a:pt x="127" y="30"/>
                  </a:moveTo>
                  <a:cubicBezTo>
                    <a:pt x="128" y="30"/>
                    <a:pt x="129" y="30"/>
                    <a:pt x="130" y="30"/>
                  </a:cubicBezTo>
                  <a:cubicBezTo>
                    <a:pt x="130" y="31"/>
                    <a:pt x="126" y="30"/>
                    <a:pt x="127" y="30"/>
                  </a:cubicBezTo>
                  <a:close/>
                  <a:moveTo>
                    <a:pt x="127" y="57"/>
                  </a:moveTo>
                  <a:cubicBezTo>
                    <a:pt x="127" y="57"/>
                    <a:pt x="129" y="56"/>
                    <a:pt x="129" y="57"/>
                  </a:cubicBezTo>
                  <a:cubicBezTo>
                    <a:pt x="129" y="57"/>
                    <a:pt x="128" y="57"/>
                    <a:pt x="127" y="57"/>
                  </a:cubicBezTo>
                  <a:close/>
                  <a:moveTo>
                    <a:pt x="129" y="70"/>
                  </a:moveTo>
                  <a:cubicBezTo>
                    <a:pt x="129" y="71"/>
                    <a:pt x="128" y="71"/>
                    <a:pt x="127" y="71"/>
                  </a:cubicBezTo>
                  <a:cubicBezTo>
                    <a:pt x="127" y="70"/>
                    <a:pt x="128" y="70"/>
                    <a:pt x="129" y="70"/>
                  </a:cubicBezTo>
                  <a:close/>
                  <a:moveTo>
                    <a:pt x="127" y="91"/>
                  </a:moveTo>
                  <a:cubicBezTo>
                    <a:pt x="127" y="91"/>
                    <a:pt x="128" y="91"/>
                    <a:pt x="129" y="91"/>
                  </a:cubicBezTo>
                  <a:cubicBezTo>
                    <a:pt x="129" y="92"/>
                    <a:pt x="128" y="91"/>
                    <a:pt x="127" y="91"/>
                  </a:cubicBezTo>
                  <a:close/>
                  <a:moveTo>
                    <a:pt x="128" y="69"/>
                  </a:moveTo>
                  <a:cubicBezTo>
                    <a:pt x="129" y="68"/>
                    <a:pt x="130" y="69"/>
                    <a:pt x="131" y="68"/>
                  </a:cubicBezTo>
                  <a:cubicBezTo>
                    <a:pt x="131" y="69"/>
                    <a:pt x="129" y="68"/>
                    <a:pt x="128" y="69"/>
                  </a:cubicBezTo>
                  <a:close/>
                  <a:moveTo>
                    <a:pt x="131" y="71"/>
                  </a:moveTo>
                  <a:cubicBezTo>
                    <a:pt x="130" y="70"/>
                    <a:pt x="132" y="70"/>
                    <a:pt x="132" y="70"/>
                  </a:cubicBezTo>
                  <a:cubicBezTo>
                    <a:pt x="132" y="71"/>
                    <a:pt x="131" y="71"/>
                    <a:pt x="131" y="71"/>
                  </a:cubicBezTo>
                  <a:close/>
                  <a:moveTo>
                    <a:pt x="130" y="57"/>
                  </a:moveTo>
                  <a:cubicBezTo>
                    <a:pt x="130" y="57"/>
                    <a:pt x="133" y="57"/>
                    <a:pt x="134" y="57"/>
                  </a:cubicBezTo>
                  <a:cubicBezTo>
                    <a:pt x="133" y="58"/>
                    <a:pt x="132" y="57"/>
                    <a:pt x="130" y="57"/>
                  </a:cubicBezTo>
                  <a:close/>
                  <a:moveTo>
                    <a:pt x="133" y="70"/>
                  </a:moveTo>
                  <a:cubicBezTo>
                    <a:pt x="134" y="71"/>
                    <a:pt x="135" y="70"/>
                    <a:pt x="135" y="71"/>
                  </a:cubicBezTo>
                  <a:cubicBezTo>
                    <a:pt x="135" y="71"/>
                    <a:pt x="133" y="71"/>
                    <a:pt x="133" y="70"/>
                  </a:cubicBezTo>
                  <a:close/>
                  <a:moveTo>
                    <a:pt x="135" y="57"/>
                  </a:moveTo>
                  <a:cubicBezTo>
                    <a:pt x="136" y="57"/>
                    <a:pt x="136" y="57"/>
                    <a:pt x="137" y="57"/>
                  </a:cubicBezTo>
                  <a:cubicBezTo>
                    <a:pt x="137" y="58"/>
                    <a:pt x="135" y="58"/>
                    <a:pt x="135" y="57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6" y="71"/>
                  </a:cubicBezTo>
                  <a:cubicBezTo>
                    <a:pt x="137" y="70"/>
                    <a:pt x="140" y="71"/>
                    <a:pt x="137" y="71"/>
                  </a:cubicBezTo>
                  <a:close/>
                  <a:moveTo>
                    <a:pt x="137" y="57"/>
                  </a:moveTo>
                  <a:cubicBezTo>
                    <a:pt x="137" y="57"/>
                    <a:pt x="138" y="57"/>
                    <a:pt x="139" y="57"/>
                  </a:cubicBezTo>
                  <a:cubicBezTo>
                    <a:pt x="139" y="58"/>
                    <a:pt x="138" y="57"/>
                    <a:pt x="137" y="57"/>
                  </a:cubicBezTo>
                  <a:close/>
                  <a:moveTo>
                    <a:pt x="139" y="69"/>
                  </a:moveTo>
                  <a:cubicBezTo>
                    <a:pt x="139" y="68"/>
                    <a:pt x="141" y="68"/>
                    <a:pt x="141" y="68"/>
                  </a:cubicBezTo>
                  <a:cubicBezTo>
                    <a:pt x="141" y="69"/>
                    <a:pt x="140" y="68"/>
                    <a:pt x="139" y="69"/>
                  </a:cubicBezTo>
                  <a:close/>
                  <a:moveTo>
                    <a:pt x="140" y="72"/>
                  </a:moveTo>
                  <a:cubicBezTo>
                    <a:pt x="141" y="71"/>
                    <a:pt x="142" y="72"/>
                    <a:pt x="143" y="72"/>
                  </a:cubicBezTo>
                  <a:cubicBezTo>
                    <a:pt x="142" y="73"/>
                    <a:pt x="141" y="72"/>
                    <a:pt x="140" y="72"/>
                  </a:cubicBezTo>
                  <a:close/>
                  <a:moveTo>
                    <a:pt x="143" y="71"/>
                  </a:moveTo>
                  <a:cubicBezTo>
                    <a:pt x="143" y="70"/>
                    <a:pt x="144" y="70"/>
                    <a:pt x="145" y="70"/>
                  </a:cubicBezTo>
                  <a:cubicBezTo>
                    <a:pt x="145" y="71"/>
                    <a:pt x="143" y="71"/>
                    <a:pt x="143" y="71"/>
                  </a:cubicBezTo>
                  <a:close/>
                  <a:moveTo>
                    <a:pt x="147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7" y="70"/>
                    <a:pt x="147" y="70"/>
                    <a:pt x="147" y="70"/>
                  </a:cubicBezTo>
                  <a:lnTo>
                    <a:pt x="147" y="71"/>
                  </a:lnTo>
                  <a:close/>
                  <a:moveTo>
                    <a:pt x="148" y="71"/>
                  </a:moveTo>
                  <a:cubicBezTo>
                    <a:pt x="148" y="70"/>
                    <a:pt x="149" y="70"/>
                    <a:pt x="149" y="70"/>
                  </a:cubicBezTo>
                  <a:cubicBezTo>
                    <a:pt x="149" y="71"/>
                    <a:pt x="148" y="71"/>
                    <a:pt x="148" y="71"/>
                  </a:cubicBezTo>
                  <a:close/>
                  <a:moveTo>
                    <a:pt x="149" y="68"/>
                  </a:moveTo>
                  <a:cubicBezTo>
                    <a:pt x="150" y="68"/>
                    <a:pt x="151" y="68"/>
                    <a:pt x="151" y="68"/>
                  </a:cubicBezTo>
                  <a:cubicBezTo>
                    <a:pt x="151" y="69"/>
                    <a:pt x="150" y="68"/>
                    <a:pt x="149" y="68"/>
                  </a:cubicBezTo>
                  <a:close/>
                  <a:moveTo>
                    <a:pt x="150" y="71"/>
                  </a:moveTo>
                  <a:cubicBezTo>
                    <a:pt x="151" y="70"/>
                    <a:pt x="153" y="70"/>
                    <a:pt x="154" y="70"/>
                  </a:cubicBezTo>
                  <a:cubicBezTo>
                    <a:pt x="153" y="71"/>
                    <a:pt x="151" y="70"/>
                    <a:pt x="150" y="71"/>
                  </a:cubicBezTo>
                  <a:close/>
                  <a:moveTo>
                    <a:pt x="153" y="55"/>
                  </a:moveTo>
                  <a:cubicBezTo>
                    <a:pt x="154" y="54"/>
                    <a:pt x="155" y="54"/>
                    <a:pt x="156" y="54"/>
                  </a:cubicBezTo>
                  <a:cubicBezTo>
                    <a:pt x="155" y="55"/>
                    <a:pt x="154" y="54"/>
                    <a:pt x="153" y="55"/>
                  </a:cubicBezTo>
                  <a:close/>
                  <a:moveTo>
                    <a:pt x="155" y="92"/>
                  </a:moveTo>
                  <a:cubicBezTo>
                    <a:pt x="156" y="92"/>
                    <a:pt x="157" y="92"/>
                    <a:pt x="158" y="92"/>
                  </a:cubicBezTo>
                  <a:cubicBezTo>
                    <a:pt x="157" y="92"/>
                    <a:pt x="156" y="93"/>
                    <a:pt x="155" y="92"/>
                  </a:cubicBezTo>
                  <a:close/>
                  <a:moveTo>
                    <a:pt x="155" y="31"/>
                  </a:moveTo>
                  <a:cubicBezTo>
                    <a:pt x="156" y="29"/>
                    <a:pt x="159" y="31"/>
                    <a:pt x="160" y="30"/>
                  </a:cubicBezTo>
                  <a:cubicBezTo>
                    <a:pt x="159" y="31"/>
                    <a:pt x="157" y="30"/>
                    <a:pt x="155" y="31"/>
                  </a:cubicBezTo>
                  <a:close/>
                  <a:moveTo>
                    <a:pt x="159" y="24"/>
                  </a:moveTo>
                  <a:cubicBezTo>
                    <a:pt x="160" y="24"/>
                    <a:pt x="161" y="24"/>
                    <a:pt x="162" y="24"/>
                  </a:cubicBezTo>
                  <a:cubicBezTo>
                    <a:pt x="159" y="24"/>
                    <a:pt x="155" y="24"/>
                    <a:pt x="159" y="24"/>
                  </a:cubicBezTo>
                  <a:close/>
                  <a:moveTo>
                    <a:pt x="160" y="21"/>
                  </a:moveTo>
                  <a:cubicBezTo>
                    <a:pt x="162" y="20"/>
                    <a:pt x="165" y="21"/>
                    <a:pt x="167" y="21"/>
                  </a:cubicBezTo>
                  <a:cubicBezTo>
                    <a:pt x="165" y="22"/>
                    <a:pt x="162" y="21"/>
                    <a:pt x="160" y="21"/>
                  </a:cubicBezTo>
                  <a:close/>
                  <a:moveTo>
                    <a:pt x="166" y="30"/>
                  </a:moveTo>
                  <a:cubicBezTo>
                    <a:pt x="167" y="31"/>
                    <a:pt x="168" y="30"/>
                    <a:pt x="168" y="30"/>
                  </a:cubicBezTo>
                  <a:cubicBezTo>
                    <a:pt x="168" y="31"/>
                    <a:pt x="167" y="31"/>
                    <a:pt x="166" y="30"/>
                  </a:cubicBezTo>
                  <a:close/>
                  <a:moveTo>
                    <a:pt x="169" y="24"/>
                  </a:moveTo>
                  <a:cubicBezTo>
                    <a:pt x="169" y="23"/>
                    <a:pt x="170" y="24"/>
                    <a:pt x="171" y="24"/>
                  </a:cubicBezTo>
                  <a:cubicBezTo>
                    <a:pt x="170" y="24"/>
                    <a:pt x="170" y="24"/>
                    <a:pt x="169" y="24"/>
                  </a:cubicBezTo>
                  <a:close/>
                  <a:moveTo>
                    <a:pt x="169" y="87"/>
                  </a:moveTo>
                  <a:cubicBezTo>
                    <a:pt x="171" y="87"/>
                    <a:pt x="175" y="86"/>
                    <a:pt x="176" y="88"/>
                  </a:cubicBezTo>
                  <a:cubicBezTo>
                    <a:pt x="174" y="88"/>
                    <a:pt x="171" y="88"/>
                    <a:pt x="169" y="87"/>
                  </a:cubicBezTo>
                  <a:close/>
                  <a:moveTo>
                    <a:pt x="172" y="21"/>
                  </a:moveTo>
                  <a:cubicBezTo>
                    <a:pt x="171" y="21"/>
                    <a:pt x="174" y="21"/>
                    <a:pt x="174" y="21"/>
                  </a:cubicBezTo>
                  <a:cubicBezTo>
                    <a:pt x="176" y="21"/>
                    <a:pt x="178" y="21"/>
                    <a:pt x="179" y="21"/>
                  </a:cubicBezTo>
                  <a:cubicBezTo>
                    <a:pt x="176" y="21"/>
                    <a:pt x="174" y="21"/>
                    <a:pt x="172" y="21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8" y="10"/>
                  </a:cubicBezTo>
                  <a:cubicBezTo>
                    <a:pt x="177" y="10"/>
                    <a:pt x="180" y="9"/>
                    <a:pt x="180" y="10"/>
                  </a:cubicBezTo>
                  <a:close/>
                  <a:moveTo>
                    <a:pt x="184" y="10"/>
                  </a:moveTo>
                  <a:cubicBezTo>
                    <a:pt x="183" y="10"/>
                    <a:pt x="182" y="10"/>
                    <a:pt x="181" y="10"/>
                  </a:cubicBezTo>
                  <a:cubicBezTo>
                    <a:pt x="182" y="10"/>
                    <a:pt x="184" y="10"/>
                    <a:pt x="185" y="10"/>
                  </a:cubicBezTo>
                  <a:cubicBezTo>
                    <a:pt x="188" y="11"/>
                    <a:pt x="184" y="10"/>
                    <a:pt x="184" y="10"/>
                  </a:cubicBezTo>
                  <a:close/>
                  <a:moveTo>
                    <a:pt x="199" y="13"/>
                  </a:moveTo>
                  <a:cubicBezTo>
                    <a:pt x="199" y="13"/>
                    <a:pt x="197" y="13"/>
                    <a:pt x="196" y="13"/>
                  </a:cubicBezTo>
                  <a:cubicBezTo>
                    <a:pt x="196" y="12"/>
                    <a:pt x="200" y="13"/>
                    <a:pt x="199" y="13"/>
                  </a:cubicBezTo>
                  <a:close/>
                  <a:moveTo>
                    <a:pt x="60" y="74"/>
                  </a:moveTo>
                  <a:cubicBezTo>
                    <a:pt x="59" y="74"/>
                    <a:pt x="57" y="74"/>
                    <a:pt x="57" y="74"/>
                  </a:cubicBezTo>
                  <a:cubicBezTo>
                    <a:pt x="58" y="74"/>
                    <a:pt x="60" y="75"/>
                    <a:pt x="60" y="74"/>
                  </a:cubicBezTo>
                  <a:close/>
                  <a:moveTo>
                    <a:pt x="207" y="88"/>
                  </a:moveTo>
                  <a:cubicBezTo>
                    <a:pt x="207" y="88"/>
                    <a:pt x="206" y="89"/>
                    <a:pt x="207" y="89"/>
                  </a:cubicBezTo>
                  <a:cubicBezTo>
                    <a:pt x="209" y="89"/>
                    <a:pt x="211" y="88"/>
                    <a:pt x="213" y="88"/>
                  </a:cubicBezTo>
                  <a:cubicBezTo>
                    <a:pt x="212" y="87"/>
                    <a:pt x="206" y="88"/>
                    <a:pt x="207" y="88"/>
                  </a:cubicBezTo>
                  <a:close/>
                  <a:moveTo>
                    <a:pt x="206" y="88"/>
                  </a:moveTo>
                  <a:cubicBezTo>
                    <a:pt x="204" y="88"/>
                    <a:pt x="201" y="88"/>
                    <a:pt x="200" y="89"/>
                  </a:cubicBezTo>
                  <a:cubicBezTo>
                    <a:pt x="202" y="88"/>
                    <a:pt x="204" y="89"/>
                    <a:pt x="206" y="88"/>
                  </a:cubicBezTo>
                  <a:close/>
                  <a:moveTo>
                    <a:pt x="172" y="91"/>
                  </a:moveTo>
                  <a:cubicBezTo>
                    <a:pt x="174" y="91"/>
                    <a:pt x="176" y="91"/>
                    <a:pt x="178" y="91"/>
                  </a:cubicBezTo>
                  <a:cubicBezTo>
                    <a:pt x="178" y="89"/>
                    <a:pt x="182" y="91"/>
                    <a:pt x="182" y="90"/>
                  </a:cubicBezTo>
                  <a:cubicBezTo>
                    <a:pt x="180" y="89"/>
                    <a:pt x="174" y="89"/>
                    <a:pt x="172" y="91"/>
                  </a:cubicBezTo>
                  <a:close/>
                </a:path>
              </a:pathLst>
            </a:custGeom>
            <a:solidFill>
              <a:srgbClr val="FF1A0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67726" y="3770769"/>
              <a:ext cx="203898" cy="10298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蟾宫折桂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1885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58949" y="174225"/>
            <a:ext cx="5474102" cy="884858"/>
            <a:chOff x="3358949" y="174225"/>
            <a:chExt cx="5474102" cy="884858"/>
          </a:xfrm>
        </p:grpSpPr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3358949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第三章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蟾宫折桂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935882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蟾宫折桂_百度百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55913" y="1140244"/>
            <a:ext cx="7017745" cy="5263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02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8837" y="1302798"/>
            <a:ext cx="1538883" cy="3968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第四章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57954" y="3538123"/>
            <a:ext cx="1116106" cy="1495853"/>
            <a:chOff x="6404767" y="3979664"/>
            <a:chExt cx="419100" cy="1054311"/>
          </a:xfrm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 rot="16200000">
              <a:off x="6090442" y="4300550"/>
              <a:ext cx="1047750" cy="419100"/>
            </a:xfrm>
            <a:custGeom>
              <a:avLst/>
              <a:gdLst>
                <a:gd name="T0" fmla="*/ 19 w 234"/>
                <a:gd name="T1" fmla="*/ 19 h 99"/>
                <a:gd name="T2" fmla="*/ 36 w 234"/>
                <a:gd name="T3" fmla="*/ 51 h 99"/>
                <a:gd name="T4" fmla="*/ 222 w 234"/>
                <a:gd name="T5" fmla="*/ 83 h 99"/>
                <a:gd name="T6" fmla="*/ 99 w 234"/>
                <a:gd name="T7" fmla="*/ 86 h 99"/>
                <a:gd name="T8" fmla="*/ 212 w 234"/>
                <a:gd name="T9" fmla="*/ 90 h 99"/>
                <a:gd name="T10" fmla="*/ 193 w 234"/>
                <a:gd name="T11" fmla="*/ 94 h 99"/>
                <a:gd name="T12" fmla="*/ 231 w 234"/>
                <a:gd name="T13" fmla="*/ 56 h 99"/>
                <a:gd name="T14" fmla="*/ 228 w 234"/>
                <a:gd name="T15" fmla="*/ 26 h 99"/>
                <a:gd name="T16" fmla="*/ 204 w 234"/>
                <a:gd name="T17" fmla="*/ 8 h 99"/>
                <a:gd name="T18" fmla="*/ 152 w 234"/>
                <a:gd name="T19" fmla="*/ 3 h 99"/>
                <a:gd name="T20" fmla="*/ 67 w 234"/>
                <a:gd name="T21" fmla="*/ 8 h 99"/>
                <a:gd name="T22" fmla="*/ 43 w 234"/>
                <a:gd name="T23" fmla="*/ 13 h 99"/>
                <a:gd name="T24" fmla="*/ 20 w 234"/>
                <a:gd name="T25" fmla="*/ 20 h 99"/>
                <a:gd name="T26" fmla="*/ 10 w 234"/>
                <a:gd name="T27" fmla="*/ 29 h 99"/>
                <a:gd name="T28" fmla="*/ 16 w 234"/>
                <a:gd name="T29" fmla="*/ 39 h 99"/>
                <a:gd name="T30" fmla="*/ 45 w 234"/>
                <a:gd name="T31" fmla="*/ 51 h 99"/>
                <a:gd name="T32" fmla="*/ 34 w 234"/>
                <a:gd name="T33" fmla="*/ 56 h 99"/>
                <a:gd name="T34" fmla="*/ 36 w 234"/>
                <a:gd name="T35" fmla="*/ 64 h 99"/>
                <a:gd name="T36" fmla="*/ 58 w 234"/>
                <a:gd name="T37" fmla="*/ 73 h 99"/>
                <a:gd name="T38" fmla="*/ 74 w 234"/>
                <a:gd name="T39" fmla="*/ 79 h 99"/>
                <a:gd name="T40" fmla="*/ 102 w 234"/>
                <a:gd name="T41" fmla="*/ 88 h 99"/>
                <a:gd name="T42" fmla="*/ 97 w 234"/>
                <a:gd name="T43" fmla="*/ 96 h 99"/>
                <a:gd name="T44" fmla="*/ 160 w 234"/>
                <a:gd name="T45" fmla="*/ 94 h 99"/>
                <a:gd name="T46" fmla="*/ 227 w 234"/>
                <a:gd name="T47" fmla="*/ 80 h 99"/>
                <a:gd name="T48" fmla="*/ 233 w 234"/>
                <a:gd name="T49" fmla="*/ 62 h 99"/>
                <a:gd name="T50" fmla="*/ 40 w 234"/>
                <a:gd name="T51" fmla="*/ 20 h 99"/>
                <a:gd name="T52" fmla="*/ 54 w 234"/>
                <a:gd name="T53" fmla="*/ 26 h 99"/>
                <a:gd name="T54" fmla="*/ 64 w 234"/>
                <a:gd name="T55" fmla="*/ 27 h 99"/>
                <a:gd name="T56" fmla="*/ 75 w 234"/>
                <a:gd name="T57" fmla="*/ 28 h 99"/>
                <a:gd name="T58" fmla="*/ 86 w 234"/>
                <a:gd name="T59" fmla="*/ 53 h 99"/>
                <a:gd name="T60" fmla="*/ 99 w 234"/>
                <a:gd name="T61" fmla="*/ 70 h 99"/>
                <a:gd name="T62" fmla="*/ 111 w 234"/>
                <a:gd name="T63" fmla="*/ 54 h 99"/>
                <a:gd name="T64" fmla="*/ 105 w 234"/>
                <a:gd name="T65" fmla="*/ 53 h 99"/>
                <a:gd name="T66" fmla="*/ 116 w 234"/>
                <a:gd name="T67" fmla="*/ 70 h 99"/>
                <a:gd name="T68" fmla="*/ 169 w 234"/>
                <a:gd name="T69" fmla="*/ 21 h 99"/>
                <a:gd name="T70" fmla="*/ 164 w 234"/>
                <a:gd name="T71" fmla="*/ 10 h 99"/>
                <a:gd name="T72" fmla="*/ 160 w 234"/>
                <a:gd name="T73" fmla="*/ 19 h 99"/>
                <a:gd name="T74" fmla="*/ 143 w 234"/>
                <a:gd name="T75" fmla="*/ 68 h 99"/>
                <a:gd name="T76" fmla="*/ 143 w 234"/>
                <a:gd name="T77" fmla="*/ 18 h 99"/>
                <a:gd name="T78" fmla="*/ 148 w 234"/>
                <a:gd name="T79" fmla="*/ 24 h 99"/>
                <a:gd name="T80" fmla="*/ 151 w 234"/>
                <a:gd name="T81" fmla="*/ 57 h 99"/>
                <a:gd name="T82" fmla="*/ 153 w 234"/>
                <a:gd name="T83" fmla="*/ 18 h 99"/>
                <a:gd name="T84" fmla="*/ 149 w 234"/>
                <a:gd name="T85" fmla="*/ 19 h 99"/>
                <a:gd name="T86" fmla="*/ 145 w 234"/>
                <a:gd name="T87" fmla="*/ 9 h 99"/>
                <a:gd name="T88" fmla="*/ 130 w 234"/>
                <a:gd name="T89" fmla="*/ 20 h 99"/>
                <a:gd name="T90" fmla="*/ 135 w 234"/>
                <a:gd name="T91" fmla="*/ 20 h 99"/>
                <a:gd name="T92" fmla="*/ 138 w 234"/>
                <a:gd name="T93" fmla="*/ 55 h 99"/>
                <a:gd name="T94" fmla="*/ 126 w 234"/>
                <a:gd name="T95" fmla="*/ 62 h 99"/>
                <a:gd name="T96" fmla="*/ 123 w 234"/>
                <a:gd name="T97" fmla="*/ 30 h 99"/>
                <a:gd name="T98" fmla="*/ 124 w 234"/>
                <a:gd name="T99" fmla="*/ 89 h 99"/>
                <a:gd name="T100" fmla="*/ 127 w 234"/>
                <a:gd name="T101" fmla="*/ 57 h 99"/>
                <a:gd name="T102" fmla="*/ 132 w 234"/>
                <a:gd name="T103" fmla="*/ 70 h 99"/>
                <a:gd name="T104" fmla="*/ 137 w 234"/>
                <a:gd name="T105" fmla="*/ 71 h 99"/>
                <a:gd name="T106" fmla="*/ 140 w 234"/>
                <a:gd name="T107" fmla="*/ 72 h 99"/>
                <a:gd name="T108" fmla="*/ 148 w 234"/>
                <a:gd name="T109" fmla="*/ 71 h 99"/>
                <a:gd name="T110" fmla="*/ 158 w 234"/>
                <a:gd name="T111" fmla="*/ 92 h 99"/>
                <a:gd name="T112" fmla="*/ 166 w 234"/>
                <a:gd name="T113" fmla="*/ 30 h 99"/>
                <a:gd name="T114" fmla="*/ 179 w 234"/>
                <a:gd name="T115" fmla="*/ 21 h 99"/>
                <a:gd name="T116" fmla="*/ 199 w 234"/>
                <a:gd name="T117" fmla="*/ 13 h 99"/>
                <a:gd name="T118" fmla="*/ 172 w 234"/>
                <a:gd name="T11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99">
                  <a:moveTo>
                    <a:pt x="211" y="8"/>
                  </a:moveTo>
                  <a:cubicBezTo>
                    <a:pt x="209" y="7"/>
                    <a:pt x="208" y="6"/>
                    <a:pt x="207" y="5"/>
                  </a:cubicBezTo>
                  <a:cubicBezTo>
                    <a:pt x="205" y="6"/>
                    <a:pt x="201" y="5"/>
                    <a:pt x="200" y="6"/>
                  </a:cubicBezTo>
                  <a:cubicBezTo>
                    <a:pt x="204" y="6"/>
                    <a:pt x="206" y="8"/>
                    <a:pt x="211" y="8"/>
                  </a:cubicBezTo>
                  <a:close/>
                  <a:moveTo>
                    <a:pt x="34" y="7"/>
                  </a:moveTo>
                  <a:cubicBezTo>
                    <a:pt x="34" y="7"/>
                    <a:pt x="33" y="7"/>
                    <a:pt x="33" y="8"/>
                  </a:cubicBezTo>
                  <a:cubicBezTo>
                    <a:pt x="34" y="8"/>
                    <a:pt x="34" y="8"/>
                    <a:pt x="34" y="7"/>
                  </a:cubicBezTo>
                  <a:close/>
                  <a:moveTo>
                    <a:pt x="28" y="18"/>
                  </a:moveTo>
                  <a:cubicBezTo>
                    <a:pt x="26" y="18"/>
                    <a:pt x="22" y="18"/>
                    <a:pt x="19" y="19"/>
                  </a:cubicBezTo>
                  <a:cubicBezTo>
                    <a:pt x="22" y="19"/>
                    <a:pt x="26" y="20"/>
                    <a:pt x="28" y="18"/>
                  </a:cubicBezTo>
                  <a:close/>
                  <a:moveTo>
                    <a:pt x="19" y="19"/>
                  </a:moveTo>
                  <a:cubicBezTo>
                    <a:pt x="18" y="19"/>
                    <a:pt x="17" y="18"/>
                    <a:pt x="16" y="19"/>
                  </a:cubicBezTo>
                  <a:cubicBezTo>
                    <a:pt x="17" y="19"/>
                    <a:pt x="19" y="20"/>
                    <a:pt x="19" y="19"/>
                  </a:cubicBezTo>
                  <a:close/>
                  <a:moveTo>
                    <a:pt x="224" y="23"/>
                  </a:moveTo>
                  <a:cubicBezTo>
                    <a:pt x="223" y="23"/>
                    <a:pt x="222" y="22"/>
                    <a:pt x="222" y="23"/>
                  </a:cubicBezTo>
                  <a:cubicBezTo>
                    <a:pt x="223" y="23"/>
                    <a:pt x="224" y="23"/>
                    <a:pt x="224" y="23"/>
                  </a:cubicBezTo>
                  <a:close/>
                  <a:moveTo>
                    <a:pt x="30" y="44"/>
                  </a:moveTo>
                  <a:cubicBezTo>
                    <a:pt x="29" y="44"/>
                    <a:pt x="27" y="44"/>
                    <a:pt x="28" y="45"/>
                  </a:cubicBezTo>
                  <a:cubicBezTo>
                    <a:pt x="28" y="44"/>
                    <a:pt x="30" y="45"/>
                    <a:pt x="30" y="44"/>
                  </a:cubicBezTo>
                  <a:close/>
                  <a:moveTo>
                    <a:pt x="36" y="51"/>
                  </a:moveTo>
                  <a:cubicBezTo>
                    <a:pt x="34" y="52"/>
                    <a:pt x="33" y="51"/>
                    <a:pt x="32" y="51"/>
                  </a:cubicBezTo>
                  <a:cubicBezTo>
                    <a:pt x="33" y="52"/>
                    <a:pt x="35" y="53"/>
                    <a:pt x="36" y="51"/>
                  </a:cubicBezTo>
                  <a:close/>
                  <a:moveTo>
                    <a:pt x="32" y="69"/>
                  </a:moveTo>
                  <a:cubicBezTo>
                    <a:pt x="29" y="69"/>
                    <a:pt x="34" y="70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lose/>
                  <a:moveTo>
                    <a:pt x="18" y="70"/>
                  </a:moveTo>
                  <a:cubicBezTo>
                    <a:pt x="20" y="70"/>
                    <a:pt x="22" y="71"/>
                    <a:pt x="24" y="71"/>
                  </a:cubicBezTo>
                  <a:cubicBezTo>
                    <a:pt x="22" y="70"/>
                    <a:pt x="19" y="70"/>
                    <a:pt x="18" y="70"/>
                  </a:cubicBezTo>
                  <a:close/>
                  <a:moveTo>
                    <a:pt x="228" y="74"/>
                  </a:moveTo>
                  <a:cubicBezTo>
                    <a:pt x="228" y="74"/>
                    <a:pt x="229" y="74"/>
                    <a:pt x="229" y="74"/>
                  </a:cubicBezTo>
                  <a:cubicBezTo>
                    <a:pt x="229" y="74"/>
                    <a:pt x="228" y="73"/>
                    <a:pt x="228" y="74"/>
                  </a:cubicBezTo>
                  <a:close/>
                  <a:moveTo>
                    <a:pt x="225" y="83"/>
                  </a:moveTo>
                  <a:cubicBezTo>
                    <a:pt x="224" y="83"/>
                    <a:pt x="223" y="83"/>
                    <a:pt x="222" y="83"/>
                  </a:cubicBezTo>
                  <a:cubicBezTo>
                    <a:pt x="222" y="83"/>
                    <a:pt x="225" y="84"/>
                    <a:pt x="225" y="83"/>
                  </a:cubicBezTo>
                  <a:close/>
                  <a:moveTo>
                    <a:pt x="226" y="84"/>
                  </a:moveTo>
                  <a:cubicBezTo>
                    <a:pt x="226" y="85"/>
                    <a:pt x="227" y="85"/>
                    <a:pt x="227" y="84"/>
                  </a:cubicBezTo>
                  <a:cubicBezTo>
                    <a:pt x="226" y="84"/>
                    <a:pt x="226" y="84"/>
                    <a:pt x="226" y="84"/>
                  </a:cubicBezTo>
                  <a:close/>
                  <a:moveTo>
                    <a:pt x="220" y="85"/>
                  </a:moveTo>
                  <a:cubicBezTo>
                    <a:pt x="221" y="85"/>
                    <a:pt x="221" y="85"/>
                    <a:pt x="222" y="84"/>
                  </a:cubicBezTo>
                  <a:cubicBezTo>
                    <a:pt x="221" y="85"/>
                    <a:pt x="220" y="84"/>
                    <a:pt x="220" y="85"/>
                  </a:cubicBezTo>
                  <a:close/>
                  <a:moveTo>
                    <a:pt x="215" y="86"/>
                  </a:moveTo>
                  <a:cubicBezTo>
                    <a:pt x="219" y="86"/>
                    <a:pt x="224" y="87"/>
                    <a:pt x="227" y="86"/>
                  </a:cubicBezTo>
                  <a:cubicBezTo>
                    <a:pt x="223" y="84"/>
                    <a:pt x="219" y="85"/>
                    <a:pt x="215" y="86"/>
                  </a:cubicBezTo>
                  <a:close/>
                  <a:moveTo>
                    <a:pt x="99" y="86"/>
                  </a:moveTo>
                  <a:cubicBezTo>
                    <a:pt x="99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7"/>
                  </a:cubicBezTo>
                  <a:cubicBezTo>
                    <a:pt x="98" y="87"/>
                    <a:pt x="99" y="86"/>
                    <a:pt x="99" y="86"/>
                  </a:cubicBezTo>
                  <a:close/>
                  <a:moveTo>
                    <a:pt x="205" y="87"/>
                  </a:moveTo>
                  <a:cubicBezTo>
                    <a:pt x="205" y="85"/>
                    <a:pt x="201" y="87"/>
                    <a:pt x="200" y="87"/>
                  </a:cubicBezTo>
                  <a:cubicBezTo>
                    <a:pt x="201" y="88"/>
                    <a:pt x="204" y="87"/>
                    <a:pt x="205" y="87"/>
                  </a:cubicBezTo>
                  <a:close/>
                  <a:moveTo>
                    <a:pt x="219" y="88"/>
                  </a:moveTo>
                  <a:cubicBezTo>
                    <a:pt x="218" y="87"/>
                    <a:pt x="215" y="88"/>
                    <a:pt x="213" y="88"/>
                  </a:cubicBezTo>
                  <a:cubicBezTo>
                    <a:pt x="215" y="88"/>
                    <a:pt x="216" y="87"/>
                    <a:pt x="219" y="88"/>
                  </a:cubicBezTo>
                  <a:close/>
                  <a:moveTo>
                    <a:pt x="214" y="89"/>
                  </a:moveTo>
                  <a:cubicBezTo>
                    <a:pt x="213" y="89"/>
                    <a:pt x="212" y="89"/>
                    <a:pt x="212" y="90"/>
                  </a:cubicBezTo>
                  <a:cubicBezTo>
                    <a:pt x="215" y="89"/>
                    <a:pt x="219" y="90"/>
                    <a:pt x="221" y="88"/>
                  </a:cubicBezTo>
                  <a:cubicBezTo>
                    <a:pt x="219" y="88"/>
                    <a:pt x="216" y="89"/>
                    <a:pt x="214" y="89"/>
                  </a:cubicBezTo>
                  <a:close/>
                  <a:moveTo>
                    <a:pt x="207" y="90"/>
                  </a:moveTo>
                  <a:cubicBezTo>
                    <a:pt x="209" y="90"/>
                    <a:pt x="211" y="90"/>
                    <a:pt x="209" y="90"/>
                  </a:cubicBezTo>
                  <a:cubicBezTo>
                    <a:pt x="208" y="89"/>
                    <a:pt x="207" y="89"/>
                    <a:pt x="207" y="90"/>
                  </a:cubicBezTo>
                  <a:close/>
                  <a:moveTo>
                    <a:pt x="197" y="94"/>
                  </a:moveTo>
                  <a:cubicBezTo>
                    <a:pt x="199" y="94"/>
                    <a:pt x="202" y="94"/>
                    <a:pt x="204" y="93"/>
                  </a:cubicBezTo>
                  <a:cubicBezTo>
                    <a:pt x="202" y="93"/>
                    <a:pt x="199" y="93"/>
                    <a:pt x="197" y="94"/>
                  </a:cubicBezTo>
                  <a:close/>
                  <a:moveTo>
                    <a:pt x="193" y="94"/>
                  </a:moveTo>
                  <a:cubicBezTo>
                    <a:pt x="194" y="94"/>
                    <a:pt x="195" y="94"/>
                    <a:pt x="195" y="94"/>
                  </a:cubicBezTo>
                  <a:cubicBezTo>
                    <a:pt x="194" y="94"/>
                    <a:pt x="193" y="94"/>
                    <a:pt x="193" y="94"/>
                  </a:cubicBezTo>
                  <a:close/>
                  <a:moveTo>
                    <a:pt x="134" y="95"/>
                  </a:moveTo>
                  <a:cubicBezTo>
                    <a:pt x="135" y="95"/>
                    <a:pt x="136" y="96"/>
                    <a:pt x="137" y="95"/>
                  </a:cubicBezTo>
                  <a:cubicBezTo>
                    <a:pt x="136" y="94"/>
                    <a:pt x="134" y="95"/>
                    <a:pt x="134" y="95"/>
                  </a:cubicBezTo>
                  <a:close/>
                  <a:moveTo>
                    <a:pt x="137" y="98"/>
                  </a:moveTo>
                  <a:cubicBezTo>
                    <a:pt x="138" y="99"/>
                    <a:pt x="141" y="98"/>
                    <a:pt x="143" y="98"/>
                  </a:cubicBezTo>
                  <a:cubicBezTo>
                    <a:pt x="141" y="98"/>
                    <a:pt x="139" y="98"/>
                    <a:pt x="137" y="98"/>
                  </a:cubicBezTo>
                  <a:close/>
                  <a:moveTo>
                    <a:pt x="133" y="99"/>
                  </a:moveTo>
                  <a:cubicBezTo>
                    <a:pt x="134" y="99"/>
                    <a:pt x="136" y="99"/>
                    <a:pt x="137" y="98"/>
                  </a:cubicBezTo>
                  <a:cubicBezTo>
                    <a:pt x="136" y="99"/>
                    <a:pt x="134" y="98"/>
                    <a:pt x="133" y="99"/>
                  </a:cubicBezTo>
                  <a:close/>
                  <a:moveTo>
                    <a:pt x="234" y="60"/>
                  </a:moveTo>
                  <a:cubicBezTo>
                    <a:pt x="233" y="59"/>
                    <a:pt x="231" y="58"/>
                    <a:pt x="231" y="56"/>
                  </a:cubicBezTo>
                  <a:cubicBezTo>
                    <a:pt x="230" y="55"/>
                    <a:pt x="228" y="55"/>
                    <a:pt x="226" y="55"/>
                  </a:cubicBezTo>
                  <a:cubicBezTo>
                    <a:pt x="226" y="54"/>
                    <a:pt x="226" y="54"/>
                    <a:pt x="227" y="54"/>
                  </a:cubicBezTo>
                  <a:cubicBezTo>
                    <a:pt x="226" y="54"/>
                    <a:pt x="226" y="54"/>
                    <a:pt x="226" y="53"/>
                  </a:cubicBezTo>
                  <a:cubicBezTo>
                    <a:pt x="226" y="52"/>
                    <a:pt x="227" y="51"/>
                    <a:pt x="228" y="50"/>
                  </a:cubicBezTo>
                  <a:cubicBezTo>
                    <a:pt x="228" y="49"/>
                    <a:pt x="227" y="50"/>
                    <a:pt x="227" y="49"/>
                  </a:cubicBezTo>
                  <a:cubicBezTo>
                    <a:pt x="231" y="47"/>
                    <a:pt x="234" y="35"/>
                    <a:pt x="226" y="37"/>
                  </a:cubicBezTo>
                  <a:cubicBezTo>
                    <a:pt x="226" y="37"/>
                    <a:pt x="225" y="37"/>
                    <a:pt x="225" y="37"/>
                  </a:cubicBezTo>
                  <a:cubicBezTo>
                    <a:pt x="228" y="36"/>
                    <a:pt x="229" y="33"/>
                    <a:pt x="229" y="30"/>
                  </a:cubicBezTo>
                  <a:cubicBezTo>
                    <a:pt x="229" y="30"/>
                    <a:pt x="230" y="30"/>
                    <a:pt x="230" y="29"/>
                  </a:cubicBezTo>
                  <a:cubicBezTo>
                    <a:pt x="230" y="29"/>
                    <a:pt x="229" y="29"/>
                    <a:pt x="229" y="28"/>
                  </a:cubicBezTo>
                  <a:cubicBezTo>
                    <a:pt x="230" y="27"/>
                    <a:pt x="229" y="26"/>
                    <a:pt x="228" y="26"/>
                  </a:cubicBezTo>
                  <a:cubicBezTo>
                    <a:pt x="228" y="25"/>
                    <a:pt x="229" y="26"/>
                    <a:pt x="230" y="26"/>
                  </a:cubicBezTo>
                  <a:cubicBezTo>
                    <a:pt x="228" y="23"/>
                    <a:pt x="224" y="24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18" y="24"/>
                    <a:pt x="220" y="20"/>
                    <a:pt x="220" y="18"/>
                  </a:cubicBezTo>
                  <a:cubicBezTo>
                    <a:pt x="218" y="18"/>
                    <a:pt x="218" y="15"/>
                    <a:pt x="217" y="15"/>
                  </a:cubicBezTo>
                  <a:cubicBezTo>
                    <a:pt x="217" y="15"/>
                    <a:pt x="217" y="13"/>
                    <a:pt x="217" y="12"/>
                  </a:cubicBezTo>
                  <a:cubicBezTo>
                    <a:pt x="215" y="11"/>
                    <a:pt x="211" y="11"/>
                    <a:pt x="209" y="10"/>
                  </a:cubicBezTo>
                  <a:cubicBezTo>
                    <a:pt x="211" y="9"/>
                    <a:pt x="212" y="10"/>
                    <a:pt x="214" y="10"/>
                  </a:cubicBezTo>
                  <a:cubicBezTo>
                    <a:pt x="214" y="10"/>
                    <a:pt x="213" y="10"/>
                    <a:pt x="213" y="9"/>
                  </a:cubicBezTo>
                  <a:cubicBezTo>
                    <a:pt x="209" y="8"/>
                    <a:pt x="204" y="7"/>
                    <a:pt x="200" y="8"/>
                  </a:cubicBezTo>
                  <a:cubicBezTo>
                    <a:pt x="201" y="8"/>
                    <a:pt x="203" y="8"/>
                    <a:pt x="204" y="8"/>
                  </a:cubicBezTo>
                  <a:cubicBezTo>
                    <a:pt x="202" y="9"/>
                    <a:pt x="199" y="8"/>
                    <a:pt x="199" y="6"/>
                  </a:cubicBezTo>
                  <a:cubicBezTo>
                    <a:pt x="199" y="6"/>
                    <a:pt x="200" y="6"/>
                    <a:pt x="200" y="5"/>
                  </a:cubicBezTo>
                  <a:cubicBezTo>
                    <a:pt x="197" y="3"/>
                    <a:pt x="192" y="6"/>
                    <a:pt x="188" y="6"/>
                  </a:cubicBezTo>
                  <a:cubicBezTo>
                    <a:pt x="188" y="6"/>
                    <a:pt x="187" y="5"/>
                    <a:pt x="186" y="5"/>
                  </a:cubicBezTo>
                  <a:cubicBezTo>
                    <a:pt x="185" y="5"/>
                    <a:pt x="184" y="5"/>
                    <a:pt x="183" y="5"/>
                  </a:cubicBezTo>
                  <a:cubicBezTo>
                    <a:pt x="183" y="5"/>
                    <a:pt x="182" y="4"/>
                    <a:pt x="182" y="4"/>
                  </a:cubicBezTo>
                  <a:cubicBezTo>
                    <a:pt x="181" y="4"/>
                    <a:pt x="181" y="4"/>
                    <a:pt x="180" y="4"/>
                  </a:cubicBezTo>
                  <a:cubicBezTo>
                    <a:pt x="181" y="3"/>
                    <a:pt x="181" y="3"/>
                    <a:pt x="180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7" y="3"/>
                    <a:pt x="179" y="2"/>
                    <a:pt x="178" y="3"/>
                  </a:cubicBezTo>
                  <a:cubicBezTo>
                    <a:pt x="169" y="2"/>
                    <a:pt x="162" y="4"/>
                    <a:pt x="152" y="3"/>
                  </a:cubicBezTo>
                  <a:cubicBezTo>
                    <a:pt x="152" y="2"/>
                    <a:pt x="153" y="1"/>
                    <a:pt x="152" y="0"/>
                  </a:cubicBezTo>
                  <a:cubicBezTo>
                    <a:pt x="151" y="0"/>
                    <a:pt x="150" y="1"/>
                    <a:pt x="149" y="1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41" y="3"/>
                    <a:pt x="131" y="3"/>
                    <a:pt x="119" y="3"/>
                  </a:cubicBezTo>
                  <a:cubicBezTo>
                    <a:pt x="120" y="4"/>
                    <a:pt x="117" y="4"/>
                    <a:pt x="117" y="4"/>
                  </a:cubicBezTo>
                  <a:cubicBezTo>
                    <a:pt x="112" y="4"/>
                    <a:pt x="106" y="3"/>
                    <a:pt x="99" y="4"/>
                  </a:cubicBezTo>
                  <a:cubicBezTo>
                    <a:pt x="99" y="4"/>
                    <a:pt x="100" y="5"/>
                    <a:pt x="99" y="5"/>
                  </a:cubicBezTo>
                  <a:cubicBezTo>
                    <a:pt x="97" y="5"/>
                    <a:pt x="94" y="5"/>
                    <a:pt x="92" y="5"/>
                  </a:cubicBezTo>
                  <a:cubicBezTo>
                    <a:pt x="89" y="5"/>
                    <a:pt x="85" y="4"/>
                    <a:pt x="84" y="6"/>
                  </a:cubicBezTo>
                  <a:cubicBezTo>
                    <a:pt x="89" y="5"/>
                    <a:pt x="90" y="7"/>
                    <a:pt x="94" y="7"/>
                  </a:cubicBezTo>
                  <a:cubicBezTo>
                    <a:pt x="85" y="7"/>
                    <a:pt x="73" y="8"/>
                    <a:pt x="67" y="8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65" y="9"/>
                    <a:pt x="66" y="9"/>
                    <a:pt x="66" y="8"/>
                  </a:cubicBezTo>
                  <a:cubicBezTo>
                    <a:pt x="64" y="8"/>
                    <a:pt x="62" y="8"/>
                    <a:pt x="60" y="8"/>
                  </a:cubicBezTo>
                  <a:cubicBezTo>
                    <a:pt x="61" y="8"/>
                    <a:pt x="63" y="9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1" y="10"/>
                    <a:pt x="44" y="10"/>
                  </a:cubicBezTo>
                  <a:cubicBezTo>
                    <a:pt x="45" y="11"/>
                    <a:pt x="49" y="9"/>
                    <a:pt x="51" y="11"/>
                  </a:cubicBezTo>
                  <a:cubicBezTo>
                    <a:pt x="50" y="12"/>
                    <a:pt x="47" y="11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6" y="11"/>
                    <a:pt x="43" y="13"/>
                  </a:cubicBezTo>
                  <a:cubicBezTo>
                    <a:pt x="46" y="13"/>
                    <a:pt x="48" y="13"/>
                    <a:pt x="50" y="14"/>
                  </a:cubicBezTo>
                  <a:cubicBezTo>
                    <a:pt x="47" y="14"/>
                    <a:pt x="46" y="14"/>
                    <a:pt x="44" y="15"/>
                  </a:cubicBezTo>
                  <a:cubicBezTo>
                    <a:pt x="44" y="15"/>
                    <a:pt x="46" y="15"/>
                    <a:pt x="46" y="16"/>
                  </a:cubicBezTo>
                  <a:cubicBezTo>
                    <a:pt x="40" y="16"/>
                    <a:pt x="32" y="15"/>
                    <a:pt x="27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8"/>
                    <a:pt x="30" y="17"/>
                    <a:pt x="30" y="18"/>
                  </a:cubicBezTo>
                  <a:cubicBezTo>
                    <a:pt x="33" y="18"/>
                    <a:pt x="35" y="19"/>
                    <a:pt x="38" y="18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4" y="20"/>
                    <a:pt x="30" y="20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19"/>
                    <a:pt x="22" y="21"/>
                    <a:pt x="20" y="20"/>
                  </a:cubicBezTo>
                  <a:cubicBezTo>
                    <a:pt x="18" y="21"/>
                    <a:pt x="16" y="21"/>
                    <a:pt x="14" y="22"/>
                  </a:cubicBezTo>
                  <a:cubicBezTo>
                    <a:pt x="21" y="22"/>
                    <a:pt x="26" y="22"/>
                    <a:pt x="32" y="23"/>
                  </a:cubicBezTo>
                  <a:cubicBezTo>
                    <a:pt x="28" y="24"/>
                    <a:pt x="24" y="23"/>
                    <a:pt x="20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2" y="24"/>
                    <a:pt x="23" y="23"/>
                    <a:pt x="26" y="24"/>
                  </a:cubicBezTo>
                  <a:cubicBezTo>
                    <a:pt x="25" y="24"/>
                    <a:pt x="26" y="25"/>
                    <a:pt x="25" y="25"/>
                  </a:cubicBezTo>
                  <a:cubicBezTo>
                    <a:pt x="22" y="24"/>
                    <a:pt x="20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6" y="27"/>
                    <a:pt x="16" y="28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1" y="29"/>
                    <a:pt x="12" y="29"/>
                    <a:pt x="14" y="29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6" y="31"/>
                    <a:pt x="18" y="31"/>
                    <a:pt x="19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4" y="31"/>
                    <a:pt x="12" y="32"/>
                  </a:cubicBezTo>
                  <a:cubicBezTo>
                    <a:pt x="16" y="33"/>
                    <a:pt x="19" y="34"/>
                    <a:pt x="23" y="34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3" y="36"/>
                    <a:pt x="23" y="37"/>
                  </a:cubicBezTo>
                  <a:cubicBezTo>
                    <a:pt x="20" y="37"/>
                    <a:pt x="16" y="35"/>
                    <a:pt x="16" y="39"/>
                  </a:cubicBezTo>
                  <a:cubicBezTo>
                    <a:pt x="17" y="39"/>
                    <a:pt x="20" y="38"/>
                    <a:pt x="21" y="40"/>
                  </a:cubicBezTo>
                  <a:cubicBezTo>
                    <a:pt x="16" y="40"/>
                    <a:pt x="13" y="40"/>
                    <a:pt x="7" y="40"/>
                  </a:cubicBezTo>
                  <a:cubicBezTo>
                    <a:pt x="10" y="42"/>
                    <a:pt x="13" y="41"/>
                    <a:pt x="15" y="43"/>
                  </a:cubicBezTo>
                  <a:cubicBezTo>
                    <a:pt x="20" y="43"/>
                    <a:pt x="25" y="44"/>
                    <a:pt x="30" y="44"/>
                  </a:cubicBezTo>
                  <a:cubicBezTo>
                    <a:pt x="30" y="45"/>
                    <a:pt x="32" y="45"/>
                    <a:pt x="32" y="45"/>
                  </a:cubicBezTo>
                  <a:cubicBezTo>
                    <a:pt x="28" y="45"/>
                    <a:pt x="25" y="45"/>
                    <a:pt x="22" y="45"/>
                  </a:cubicBezTo>
                  <a:cubicBezTo>
                    <a:pt x="27" y="46"/>
                    <a:pt x="32" y="46"/>
                    <a:pt x="37" y="47"/>
                  </a:cubicBezTo>
                  <a:cubicBezTo>
                    <a:pt x="37" y="47"/>
                    <a:pt x="37" y="48"/>
                    <a:pt x="38" y="49"/>
                  </a:cubicBezTo>
                  <a:cubicBezTo>
                    <a:pt x="39" y="49"/>
                    <a:pt x="41" y="49"/>
                    <a:pt x="42" y="50"/>
                  </a:cubicBezTo>
                  <a:cubicBezTo>
                    <a:pt x="40" y="50"/>
                    <a:pt x="38" y="49"/>
                    <a:pt x="37" y="50"/>
                  </a:cubicBezTo>
                  <a:cubicBezTo>
                    <a:pt x="39" y="51"/>
                    <a:pt x="42" y="50"/>
                    <a:pt x="45" y="51"/>
                  </a:cubicBezTo>
                  <a:cubicBezTo>
                    <a:pt x="42" y="53"/>
                    <a:pt x="39" y="51"/>
                    <a:pt x="36" y="51"/>
                  </a:cubicBezTo>
                  <a:cubicBezTo>
                    <a:pt x="36" y="54"/>
                    <a:pt x="33" y="52"/>
                    <a:pt x="32" y="53"/>
                  </a:cubicBezTo>
                  <a:cubicBezTo>
                    <a:pt x="33" y="53"/>
                    <a:pt x="35" y="53"/>
                    <a:pt x="36" y="53"/>
                  </a:cubicBezTo>
                  <a:cubicBezTo>
                    <a:pt x="32" y="54"/>
                    <a:pt x="28" y="53"/>
                    <a:pt x="26" y="54"/>
                  </a:cubicBezTo>
                  <a:cubicBezTo>
                    <a:pt x="27" y="54"/>
                    <a:pt x="27" y="56"/>
                    <a:pt x="29" y="55"/>
                  </a:cubicBezTo>
                  <a:cubicBezTo>
                    <a:pt x="30" y="55"/>
                    <a:pt x="29" y="54"/>
                    <a:pt x="30" y="54"/>
                  </a:cubicBezTo>
                  <a:cubicBezTo>
                    <a:pt x="31" y="54"/>
                    <a:pt x="33" y="54"/>
                    <a:pt x="35" y="54"/>
                  </a:cubicBezTo>
                  <a:cubicBezTo>
                    <a:pt x="37" y="54"/>
                    <a:pt x="40" y="53"/>
                    <a:pt x="41" y="55"/>
                  </a:cubicBezTo>
                  <a:cubicBezTo>
                    <a:pt x="40" y="55"/>
                    <a:pt x="39" y="54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7" y="56"/>
                    <a:pt x="35" y="55"/>
                    <a:pt x="34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2" y="57"/>
                    <a:pt x="26" y="56"/>
                    <a:pt x="22" y="57"/>
                  </a:cubicBezTo>
                  <a:cubicBezTo>
                    <a:pt x="22" y="57"/>
                    <a:pt x="23" y="57"/>
                    <a:pt x="22" y="58"/>
                  </a:cubicBezTo>
                  <a:cubicBezTo>
                    <a:pt x="19" y="57"/>
                    <a:pt x="15" y="58"/>
                    <a:pt x="12" y="59"/>
                  </a:cubicBezTo>
                  <a:cubicBezTo>
                    <a:pt x="12" y="59"/>
                    <a:pt x="12" y="60"/>
                    <a:pt x="12" y="60"/>
                  </a:cubicBezTo>
                  <a:cubicBezTo>
                    <a:pt x="10" y="60"/>
                    <a:pt x="6" y="60"/>
                    <a:pt x="3" y="61"/>
                  </a:cubicBezTo>
                  <a:cubicBezTo>
                    <a:pt x="0" y="62"/>
                    <a:pt x="5" y="62"/>
                    <a:pt x="5" y="61"/>
                  </a:cubicBezTo>
                  <a:cubicBezTo>
                    <a:pt x="12" y="62"/>
                    <a:pt x="21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5" y="63"/>
                    <a:pt x="38" y="64"/>
                  </a:cubicBezTo>
                  <a:cubicBezTo>
                    <a:pt x="37" y="64"/>
                    <a:pt x="36" y="63"/>
                    <a:pt x="36" y="64"/>
                  </a:cubicBezTo>
                  <a:cubicBezTo>
                    <a:pt x="37" y="64"/>
                    <a:pt x="40" y="64"/>
                    <a:pt x="40" y="65"/>
                  </a:cubicBezTo>
                  <a:cubicBezTo>
                    <a:pt x="37" y="65"/>
                    <a:pt x="34" y="65"/>
                    <a:pt x="30" y="66"/>
                  </a:cubicBezTo>
                  <a:cubicBezTo>
                    <a:pt x="31" y="66"/>
                    <a:pt x="32" y="66"/>
                    <a:pt x="32" y="67"/>
                  </a:cubicBezTo>
                  <a:cubicBezTo>
                    <a:pt x="31" y="67"/>
                    <a:pt x="30" y="66"/>
                    <a:pt x="30" y="67"/>
                  </a:cubicBezTo>
                  <a:cubicBezTo>
                    <a:pt x="35" y="67"/>
                    <a:pt x="40" y="66"/>
                    <a:pt x="44" y="68"/>
                  </a:cubicBezTo>
                  <a:cubicBezTo>
                    <a:pt x="44" y="68"/>
                    <a:pt x="44" y="68"/>
                    <a:pt x="44" y="67"/>
                  </a:cubicBezTo>
                  <a:cubicBezTo>
                    <a:pt x="45" y="69"/>
                    <a:pt x="49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70"/>
                    <a:pt x="56" y="71"/>
                    <a:pt x="58" y="71"/>
                  </a:cubicBezTo>
                  <a:cubicBezTo>
                    <a:pt x="59" y="72"/>
                    <a:pt x="62" y="71"/>
                    <a:pt x="63" y="72"/>
                  </a:cubicBezTo>
                  <a:cubicBezTo>
                    <a:pt x="61" y="73"/>
                    <a:pt x="60" y="72"/>
                    <a:pt x="58" y="73"/>
                  </a:cubicBezTo>
                  <a:cubicBezTo>
                    <a:pt x="58" y="73"/>
                    <a:pt x="58" y="72"/>
                    <a:pt x="59" y="73"/>
                  </a:cubicBezTo>
                  <a:cubicBezTo>
                    <a:pt x="60" y="74"/>
                    <a:pt x="64" y="73"/>
                    <a:pt x="66" y="74"/>
                  </a:cubicBezTo>
                  <a:cubicBezTo>
                    <a:pt x="65" y="74"/>
                    <a:pt x="66" y="75"/>
                    <a:pt x="65" y="75"/>
                  </a:cubicBezTo>
                  <a:cubicBezTo>
                    <a:pt x="61" y="75"/>
                    <a:pt x="58" y="74"/>
                    <a:pt x="55" y="75"/>
                  </a:cubicBezTo>
                  <a:cubicBezTo>
                    <a:pt x="57" y="75"/>
                    <a:pt x="59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61" y="77"/>
                    <a:pt x="62" y="76"/>
                    <a:pt x="63" y="76"/>
                  </a:cubicBezTo>
                  <a:cubicBezTo>
                    <a:pt x="65" y="75"/>
                    <a:pt x="70" y="76"/>
                    <a:pt x="71" y="77"/>
                  </a:cubicBezTo>
                  <a:cubicBezTo>
                    <a:pt x="70" y="77"/>
                    <a:pt x="69" y="77"/>
                    <a:pt x="68" y="78"/>
                  </a:cubicBezTo>
                  <a:cubicBezTo>
                    <a:pt x="70" y="78"/>
                    <a:pt x="72" y="78"/>
                    <a:pt x="73" y="78"/>
                  </a:cubicBezTo>
                  <a:cubicBezTo>
                    <a:pt x="73" y="78"/>
                    <a:pt x="73" y="79"/>
                    <a:pt x="74" y="79"/>
                  </a:cubicBezTo>
                  <a:cubicBezTo>
                    <a:pt x="77" y="79"/>
                    <a:pt x="81" y="79"/>
                    <a:pt x="83" y="80"/>
                  </a:cubicBezTo>
                  <a:cubicBezTo>
                    <a:pt x="85" y="80"/>
                    <a:pt x="87" y="80"/>
                    <a:pt x="88" y="81"/>
                  </a:cubicBezTo>
                  <a:cubicBezTo>
                    <a:pt x="88" y="81"/>
                    <a:pt x="85" y="81"/>
                    <a:pt x="86" y="81"/>
                  </a:cubicBezTo>
                  <a:cubicBezTo>
                    <a:pt x="89" y="81"/>
                    <a:pt x="91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2"/>
                    <a:pt x="96" y="83"/>
                    <a:pt x="99" y="83"/>
                  </a:cubicBezTo>
                  <a:cubicBezTo>
                    <a:pt x="97" y="84"/>
                    <a:pt x="94" y="83"/>
                    <a:pt x="94" y="84"/>
                  </a:cubicBezTo>
                  <a:cubicBezTo>
                    <a:pt x="98" y="84"/>
                    <a:pt x="100" y="85"/>
                    <a:pt x="104" y="85"/>
                  </a:cubicBezTo>
                  <a:cubicBezTo>
                    <a:pt x="102" y="86"/>
                    <a:pt x="100" y="85"/>
                    <a:pt x="99" y="87"/>
                  </a:cubicBezTo>
                  <a:cubicBezTo>
                    <a:pt x="101" y="87"/>
                    <a:pt x="102" y="86"/>
                    <a:pt x="104" y="87"/>
                  </a:cubicBezTo>
                  <a:cubicBezTo>
                    <a:pt x="103" y="87"/>
                    <a:pt x="103" y="87"/>
                    <a:pt x="102" y="88"/>
                  </a:cubicBezTo>
                  <a:cubicBezTo>
                    <a:pt x="101" y="88"/>
                    <a:pt x="102" y="89"/>
                    <a:pt x="102" y="89"/>
                  </a:cubicBezTo>
                  <a:cubicBezTo>
                    <a:pt x="99" y="89"/>
                    <a:pt x="96" y="89"/>
                    <a:pt x="94" y="89"/>
                  </a:cubicBezTo>
                  <a:cubicBezTo>
                    <a:pt x="95" y="89"/>
                    <a:pt x="96" y="89"/>
                    <a:pt x="96" y="90"/>
                  </a:cubicBezTo>
                  <a:cubicBezTo>
                    <a:pt x="96" y="91"/>
                    <a:pt x="95" y="90"/>
                    <a:pt x="95" y="91"/>
                  </a:cubicBezTo>
                  <a:cubicBezTo>
                    <a:pt x="97" y="91"/>
                    <a:pt x="100" y="90"/>
                    <a:pt x="1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2"/>
                    <a:pt x="100" y="93"/>
                    <a:pt x="99" y="93"/>
                  </a:cubicBezTo>
                  <a:cubicBezTo>
                    <a:pt x="97" y="92"/>
                    <a:pt x="94" y="93"/>
                    <a:pt x="91" y="93"/>
                  </a:cubicBezTo>
                  <a:cubicBezTo>
                    <a:pt x="94" y="94"/>
                    <a:pt x="99" y="94"/>
                    <a:pt x="102" y="95"/>
                  </a:cubicBezTo>
                  <a:cubicBezTo>
                    <a:pt x="100" y="95"/>
                    <a:pt x="97" y="95"/>
                    <a:pt x="95" y="95"/>
                  </a:cubicBezTo>
                  <a:cubicBezTo>
                    <a:pt x="96" y="96"/>
                    <a:pt x="97" y="95"/>
                    <a:pt x="97" y="96"/>
                  </a:cubicBezTo>
                  <a:cubicBezTo>
                    <a:pt x="97" y="97"/>
                    <a:pt x="95" y="95"/>
                    <a:pt x="94" y="96"/>
                  </a:cubicBezTo>
                  <a:cubicBezTo>
                    <a:pt x="102" y="97"/>
                    <a:pt x="110" y="99"/>
                    <a:pt x="118" y="97"/>
                  </a:cubicBezTo>
                  <a:cubicBezTo>
                    <a:pt x="117" y="96"/>
                    <a:pt x="119" y="96"/>
                    <a:pt x="119" y="96"/>
                  </a:cubicBezTo>
                  <a:cubicBezTo>
                    <a:pt x="119" y="95"/>
                    <a:pt x="119" y="92"/>
                    <a:pt x="120" y="92"/>
                  </a:cubicBezTo>
                  <a:cubicBezTo>
                    <a:pt x="119" y="92"/>
                    <a:pt x="119" y="90"/>
                    <a:pt x="119" y="90"/>
                  </a:cubicBezTo>
                  <a:cubicBezTo>
                    <a:pt x="121" y="89"/>
                    <a:pt x="124" y="89"/>
                    <a:pt x="123" y="90"/>
                  </a:cubicBezTo>
                  <a:cubicBezTo>
                    <a:pt x="124" y="91"/>
                    <a:pt x="126" y="90"/>
                    <a:pt x="126" y="92"/>
                  </a:cubicBezTo>
                  <a:cubicBezTo>
                    <a:pt x="131" y="93"/>
                    <a:pt x="139" y="91"/>
                    <a:pt x="142" y="93"/>
                  </a:cubicBezTo>
                  <a:cubicBezTo>
                    <a:pt x="138" y="94"/>
                    <a:pt x="136" y="92"/>
                    <a:pt x="133" y="94"/>
                  </a:cubicBezTo>
                  <a:cubicBezTo>
                    <a:pt x="135" y="94"/>
                    <a:pt x="135" y="94"/>
                    <a:pt x="137" y="94"/>
                  </a:cubicBezTo>
                  <a:cubicBezTo>
                    <a:pt x="144" y="95"/>
                    <a:pt x="153" y="93"/>
                    <a:pt x="160" y="94"/>
                  </a:cubicBezTo>
                  <a:cubicBezTo>
                    <a:pt x="159" y="94"/>
                    <a:pt x="158" y="94"/>
                    <a:pt x="156" y="94"/>
                  </a:cubicBezTo>
                  <a:cubicBezTo>
                    <a:pt x="156" y="95"/>
                    <a:pt x="157" y="95"/>
                    <a:pt x="158" y="96"/>
                  </a:cubicBezTo>
                  <a:cubicBezTo>
                    <a:pt x="160" y="95"/>
                    <a:pt x="163" y="96"/>
                    <a:pt x="166" y="95"/>
                  </a:cubicBezTo>
                  <a:cubicBezTo>
                    <a:pt x="165" y="93"/>
                    <a:pt x="169" y="94"/>
                    <a:pt x="169" y="93"/>
                  </a:cubicBezTo>
                  <a:cubicBezTo>
                    <a:pt x="168" y="93"/>
                    <a:pt x="167" y="93"/>
                    <a:pt x="166" y="92"/>
                  </a:cubicBezTo>
                  <a:cubicBezTo>
                    <a:pt x="167" y="91"/>
                    <a:pt x="170" y="92"/>
                    <a:pt x="171" y="90"/>
                  </a:cubicBezTo>
                  <a:cubicBezTo>
                    <a:pt x="171" y="90"/>
                    <a:pt x="170" y="91"/>
                    <a:pt x="170" y="90"/>
                  </a:cubicBezTo>
                  <a:cubicBezTo>
                    <a:pt x="172" y="89"/>
                    <a:pt x="175" y="89"/>
                    <a:pt x="176" y="88"/>
                  </a:cubicBezTo>
                  <a:cubicBezTo>
                    <a:pt x="178" y="88"/>
                    <a:pt x="182" y="88"/>
                    <a:pt x="184" y="87"/>
                  </a:cubicBezTo>
                  <a:cubicBezTo>
                    <a:pt x="196" y="85"/>
                    <a:pt x="209" y="86"/>
                    <a:pt x="221" y="83"/>
                  </a:cubicBezTo>
                  <a:cubicBezTo>
                    <a:pt x="221" y="81"/>
                    <a:pt x="226" y="81"/>
                    <a:pt x="227" y="80"/>
                  </a:cubicBezTo>
                  <a:cubicBezTo>
                    <a:pt x="225" y="81"/>
                    <a:pt x="223" y="81"/>
                    <a:pt x="221" y="80"/>
                  </a:cubicBezTo>
                  <a:cubicBezTo>
                    <a:pt x="223" y="78"/>
                    <a:pt x="228" y="80"/>
                    <a:pt x="229" y="78"/>
                  </a:cubicBezTo>
                  <a:cubicBezTo>
                    <a:pt x="227" y="77"/>
                    <a:pt x="223" y="78"/>
                    <a:pt x="221" y="77"/>
                  </a:cubicBezTo>
                  <a:cubicBezTo>
                    <a:pt x="223" y="75"/>
                    <a:pt x="225" y="74"/>
                    <a:pt x="228" y="73"/>
                  </a:cubicBezTo>
                  <a:cubicBezTo>
                    <a:pt x="228" y="73"/>
                    <a:pt x="227" y="73"/>
                    <a:pt x="228" y="73"/>
                  </a:cubicBezTo>
                  <a:cubicBezTo>
                    <a:pt x="228" y="72"/>
                    <a:pt x="229" y="73"/>
                    <a:pt x="230" y="73"/>
                  </a:cubicBezTo>
                  <a:cubicBezTo>
                    <a:pt x="230" y="72"/>
                    <a:pt x="230" y="73"/>
                    <a:pt x="230" y="72"/>
                  </a:cubicBezTo>
                  <a:cubicBezTo>
                    <a:pt x="232" y="70"/>
                    <a:pt x="232" y="68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2" y="62"/>
                    <a:pt x="233" y="63"/>
                    <a:pt x="233" y="62"/>
                  </a:cubicBezTo>
                  <a:cubicBezTo>
                    <a:pt x="232" y="61"/>
                    <a:pt x="234" y="61"/>
                    <a:pt x="234" y="60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5"/>
                    <a:pt x="28" y="24"/>
                  </a:cubicBezTo>
                  <a:cubicBezTo>
                    <a:pt x="28" y="25"/>
                    <a:pt x="28" y="24"/>
                    <a:pt x="27" y="25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9"/>
                  </a:moveTo>
                  <a:cubicBezTo>
                    <a:pt x="26" y="28"/>
                    <a:pt x="29" y="28"/>
                    <a:pt x="29" y="29"/>
                  </a:cubicBezTo>
                  <a:cubicBezTo>
                    <a:pt x="28" y="29"/>
                    <a:pt x="28" y="28"/>
                    <a:pt x="26" y="29"/>
                  </a:cubicBezTo>
                  <a:close/>
                  <a:moveTo>
                    <a:pt x="40" y="20"/>
                  </a:moveTo>
                  <a:cubicBezTo>
                    <a:pt x="40" y="20"/>
                    <a:pt x="39" y="20"/>
                    <a:pt x="38" y="20"/>
                  </a:cubicBezTo>
                  <a:cubicBezTo>
                    <a:pt x="39" y="19"/>
                    <a:pt x="40" y="20"/>
                    <a:pt x="40" y="20"/>
                  </a:cubicBezTo>
                  <a:close/>
                  <a:moveTo>
                    <a:pt x="39" y="30"/>
                  </a:moveTo>
                  <a:cubicBezTo>
                    <a:pt x="39" y="29"/>
                    <a:pt x="40" y="29"/>
                    <a:pt x="40" y="30"/>
                  </a:cubicBezTo>
                  <a:cubicBezTo>
                    <a:pt x="40" y="30"/>
                    <a:pt x="39" y="29"/>
                    <a:pt x="39" y="30"/>
                  </a:cubicBezTo>
                  <a:close/>
                  <a:moveTo>
                    <a:pt x="49" y="30"/>
                  </a:moveTo>
                  <a:cubicBezTo>
                    <a:pt x="49" y="29"/>
                    <a:pt x="51" y="29"/>
                    <a:pt x="51" y="30"/>
                  </a:cubicBezTo>
                  <a:cubicBezTo>
                    <a:pt x="51" y="30"/>
                    <a:pt x="49" y="30"/>
                    <a:pt x="49" y="30"/>
                  </a:cubicBezTo>
                  <a:close/>
                  <a:moveTo>
                    <a:pt x="51" y="31"/>
                  </a:moveTo>
                  <a:cubicBezTo>
                    <a:pt x="52" y="30"/>
                    <a:pt x="53" y="31"/>
                    <a:pt x="54" y="30"/>
                  </a:cubicBezTo>
                  <a:cubicBezTo>
                    <a:pt x="53" y="31"/>
                    <a:pt x="52" y="30"/>
                    <a:pt x="51" y="31"/>
                  </a:cubicBezTo>
                  <a:close/>
                  <a:moveTo>
                    <a:pt x="49" y="26"/>
                  </a:moveTo>
                  <a:cubicBezTo>
                    <a:pt x="51" y="26"/>
                    <a:pt x="52" y="26"/>
                    <a:pt x="54" y="26"/>
                  </a:cubicBezTo>
                  <a:cubicBezTo>
                    <a:pt x="53" y="27"/>
                    <a:pt x="50" y="26"/>
                    <a:pt x="49" y="26"/>
                  </a:cubicBezTo>
                  <a:close/>
                  <a:moveTo>
                    <a:pt x="57" y="23"/>
                  </a:moveTo>
                  <a:cubicBezTo>
                    <a:pt x="57" y="23"/>
                    <a:pt x="59" y="23"/>
                    <a:pt x="60" y="23"/>
                  </a:cubicBezTo>
                  <a:cubicBezTo>
                    <a:pt x="60" y="24"/>
                    <a:pt x="59" y="23"/>
                    <a:pt x="57" y="23"/>
                  </a:cubicBezTo>
                  <a:close/>
                  <a:moveTo>
                    <a:pt x="60" y="24"/>
                  </a:moveTo>
                  <a:cubicBezTo>
                    <a:pt x="60" y="23"/>
                    <a:pt x="62" y="23"/>
                    <a:pt x="62" y="24"/>
                  </a:cubicBezTo>
                  <a:cubicBezTo>
                    <a:pt x="62" y="24"/>
                    <a:pt x="61" y="23"/>
                    <a:pt x="60" y="24"/>
                  </a:cubicBezTo>
                  <a:close/>
                  <a:moveTo>
                    <a:pt x="61" y="30"/>
                  </a:moveTo>
                  <a:cubicBezTo>
                    <a:pt x="62" y="31"/>
                    <a:pt x="64" y="30"/>
                    <a:pt x="65" y="31"/>
                  </a:cubicBezTo>
                  <a:cubicBezTo>
                    <a:pt x="64" y="31"/>
                    <a:pt x="62" y="31"/>
                    <a:pt x="61" y="30"/>
                  </a:cubicBezTo>
                  <a:close/>
                  <a:moveTo>
                    <a:pt x="64" y="27"/>
                  </a:moveTo>
                  <a:cubicBezTo>
                    <a:pt x="64" y="26"/>
                    <a:pt x="65" y="27"/>
                    <a:pt x="65" y="27"/>
                  </a:cubicBezTo>
                  <a:cubicBezTo>
                    <a:pt x="65" y="27"/>
                    <a:pt x="64" y="27"/>
                    <a:pt x="64" y="27"/>
                  </a:cubicBezTo>
                  <a:close/>
                  <a:moveTo>
                    <a:pt x="72" y="28"/>
                  </a:moveTo>
                  <a:cubicBezTo>
                    <a:pt x="72" y="27"/>
                    <a:pt x="73" y="27"/>
                    <a:pt x="74" y="27"/>
                  </a:cubicBezTo>
                  <a:cubicBezTo>
                    <a:pt x="73" y="28"/>
                    <a:pt x="72" y="28"/>
                    <a:pt x="72" y="28"/>
                  </a:cubicBezTo>
                  <a:close/>
                  <a:moveTo>
                    <a:pt x="90" y="22"/>
                  </a:moveTo>
                  <a:cubicBezTo>
                    <a:pt x="90" y="22"/>
                    <a:pt x="89" y="22"/>
                    <a:pt x="88" y="22"/>
                  </a:cubicBezTo>
                  <a:cubicBezTo>
                    <a:pt x="88" y="21"/>
                    <a:pt x="90" y="22"/>
                    <a:pt x="90" y="22"/>
                  </a:cubicBezTo>
                  <a:close/>
                  <a:moveTo>
                    <a:pt x="75" y="28"/>
                  </a:moveTo>
                  <a:cubicBezTo>
                    <a:pt x="76" y="27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81" y="53"/>
                  </a:moveTo>
                  <a:cubicBezTo>
                    <a:pt x="80" y="53"/>
                    <a:pt x="79" y="53"/>
                    <a:pt x="79" y="52"/>
                  </a:cubicBezTo>
                  <a:cubicBezTo>
                    <a:pt x="80" y="53"/>
                    <a:pt x="82" y="52"/>
                    <a:pt x="81" y="53"/>
                  </a:cubicBezTo>
                  <a:close/>
                  <a:moveTo>
                    <a:pt x="81" y="15"/>
                  </a:moveTo>
                  <a:cubicBezTo>
                    <a:pt x="81" y="16"/>
                    <a:pt x="85" y="16"/>
                    <a:pt x="83" y="16"/>
                  </a:cubicBezTo>
                  <a:cubicBezTo>
                    <a:pt x="83" y="16"/>
                    <a:pt x="81" y="16"/>
                    <a:pt x="81" y="15"/>
                  </a:cubicBezTo>
                  <a:close/>
                  <a:moveTo>
                    <a:pt x="82" y="28"/>
                  </a:moveTo>
                  <a:cubicBezTo>
                    <a:pt x="83" y="28"/>
                    <a:pt x="83" y="28"/>
                    <a:pt x="84" y="28"/>
                  </a:cubicBezTo>
                  <a:cubicBezTo>
                    <a:pt x="85" y="28"/>
                    <a:pt x="82" y="29"/>
                    <a:pt x="82" y="28"/>
                  </a:cubicBezTo>
                  <a:close/>
                  <a:moveTo>
                    <a:pt x="82" y="53"/>
                  </a:moveTo>
                  <a:cubicBezTo>
                    <a:pt x="83" y="52"/>
                    <a:pt x="85" y="53"/>
                    <a:pt x="86" y="53"/>
                  </a:cubicBezTo>
                  <a:cubicBezTo>
                    <a:pt x="85" y="53"/>
                    <a:pt x="83" y="53"/>
                    <a:pt x="82" y="53"/>
                  </a:cubicBezTo>
                  <a:close/>
                  <a:moveTo>
                    <a:pt x="89" y="53"/>
                  </a:moveTo>
                  <a:cubicBezTo>
                    <a:pt x="87" y="53"/>
                    <a:pt x="86" y="53"/>
                    <a:pt x="89" y="53"/>
                  </a:cubicBezTo>
                  <a:close/>
                  <a:moveTo>
                    <a:pt x="88" y="67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92" y="68"/>
                    <a:pt x="90" y="68"/>
                    <a:pt x="88" y="67"/>
                  </a:cubicBezTo>
                  <a:close/>
                  <a:moveTo>
                    <a:pt x="89" y="29"/>
                  </a:moveTo>
                  <a:cubicBezTo>
                    <a:pt x="89" y="28"/>
                    <a:pt x="92" y="29"/>
                    <a:pt x="93" y="29"/>
                  </a:cubicBezTo>
                  <a:cubicBezTo>
                    <a:pt x="91" y="29"/>
                    <a:pt x="90" y="29"/>
                    <a:pt x="89" y="29"/>
                  </a:cubicBezTo>
                  <a:close/>
                  <a:moveTo>
                    <a:pt x="96" y="70"/>
                  </a:moveTo>
                  <a:cubicBezTo>
                    <a:pt x="96" y="70"/>
                    <a:pt x="98" y="70"/>
                    <a:pt x="99" y="70"/>
                  </a:cubicBezTo>
                  <a:cubicBezTo>
                    <a:pt x="98" y="71"/>
                    <a:pt x="97" y="70"/>
                    <a:pt x="96" y="70"/>
                  </a:cubicBezTo>
                  <a:close/>
                  <a:moveTo>
                    <a:pt x="118" y="68"/>
                  </a:moveTo>
                  <a:cubicBezTo>
                    <a:pt x="117" y="69"/>
                    <a:pt x="116" y="68"/>
                    <a:pt x="116" y="68"/>
                  </a:cubicBezTo>
                  <a:cubicBezTo>
                    <a:pt x="116" y="68"/>
                    <a:pt x="117" y="68"/>
                    <a:pt x="118" y="68"/>
                  </a:cubicBezTo>
                  <a:close/>
                  <a:moveTo>
                    <a:pt x="114" y="17"/>
                  </a:moveTo>
                  <a:cubicBezTo>
                    <a:pt x="112" y="18"/>
                    <a:pt x="112" y="17"/>
                    <a:pt x="114" y="17"/>
                  </a:cubicBezTo>
                  <a:close/>
                  <a:moveTo>
                    <a:pt x="115" y="57"/>
                  </a:moveTo>
                  <a:cubicBezTo>
                    <a:pt x="115" y="57"/>
                    <a:pt x="113" y="57"/>
                    <a:pt x="113" y="56"/>
                  </a:cubicBezTo>
                  <a:cubicBezTo>
                    <a:pt x="113" y="57"/>
                    <a:pt x="114" y="56"/>
                    <a:pt x="115" y="57"/>
                  </a:cubicBezTo>
                  <a:close/>
                  <a:moveTo>
                    <a:pt x="112" y="53"/>
                  </a:moveTo>
                  <a:cubicBezTo>
                    <a:pt x="112" y="54"/>
                    <a:pt x="111" y="53"/>
                    <a:pt x="111" y="54"/>
                  </a:cubicBezTo>
                  <a:cubicBezTo>
                    <a:pt x="110" y="53"/>
                    <a:pt x="112" y="54"/>
                    <a:pt x="112" y="53"/>
                  </a:cubicBezTo>
                  <a:close/>
                  <a:moveTo>
                    <a:pt x="111" y="17"/>
                  </a:move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10" y="17"/>
                    <a:pt x="111" y="17"/>
                  </a:cubicBezTo>
                  <a:close/>
                  <a:moveTo>
                    <a:pt x="110" y="20"/>
                  </a:moveTo>
                  <a:cubicBezTo>
                    <a:pt x="108" y="21"/>
                    <a:pt x="107" y="20"/>
                    <a:pt x="110" y="20"/>
                  </a:cubicBezTo>
                  <a:close/>
                  <a:moveTo>
                    <a:pt x="103" y="95"/>
                  </a:moveTo>
                  <a:cubicBezTo>
                    <a:pt x="103" y="94"/>
                    <a:pt x="105" y="94"/>
                    <a:pt x="105" y="95"/>
                  </a:cubicBezTo>
                  <a:lnTo>
                    <a:pt x="103" y="95"/>
                  </a:lnTo>
                  <a:close/>
                  <a:moveTo>
                    <a:pt x="102" y="53"/>
                  </a:moveTo>
                  <a:cubicBezTo>
                    <a:pt x="103" y="53"/>
                    <a:pt x="104" y="53"/>
                    <a:pt x="105" y="53"/>
                  </a:cubicBezTo>
                  <a:cubicBezTo>
                    <a:pt x="105" y="54"/>
                    <a:pt x="103" y="54"/>
                    <a:pt x="102" y="53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6" y="16"/>
                    <a:pt x="105" y="17"/>
                    <a:pt x="106" y="17"/>
                  </a:cubicBezTo>
                  <a:cubicBezTo>
                    <a:pt x="109" y="17"/>
                    <a:pt x="104" y="17"/>
                    <a:pt x="104" y="17"/>
                  </a:cubicBezTo>
                  <a:close/>
                  <a:moveTo>
                    <a:pt x="107" y="68"/>
                  </a:moveTo>
                  <a:cubicBezTo>
                    <a:pt x="109" y="68"/>
                    <a:pt x="112" y="68"/>
                    <a:pt x="114" y="68"/>
                  </a:cubicBezTo>
                  <a:cubicBezTo>
                    <a:pt x="112" y="69"/>
                    <a:pt x="110" y="68"/>
                    <a:pt x="107" y="68"/>
                  </a:cubicBezTo>
                  <a:close/>
                  <a:moveTo>
                    <a:pt x="116" y="70"/>
                  </a:moveTo>
                  <a:cubicBezTo>
                    <a:pt x="116" y="70"/>
                    <a:pt x="117" y="70"/>
                    <a:pt x="118" y="70"/>
                  </a:cubicBezTo>
                  <a:cubicBezTo>
                    <a:pt x="116" y="71"/>
                    <a:pt x="112" y="70"/>
                    <a:pt x="116" y="70"/>
                  </a:cubicBezTo>
                  <a:close/>
                  <a:moveTo>
                    <a:pt x="171" y="20"/>
                  </a:moveTo>
                  <a:cubicBezTo>
                    <a:pt x="171" y="19"/>
                    <a:pt x="173" y="19"/>
                    <a:pt x="174" y="19"/>
                  </a:cubicBezTo>
                  <a:cubicBezTo>
                    <a:pt x="177" y="20"/>
                    <a:pt x="172" y="20"/>
                    <a:pt x="171" y="20"/>
                  </a:cubicBezTo>
                  <a:close/>
                  <a:moveTo>
                    <a:pt x="174" y="10"/>
                  </a:moveTo>
                  <a:cubicBezTo>
                    <a:pt x="174" y="10"/>
                    <a:pt x="172" y="10"/>
                    <a:pt x="172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9"/>
                    <a:pt x="173" y="10"/>
                    <a:pt x="174" y="10"/>
                  </a:cubicBezTo>
                  <a:close/>
                  <a:moveTo>
                    <a:pt x="169" y="9"/>
                  </a:moveTo>
                  <a:cubicBezTo>
                    <a:pt x="170" y="10"/>
                    <a:pt x="167" y="10"/>
                    <a:pt x="166" y="10"/>
                  </a:cubicBezTo>
                  <a:cubicBezTo>
                    <a:pt x="167" y="9"/>
                    <a:pt x="169" y="10"/>
                    <a:pt x="169" y="9"/>
                  </a:cubicBezTo>
                  <a:close/>
                  <a:moveTo>
                    <a:pt x="169" y="21"/>
                  </a:moveTo>
                  <a:cubicBezTo>
                    <a:pt x="169" y="21"/>
                    <a:pt x="168" y="21"/>
                    <a:pt x="167" y="21"/>
                  </a:cubicBezTo>
                  <a:cubicBezTo>
                    <a:pt x="168" y="21"/>
                    <a:pt x="169" y="21"/>
                    <a:pt x="169" y="21"/>
                  </a:cubicBezTo>
                  <a:close/>
                  <a:moveTo>
                    <a:pt x="165" y="19"/>
                  </a:moveTo>
                  <a:cubicBezTo>
                    <a:pt x="164" y="20"/>
                    <a:pt x="162" y="19"/>
                    <a:pt x="162" y="20"/>
                  </a:cubicBezTo>
                  <a:cubicBezTo>
                    <a:pt x="162" y="19"/>
                    <a:pt x="164" y="20"/>
                    <a:pt x="165" y="19"/>
                  </a:cubicBezTo>
                  <a:close/>
                  <a:moveTo>
                    <a:pt x="160" y="18"/>
                  </a:moveTo>
                  <a:cubicBezTo>
                    <a:pt x="161" y="17"/>
                    <a:pt x="163" y="18"/>
                    <a:pt x="164" y="18"/>
                  </a:cubicBezTo>
                  <a:cubicBezTo>
                    <a:pt x="163" y="19"/>
                    <a:pt x="160" y="18"/>
                    <a:pt x="160" y="18"/>
                  </a:cubicBezTo>
                  <a:close/>
                  <a:moveTo>
                    <a:pt x="166" y="15"/>
                  </a:moveTo>
                  <a:cubicBezTo>
                    <a:pt x="165" y="16"/>
                    <a:pt x="163" y="14"/>
                    <a:pt x="166" y="15"/>
                  </a:cubicBezTo>
                  <a:close/>
                  <a:moveTo>
                    <a:pt x="164" y="10"/>
                  </a:moveTo>
                  <a:cubicBezTo>
                    <a:pt x="163" y="10"/>
                    <a:pt x="164" y="10"/>
                    <a:pt x="163" y="10"/>
                  </a:cubicBezTo>
                  <a:cubicBezTo>
                    <a:pt x="165" y="9"/>
                    <a:pt x="167" y="10"/>
                    <a:pt x="164" y="10"/>
                  </a:cubicBezTo>
                  <a:close/>
                  <a:moveTo>
                    <a:pt x="158" y="9"/>
                  </a:moveTo>
                  <a:cubicBezTo>
                    <a:pt x="158" y="9"/>
                    <a:pt x="161" y="9"/>
                    <a:pt x="163" y="9"/>
                  </a:cubicBezTo>
                  <a:cubicBezTo>
                    <a:pt x="162" y="11"/>
                    <a:pt x="157" y="9"/>
                    <a:pt x="158" y="9"/>
                  </a:cubicBezTo>
                  <a:close/>
                  <a:moveTo>
                    <a:pt x="159" y="18"/>
                  </a:moveTo>
                  <a:cubicBezTo>
                    <a:pt x="159" y="18"/>
                    <a:pt x="158" y="18"/>
                    <a:pt x="158" y="18"/>
                  </a:cubicBezTo>
                  <a:cubicBezTo>
                    <a:pt x="158" y="17"/>
                    <a:pt x="159" y="18"/>
                    <a:pt x="159" y="18"/>
                  </a:cubicBezTo>
                  <a:close/>
                  <a:moveTo>
                    <a:pt x="160" y="19"/>
                  </a:moveTo>
                  <a:cubicBezTo>
                    <a:pt x="160" y="20"/>
                    <a:pt x="158" y="19"/>
                    <a:pt x="158" y="19"/>
                  </a:cubicBezTo>
                  <a:cubicBezTo>
                    <a:pt x="158" y="19"/>
                    <a:pt x="160" y="19"/>
                    <a:pt x="160" y="19"/>
                  </a:cubicBezTo>
                  <a:close/>
                  <a:moveTo>
                    <a:pt x="158" y="21"/>
                  </a:moveTo>
                  <a:cubicBezTo>
                    <a:pt x="158" y="21"/>
                    <a:pt x="158" y="21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lnTo>
                    <a:pt x="158" y="21"/>
                  </a:lnTo>
                  <a:close/>
                  <a:moveTo>
                    <a:pt x="157" y="19"/>
                  </a:moveTo>
                  <a:cubicBezTo>
                    <a:pt x="156" y="19"/>
                    <a:pt x="155" y="20"/>
                    <a:pt x="154" y="19"/>
                  </a:cubicBezTo>
                  <a:cubicBezTo>
                    <a:pt x="155" y="19"/>
                    <a:pt x="157" y="19"/>
                    <a:pt x="157" y="19"/>
                  </a:cubicBezTo>
                  <a:close/>
                  <a:moveTo>
                    <a:pt x="143" y="68"/>
                  </a:moveTo>
                  <a:cubicBezTo>
                    <a:pt x="144" y="68"/>
                    <a:pt x="144" y="68"/>
                    <a:pt x="145" y="68"/>
                  </a:cubicBezTo>
                  <a:cubicBezTo>
                    <a:pt x="145" y="69"/>
                    <a:pt x="143" y="69"/>
                    <a:pt x="143" y="68"/>
                  </a:cubicBezTo>
                  <a:close/>
                  <a:moveTo>
                    <a:pt x="142" y="64"/>
                  </a:moveTo>
                  <a:cubicBezTo>
                    <a:pt x="143" y="63"/>
                    <a:pt x="144" y="64"/>
                    <a:pt x="145" y="63"/>
                  </a:cubicBezTo>
                  <a:cubicBezTo>
                    <a:pt x="144" y="64"/>
                    <a:pt x="143" y="63"/>
                    <a:pt x="142" y="64"/>
                  </a:cubicBezTo>
                  <a:close/>
                  <a:moveTo>
                    <a:pt x="144" y="55"/>
                  </a:moveTo>
                  <a:cubicBezTo>
                    <a:pt x="144" y="54"/>
                    <a:pt x="145" y="54"/>
                    <a:pt x="146" y="54"/>
                  </a:cubicBezTo>
                  <a:cubicBezTo>
                    <a:pt x="145" y="55"/>
                    <a:pt x="145" y="55"/>
                    <a:pt x="144" y="55"/>
                  </a:cubicBezTo>
                  <a:close/>
                  <a:moveTo>
                    <a:pt x="139" y="30"/>
                  </a:moveTo>
                  <a:cubicBezTo>
                    <a:pt x="141" y="30"/>
                    <a:pt x="146" y="30"/>
                    <a:pt x="147" y="31"/>
                  </a:cubicBezTo>
                  <a:cubicBezTo>
                    <a:pt x="144" y="31"/>
                    <a:pt x="143" y="30"/>
                    <a:pt x="139" y="30"/>
                  </a:cubicBezTo>
                  <a:close/>
                  <a:moveTo>
                    <a:pt x="142" y="18"/>
                  </a:moveTo>
                  <a:cubicBezTo>
                    <a:pt x="143" y="17"/>
                    <a:pt x="143" y="18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lose/>
                  <a:moveTo>
                    <a:pt x="146" y="19"/>
                  </a:moveTo>
                  <a:cubicBezTo>
                    <a:pt x="146" y="20"/>
                    <a:pt x="144" y="19"/>
                    <a:pt x="143" y="19"/>
                  </a:cubicBezTo>
                  <a:cubicBezTo>
                    <a:pt x="143" y="18"/>
                    <a:pt x="145" y="19"/>
                    <a:pt x="146" y="19"/>
                  </a:cubicBezTo>
                  <a:close/>
                  <a:moveTo>
                    <a:pt x="142" y="19"/>
                  </a:moveTo>
                  <a:cubicBezTo>
                    <a:pt x="142" y="19"/>
                    <a:pt x="140" y="20"/>
                    <a:pt x="140" y="19"/>
                  </a:cubicBezTo>
                  <a:lnTo>
                    <a:pt x="142" y="19"/>
                  </a:lnTo>
                  <a:close/>
                  <a:moveTo>
                    <a:pt x="146" y="21"/>
                  </a:moveTo>
                  <a:cubicBezTo>
                    <a:pt x="145" y="21"/>
                    <a:pt x="140" y="21"/>
                    <a:pt x="139" y="21"/>
                  </a:cubicBezTo>
                  <a:cubicBezTo>
                    <a:pt x="140" y="20"/>
                    <a:pt x="143" y="21"/>
                    <a:pt x="146" y="21"/>
                  </a:cubicBezTo>
                  <a:close/>
                  <a:moveTo>
                    <a:pt x="148" y="24"/>
                  </a:moveTo>
                  <a:cubicBezTo>
                    <a:pt x="146" y="24"/>
                    <a:pt x="145" y="23"/>
                    <a:pt x="148" y="24"/>
                  </a:cubicBezTo>
                  <a:close/>
                  <a:moveTo>
                    <a:pt x="150" y="30"/>
                  </a:moveTo>
                  <a:cubicBezTo>
                    <a:pt x="150" y="31"/>
                    <a:pt x="148" y="31"/>
                    <a:pt x="148" y="31"/>
                  </a:cubicBezTo>
                  <a:cubicBezTo>
                    <a:pt x="148" y="30"/>
                    <a:pt x="149" y="30"/>
                    <a:pt x="150" y="30"/>
                  </a:cubicBezTo>
                  <a:close/>
                  <a:moveTo>
                    <a:pt x="147" y="43"/>
                  </a:moveTo>
                  <a:cubicBezTo>
                    <a:pt x="147" y="42"/>
                    <a:pt x="148" y="43"/>
                    <a:pt x="148" y="42"/>
                  </a:cubicBezTo>
                  <a:cubicBezTo>
                    <a:pt x="149" y="43"/>
                    <a:pt x="153" y="43"/>
                    <a:pt x="151" y="43"/>
                  </a:cubicBezTo>
                  <a:cubicBezTo>
                    <a:pt x="151" y="43"/>
                    <a:pt x="149" y="43"/>
                    <a:pt x="147" y="43"/>
                  </a:cubicBezTo>
                  <a:close/>
                  <a:moveTo>
                    <a:pt x="151" y="57"/>
                  </a:moveTo>
                  <a:cubicBezTo>
                    <a:pt x="150" y="58"/>
                    <a:pt x="147" y="58"/>
                    <a:pt x="147" y="57"/>
                  </a:cubicBezTo>
                  <a:cubicBezTo>
                    <a:pt x="147" y="57"/>
                    <a:pt x="149" y="57"/>
                    <a:pt x="151" y="57"/>
                  </a:cubicBezTo>
                  <a:close/>
                  <a:moveTo>
                    <a:pt x="151" y="31"/>
                  </a:moveTo>
                  <a:cubicBezTo>
                    <a:pt x="151" y="30"/>
                    <a:pt x="152" y="30"/>
                    <a:pt x="152" y="30"/>
                  </a:cubicBezTo>
                  <a:cubicBezTo>
                    <a:pt x="152" y="31"/>
                    <a:pt x="151" y="31"/>
                    <a:pt x="151" y="31"/>
                  </a:cubicBezTo>
                  <a:close/>
                  <a:moveTo>
                    <a:pt x="148" y="21"/>
                  </a:moveTo>
                  <a:cubicBezTo>
                    <a:pt x="149" y="21"/>
                    <a:pt x="154" y="20"/>
                    <a:pt x="156" y="21"/>
                  </a:cubicBezTo>
                  <a:cubicBezTo>
                    <a:pt x="153" y="21"/>
                    <a:pt x="150" y="21"/>
                    <a:pt x="148" y="21"/>
                  </a:cubicBezTo>
                  <a:close/>
                  <a:moveTo>
                    <a:pt x="153" y="19"/>
                  </a:moveTo>
                  <a:cubicBezTo>
                    <a:pt x="152" y="20"/>
                    <a:pt x="151" y="19"/>
                    <a:pt x="150" y="19"/>
                  </a:cubicBezTo>
                  <a:cubicBezTo>
                    <a:pt x="150" y="19"/>
                    <a:pt x="152" y="19"/>
                    <a:pt x="153" y="19"/>
                  </a:cubicBezTo>
                  <a:close/>
                  <a:moveTo>
                    <a:pt x="147" y="18"/>
                  </a:moveTo>
                  <a:cubicBezTo>
                    <a:pt x="148" y="18"/>
                    <a:pt x="152" y="18"/>
                    <a:pt x="153" y="18"/>
                  </a:cubicBezTo>
                  <a:cubicBezTo>
                    <a:pt x="152" y="18"/>
                    <a:pt x="150" y="18"/>
                    <a:pt x="147" y="18"/>
                  </a:cubicBezTo>
                  <a:close/>
                  <a:moveTo>
                    <a:pt x="152" y="9"/>
                  </a:moveTo>
                  <a:cubicBezTo>
                    <a:pt x="152" y="10"/>
                    <a:pt x="151" y="9"/>
                    <a:pt x="151" y="10"/>
                  </a:cubicBezTo>
                  <a:cubicBezTo>
                    <a:pt x="151" y="9"/>
                    <a:pt x="152" y="9"/>
                    <a:pt x="152" y="9"/>
                  </a:cubicBezTo>
                  <a:close/>
                  <a:moveTo>
                    <a:pt x="149" y="15"/>
                  </a:moveTo>
                  <a:cubicBezTo>
                    <a:pt x="151" y="15"/>
                    <a:pt x="150" y="14"/>
                    <a:pt x="153" y="15"/>
                  </a:cubicBezTo>
                  <a:cubicBezTo>
                    <a:pt x="157" y="15"/>
                    <a:pt x="149" y="15"/>
                    <a:pt x="148" y="15"/>
                  </a:cubicBezTo>
                  <a:cubicBezTo>
                    <a:pt x="146" y="15"/>
                    <a:pt x="148" y="15"/>
                    <a:pt x="149" y="15"/>
                  </a:cubicBezTo>
                  <a:close/>
                  <a:moveTo>
                    <a:pt x="149" y="19"/>
                  </a:moveTo>
                  <a:cubicBezTo>
                    <a:pt x="149" y="20"/>
                    <a:pt x="148" y="19"/>
                    <a:pt x="147" y="19"/>
                  </a:cubicBezTo>
                  <a:cubicBezTo>
                    <a:pt x="147" y="18"/>
                    <a:pt x="149" y="19"/>
                    <a:pt x="149" y="19"/>
                  </a:cubicBezTo>
                  <a:close/>
                  <a:moveTo>
                    <a:pt x="146" y="18"/>
                  </a:moveTo>
                  <a:cubicBezTo>
                    <a:pt x="146" y="18"/>
                    <a:pt x="144" y="19"/>
                    <a:pt x="144" y="18"/>
                  </a:cubicBezTo>
                  <a:cubicBezTo>
                    <a:pt x="144" y="18"/>
                    <a:pt x="147" y="18"/>
                    <a:pt x="146" y="18"/>
                  </a:cubicBezTo>
                  <a:close/>
                  <a:moveTo>
                    <a:pt x="145" y="9"/>
                  </a:moveTo>
                  <a:cubicBezTo>
                    <a:pt x="146" y="9"/>
                    <a:pt x="146" y="9"/>
                    <a:pt x="146" y="9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5" y="10"/>
                    <a:pt x="145" y="10"/>
                  </a:cubicBezTo>
                  <a:lnTo>
                    <a:pt x="145" y="9"/>
                  </a:lnTo>
                  <a:close/>
                  <a:moveTo>
                    <a:pt x="145" y="9"/>
                  </a:moveTo>
                  <a:cubicBezTo>
                    <a:pt x="144" y="10"/>
                    <a:pt x="143" y="9"/>
                    <a:pt x="142" y="9"/>
                  </a:cubicBezTo>
                  <a:cubicBezTo>
                    <a:pt x="143" y="9"/>
                    <a:pt x="144" y="9"/>
                    <a:pt x="145" y="9"/>
                  </a:cubicBezTo>
                  <a:close/>
                  <a:moveTo>
                    <a:pt x="143" y="14"/>
                  </a:moveTo>
                  <a:cubicBezTo>
                    <a:pt x="141" y="15"/>
                    <a:pt x="139" y="15"/>
                    <a:pt x="137" y="15"/>
                  </a:cubicBezTo>
                  <a:cubicBezTo>
                    <a:pt x="139" y="14"/>
                    <a:pt x="141" y="15"/>
                    <a:pt x="143" y="14"/>
                  </a:cubicBezTo>
                  <a:close/>
                  <a:moveTo>
                    <a:pt x="142" y="18"/>
                  </a:moveTo>
                  <a:cubicBezTo>
                    <a:pt x="138" y="19"/>
                    <a:pt x="135" y="17"/>
                    <a:pt x="131" y="18"/>
                  </a:cubicBezTo>
                  <a:cubicBezTo>
                    <a:pt x="133" y="17"/>
                    <a:pt x="138" y="18"/>
                    <a:pt x="142" y="18"/>
                  </a:cubicBezTo>
                  <a:close/>
                  <a:moveTo>
                    <a:pt x="134" y="23"/>
                  </a:moveTo>
                  <a:cubicBezTo>
                    <a:pt x="133" y="24"/>
                    <a:pt x="131" y="23"/>
                    <a:pt x="130" y="24"/>
                  </a:cubicBezTo>
                  <a:cubicBezTo>
                    <a:pt x="131" y="23"/>
                    <a:pt x="133" y="23"/>
                    <a:pt x="134" y="23"/>
                  </a:cubicBezTo>
                  <a:close/>
                  <a:moveTo>
                    <a:pt x="129" y="21"/>
                  </a:moveTo>
                  <a:cubicBezTo>
                    <a:pt x="129" y="20"/>
                    <a:pt x="130" y="21"/>
                    <a:pt x="130" y="20"/>
                  </a:cubicBezTo>
                  <a:cubicBezTo>
                    <a:pt x="130" y="21"/>
                    <a:pt x="129" y="21"/>
                    <a:pt x="129" y="21"/>
                  </a:cubicBezTo>
                  <a:close/>
                  <a:moveTo>
                    <a:pt x="137" y="20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8" y="21"/>
                    <a:pt x="136" y="21"/>
                    <a:pt x="137" y="20"/>
                  </a:cubicBezTo>
                  <a:close/>
                  <a:moveTo>
                    <a:pt x="137" y="23"/>
                  </a:moveTo>
                  <a:cubicBezTo>
                    <a:pt x="134" y="24"/>
                    <a:pt x="134" y="23"/>
                    <a:pt x="137" y="23"/>
                  </a:cubicBezTo>
                  <a:close/>
                  <a:moveTo>
                    <a:pt x="137" y="19"/>
                  </a:moveTo>
                  <a:cubicBezTo>
                    <a:pt x="136" y="19"/>
                    <a:pt x="133" y="19"/>
                    <a:pt x="131" y="19"/>
                  </a:cubicBezTo>
                  <a:cubicBezTo>
                    <a:pt x="133" y="18"/>
                    <a:pt x="135" y="19"/>
                    <a:pt x="137" y="19"/>
                  </a:cubicBezTo>
                  <a:cubicBezTo>
                    <a:pt x="139" y="19"/>
                    <a:pt x="137" y="19"/>
                    <a:pt x="137" y="19"/>
                  </a:cubicBezTo>
                  <a:close/>
                  <a:moveTo>
                    <a:pt x="135" y="20"/>
                  </a:moveTo>
                  <a:cubicBezTo>
                    <a:pt x="134" y="21"/>
                    <a:pt x="132" y="21"/>
                    <a:pt x="131" y="21"/>
                  </a:cubicBezTo>
                  <a:cubicBezTo>
                    <a:pt x="132" y="20"/>
                    <a:pt x="133" y="21"/>
                    <a:pt x="135" y="20"/>
                  </a:cubicBezTo>
                  <a:close/>
                  <a:moveTo>
                    <a:pt x="138" y="30"/>
                  </a:moveTo>
                  <a:cubicBezTo>
                    <a:pt x="137" y="31"/>
                    <a:pt x="134" y="30"/>
                    <a:pt x="133" y="30"/>
                  </a:cubicBezTo>
                  <a:cubicBezTo>
                    <a:pt x="133" y="30"/>
                    <a:pt x="137" y="31"/>
                    <a:pt x="138" y="30"/>
                  </a:cubicBezTo>
                  <a:close/>
                  <a:moveTo>
                    <a:pt x="136" y="34"/>
                  </a:moveTo>
                  <a:cubicBezTo>
                    <a:pt x="137" y="34"/>
                    <a:pt x="137" y="34"/>
                    <a:pt x="138" y="34"/>
                  </a:cubicBezTo>
                  <a:cubicBezTo>
                    <a:pt x="136" y="34"/>
                    <a:pt x="133" y="34"/>
                    <a:pt x="136" y="34"/>
                  </a:cubicBezTo>
                  <a:close/>
                  <a:moveTo>
                    <a:pt x="138" y="55"/>
                  </a:moveTo>
                  <a:cubicBezTo>
                    <a:pt x="137" y="54"/>
                    <a:pt x="136" y="54"/>
                    <a:pt x="135" y="55"/>
                  </a:cubicBezTo>
                  <a:cubicBezTo>
                    <a:pt x="135" y="54"/>
                    <a:pt x="138" y="54"/>
                    <a:pt x="138" y="55"/>
                  </a:cubicBezTo>
                  <a:close/>
                  <a:moveTo>
                    <a:pt x="132" y="9"/>
                  </a:moveTo>
                  <a:cubicBezTo>
                    <a:pt x="130" y="10"/>
                    <a:pt x="129" y="9"/>
                    <a:pt x="132" y="9"/>
                  </a:cubicBezTo>
                  <a:close/>
                  <a:moveTo>
                    <a:pt x="130" y="19"/>
                  </a:moveTo>
                  <a:cubicBezTo>
                    <a:pt x="129" y="19"/>
                    <a:pt x="128" y="19"/>
                    <a:pt x="127" y="19"/>
                  </a:cubicBezTo>
                  <a:cubicBezTo>
                    <a:pt x="127" y="18"/>
                    <a:pt x="129" y="19"/>
                    <a:pt x="130" y="19"/>
                  </a:cubicBezTo>
                  <a:close/>
                  <a:moveTo>
                    <a:pt x="128" y="21"/>
                  </a:moveTo>
                  <a:cubicBezTo>
                    <a:pt x="127" y="21"/>
                    <a:pt x="127" y="21"/>
                    <a:pt x="126" y="21"/>
                  </a:cubicBezTo>
                  <a:cubicBezTo>
                    <a:pt x="125" y="20"/>
                    <a:pt x="128" y="20"/>
                    <a:pt x="128" y="21"/>
                  </a:cubicBezTo>
                  <a:close/>
                  <a:moveTo>
                    <a:pt x="126" y="30"/>
                  </a:moveTo>
                  <a:cubicBezTo>
                    <a:pt x="125" y="31"/>
                    <a:pt x="123" y="30"/>
                    <a:pt x="126" y="30"/>
                  </a:cubicBezTo>
                  <a:close/>
                  <a:moveTo>
                    <a:pt x="126" y="62"/>
                  </a:moveTo>
                  <a:cubicBezTo>
                    <a:pt x="125" y="63"/>
                    <a:pt x="124" y="63"/>
                    <a:pt x="123" y="62"/>
                  </a:cubicBezTo>
                  <a:cubicBezTo>
                    <a:pt x="123" y="62"/>
                    <a:pt x="125" y="62"/>
                    <a:pt x="126" y="62"/>
                  </a:cubicBezTo>
                  <a:close/>
                  <a:moveTo>
                    <a:pt x="121" y="21"/>
                  </a:moveTo>
                  <a:cubicBezTo>
                    <a:pt x="121" y="20"/>
                    <a:pt x="122" y="21"/>
                    <a:pt x="122" y="20"/>
                  </a:cubicBezTo>
                  <a:cubicBezTo>
                    <a:pt x="124" y="21"/>
                    <a:pt x="125" y="21"/>
                    <a:pt x="121" y="21"/>
                  </a:cubicBezTo>
                  <a:close/>
                  <a:moveTo>
                    <a:pt x="123" y="19"/>
                  </a:moveTo>
                  <a:cubicBezTo>
                    <a:pt x="123" y="19"/>
                    <a:pt x="122" y="18"/>
                    <a:pt x="121" y="19"/>
                  </a:cubicBezTo>
                  <a:cubicBezTo>
                    <a:pt x="121" y="18"/>
                    <a:pt x="122" y="19"/>
                    <a:pt x="123" y="19"/>
                  </a:cubicBezTo>
                  <a:close/>
                  <a:moveTo>
                    <a:pt x="123" y="30"/>
                  </a:moveTo>
                  <a:cubicBezTo>
                    <a:pt x="122" y="30"/>
                    <a:pt x="121" y="30"/>
                    <a:pt x="120" y="30"/>
                  </a:cubicBezTo>
                  <a:cubicBezTo>
                    <a:pt x="121" y="30"/>
                    <a:pt x="122" y="30"/>
                    <a:pt x="123" y="30"/>
                  </a:cubicBezTo>
                  <a:close/>
                  <a:moveTo>
                    <a:pt x="121" y="68"/>
                  </a:moveTo>
                  <a:cubicBezTo>
                    <a:pt x="120" y="69"/>
                    <a:pt x="120" y="68"/>
                    <a:pt x="118" y="69"/>
                  </a:cubicBezTo>
                  <a:cubicBezTo>
                    <a:pt x="118" y="68"/>
                    <a:pt x="120" y="68"/>
                    <a:pt x="121" y="68"/>
                  </a:cubicBezTo>
                  <a:close/>
                  <a:moveTo>
                    <a:pt x="122" y="70"/>
                  </a:moveTo>
                  <a:cubicBezTo>
                    <a:pt x="121" y="71"/>
                    <a:pt x="119" y="70"/>
                    <a:pt x="118" y="71"/>
                  </a:cubicBezTo>
                  <a:cubicBezTo>
                    <a:pt x="119" y="70"/>
                    <a:pt x="121" y="70"/>
                    <a:pt x="122" y="70"/>
                  </a:cubicBezTo>
                  <a:close/>
                  <a:moveTo>
                    <a:pt x="119" y="72"/>
                  </a:moveTo>
                  <a:cubicBezTo>
                    <a:pt x="120" y="71"/>
                    <a:pt x="120" y="72"/>
                    <a:pt x="121" y="72"/>
                  </a:cubicBezTo>
                  <a:cubicBezTo>
                    <a:pt x="121" y="72"/>
                    <a:pt x="120" y="72"/>
                    <a:pt x="119" y="72"/>
                  </a:cubicBezTo>
                  <a:close/>
                  <a:moveTo>
                    <a:pt x="118" y="88"/>
                  </a:moveTo>
                  <a:cubicBezTo>
                    <a:pt x="120" y="89"/>
                    <a:pt x="122" y="88"/>
                    <a:pt x="124" y="89"/>
                  </a:cubicBezTo>
                  <a:cubicBezTo>
                    <a:pt x="122" y="89"/>
                    <a:pt x="119" y="90"/>
                    <a:pt x="118" y="88"/>
                  </a:cubicBezTo>
                  <a:close/>
                  <a:moveTo>
                    <a:pt x="122" y="63"/>
                  </a:moveTo>
                  <a:cubicBezTo>
                    <a:pt x="122" y="63"/>
                    <a:pt x="123" y="63"/>
                    <a:pt x="123" y="63"/>
                  </a:cubicBezTo>
                  <a:cubicBezTo>
                    <a:pt x="124" y="64"/>
                    <a:pt x="126" y="63"/>
                    <a:pt x="126" y="64"/>
                  </a:cubicBezTo>
                  <a:cubicBezTo>
                    <a:pt x="125" y="64"/>
                    <a:pt x="123" y="64"/>
                    <a:pt x="122" y="63"/>
                  </a:cubicBezTo>
                  <a:close/>
                  <a:moveTo>
                    <a:pt x="127" y="30"/>
                  </a:moveTo>
                  <a:cubicBezTo>
                    <a:pt x="128" y="30"/>
                    <a:pt x="129" y="30"/>
                    <a:pt x="130" y="30"/>
                  </a:cubicBezTo>
                  <a:cubicBezTo>
                    <a:pt x="130" y="31"/>
                    <a:pt x="126" y="30"/>
                    <a:pt x="127" y="30"/>
                  </a:cubicBezTo>
                  <a:close/>
                  <a:moveTo>
                    <a:pt x="127" y="57"/>
                  </a:moveTo>
                  <a:cubicBezTo>
                    <a:pt x="127" y="57"/>
                    <a:pt x="129" y="56"/>
                    <a:pt x="129" y="57"/>
                  </a:cubicBezTo>
                  <a:cubicBezTo>
                    <a:pt x="129" y="57"/>
                    <a:pt x="128" y="57"/>
                    <a:pt x="127" y="57"/>
                  </a:cubicBezTo>
                  <a:close/>
                  <a:moveTo>
                    <a:pt x="129" y="70"/>
                  </a:moveTo>
                  <a:cubicBezTo>
                    <a:pt x="129" y="71"/>
                    <a:pt x="128" y="71"/>
                    <a:pt x="127" y="71"/>
                  </a:cubicBezTo>
                  <a:cubicBezTo>
                    <a:pt x="127" y="70"/>
                    <a:pt x="128" y="70"/>
                    <a:pt x="129" y="70"/>
                  </a:cubicBezTo>
                  <a:close/>
                  <a:moveTo>
                    <a:pt x="127" y="91"/>
                  </a:moveTo>
                  <a:cubicBezTo>
                    <a:pt x="127" y="91"/>
                    <a:pt x="128" y="91"/>
                    <a:pt x="129" y="91"/>
                  </a:cubicBezTo>
                  <a:cubicBezTo>
                    <a:pt x="129" y="92"/>
                    <a:pt x="128" y="91"/>
                    <a:pt x="127" y="91"/>
                  </a:cubicBezTo>
                  <a:close/>
                  <a:moveTo>
                    <a:pt x="128" y="69"/>
                  </a:moveTo>
                  <a:cubicBezTo>
                    <a:pt x="129" y="68"/>
                    <a:pt x="130" y="69"/>
                    <a:pt x="131" y="68"/>
                  </a:cubicBezTo>
                  <a:cubicBezTo>
                    <a:pt x="131" y="69"/>
                    <a:pt x="129" y="68"/>
                    <a:pt x="128" y="69"/>
                  </a:cubicBezTo>
                  <a:close/>
                  <a:moveTo>
                    <a:pt x="131" y="71"/>
                  </a:moveTo>
                  <a:cubicBezTo>
                    <a:pt x="130" y="70"/>
                    <a:pt x="132" y="70"/>
                    <a:pt x="132" y="70"/>
                  </a:cubicBezTo>
                  <a:cubicBezTo>
                    <a:pt x="132" y="71"/>
                    <a:pt x="131" y="71"/>
                    <a:pt x="131" y="71"/>
                  </a:cubicBezTo>
                  <a:close/>
                  <a:moveTo>
                    <a:pt x="130" y="57"/>
                  </a:moveTo>
                  <a:cubicBezTo>
                    <a:pt x="130" y="57"/>
                    <a:pt x="133" y="57"/>
                    <a:pt x="134" y="57"/>
                  </a:cubicBezTo>
                  <a:cubicBezTo>
                    <a:pt x="133" y="58"/>
                    <a:pt x="132" y="57"/>
                    <a:pt x="130" y="57"/>
                  </a:cubicBezTo>
                  <a:close/>
                  <a:moveTo>
                    <a:pt x="133" y="70"/>
                  </a:moveTo>
                  <a:cubicBezTo>
                    <a:pt x="134" y="71"/>
                    <a:pt x="135" y="70"/>
                    <a:pt x="135" y="71"/>
                  </a:cubicBezTo>
                  <a:cubicBezTo>
                    <a:pt x="135" y="71"/>
                    <a:pt x="133" y="71"/>
                    <a:pt x="133" y="70"/>
                  </a:cubicBezTo>
                  <a:close/>
                  <a:moveTo>
                    <a:pt x="135" y="57"/>
                  </a:moveTo>
                  <a:cubicBezTo>
                    <a:pt x="136" y="57"/>
                    <a:pt x="136" y="57"/>
                    <a:pt x="137" y="57"/>
                  </a:cubicBezTo>
                  <a:cubicBezTo>
                    <a:pt x="137" y="58"/>
                    <a:pt x="135" y="58"/>
                    <a:pt x="135" y="57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6" y="71"/>
                  </a:cubicBezTo>
                  <a:cubicBezTo>
                    <a:pt x="137" y="70"/>
                    <a:pt x="140" y="71"/>
                    <a:pt x="137" y="71"/>
                  </a:cubicBezTo>
                  <a:close/>
                  <a:moveTo>
                    <a:pt x="137" y="57"/>
                  </a:moveTo>
                  <a:cubicBezTo>
                    <a:pt x="137" y="57"/>
                    <a:pt x="138" y="57"/>
                    <a:pt x="139" y="57"/>
                  </a:cubicBezTo>
                  <a:cubicBezTo>
                    <a:pt x="139" y="58"/>
                    <a:pt x="138" y="57"/>
                    <a:pt x="137" y="57"/>
                  </a:cubicBezTo>
                  <a:close/>
                  <a:moveTo>
                    <a:pt x="139" y="69"/>
                  </a:moveTo>
                  <a:cubicBezTo>
                    <a:pt x="139" y="68"/>
                    <a:pt x="141" y="68"/>
                    <a:pt x="141" y="68"/>
                  </a:cubicBezTo>
                  <a:cubicBezTo>
                    <a:pt x="141" y="69"/>
                    <a:pt x="140" y="68"/>
                    <a:pt x="139" y="69"/>
                  </a:cubicBezTo>
                  <a:close/>
                  <a:moveTo>
                    <a:pt x="140" y="72"/>
                  </a:moveTo>
                  <a:cubicBezTo>
                    <a:pt x="141" y="71"/>
                    <a:pt x="142" y="72"/>
                    <a:pt x="143" y="72"/>
                  </a:cubicBezTo>
                  <a:cubicBezTo>
                    <a:pt x="142" y="73"/>
                    <a:pt x="141" y="72"/>
                    <a:pt x="140" y="72"/>
                  </a:cubicBezTo>
                  <a:close/>
                  <a:moveTo>
                    <a:pt x="143" y="71"/>
                  </a:moveTo>
                  <a:cubicBezTo>
                    <a:pt x="143" y="70"/>
                    <a:pt x="144" y="70"/>
                    <a:pt x="145" y="70"/>
                  </a:cubicBezTo>
                  <a:cubicBezTo>
                    <a:pt x="145" y="71"/>
                    <a:pt x="143" y="71"/>
                    <a:pt x="143" y="71"/>
                  </a:cubicBezTo>
                  <a:close/>
                  <a:moveTo>
                    <a:pt x="147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7" y="70"/>
                    <a:pt x="147" y="70"/>
                    <a:pt x="147" y="70"/>
                  </a:cubicBezTo>
                  <a:lnTo>
                    <a:pt x="147" y="71"/>
                  </a:lnTo>
                  <a:close/>
                  <a:moveTo>
                    <a:pt x="148" y="71"/>
                  </a:moveTo>
                  <a:cubicBezTo>
                    <a:pt x="148" y="70"/>
                    <a:pt x="149" y="70"/>
                    <a:pt x="149" y="70"/>
                  </a:cubicBezTo>
                  <a:cubicBezTo>
                    <a:pt x="149" y="71"/>
                    <a:pt x="148" y="71"/>
                    <a:pt x="148" y="71"/>
                  </a:cubicBezTo>
                  <a:close/>
                  <a:moveTo>
                    <a:pt x="149" y="68"/>
                  </a:moveTo>
                  <a:cubicBezTo>
                    <a:pt x="150" y="68"/>
                    <a:pt x="151" y="68"/>
                    <a:pt x="151" y="68"/>
                  </a:cubicBezTo>
                  <a:cubicBezTo>
                    <a:pt x="151" y="69"/>
                    <a:pt x="150" y="68"/>
                    <a:pt x="149" y="68"/>
                  </a:cubicBezTo>
                  <a:close/>
                  <a:moveTo>
                    <a:pt x="150" y="71"/>
                  </a:moveTo>
                  <a:cubicBezTo>
                    <a:pt x="151" y="70"/>
                    <a:pt x="153" y="70"/>
                    <a:pt x="154" y="70"/>
                  </a:cubicBezTo>
                  <a:cubicBezTo>
                    <a:pt x="153" y="71"/>
                    <a:pt x="151" y="70"/>
                    <a:pt x="150" y="71"/>
                  </a:cubicBezTo>
                  <a:close/>
                  <a:moveTo>
                    <a:pt x="153" y="55"/>
                  </a:moveTo>
                  <a:cubicBezTo>
                    <a:pt x="154" y="54"/>
                    <a:pt x="155" y="54"/>
                    <a:pt x="156" y="54"/>
                  </a:cubicBezTo>
                  <a:cubicBezTo>
                    <a:pt x="155" y="55"/>
                    <a:pt x="154" y="54"/>
                    <a:pt x="153" y="55"/>
                  </a:cubicBezTo>
                  <a:close/>
                  <a:moveTo>
                    <a:pt x="155" y="92"/>
                  </a:moveTo>
                  <a:cubicBezTo>
                    <a:pt x="156" y="92"/>
                    <a:pt x="157" y="92"/>
                    <a:pt x="158" y="92"/>
                  </a:cubicBezTo>
                  <a:cubicBezTo>
                    <a:pt x="157" y="92"/>
                    <a:pt x="156" y="93"/>
                    <a:pt x="155" y="92"/>
                  </a:cubicBezTo>
                  <a:close/>
                  <a:moveTo>
                    <a:pt x="155" y="31"/>
                  </a:moveTo>
                  <a:cubicBezTo>
                    <a:pt x="156" y="29"/>
                    <a:pt x="159" y="31"/>
                    <a:pt x="160" y="30"/>
                  </a:cubicBezTo>
                  <a:cubicBezTo>
                    <a:pt x="159" y="31"/>
                    <a:pt x="157" y="30"/>
                    <a:pt x="155" y="31"/>
                  </a:cubicBezTo>
                  <a:close/>
                  <a:moveTo>
                    <a:pt x="159" y="24"/>
                  </a:moveTo>
                  <a:cubicBezTo>
                    <a:pt x="160" y="24"/>
                    <a:pt x="161" y="24"/>
                    <a:pt x="162" y="24"/>
                  </a:cubicBezTo>
                  <a:cubicBezTo>
                    <a:pt x="159" y="24"/>
                    <a:pt x="155" y="24"/>
                    <a:pt x="159" y="24"/>
                  </a:cubicBezTo>
                  <a:close/>
                  <a:moveTo>
                    <a:pt x="160" y="21"/>
                  </a:moveTo>
                  <a:cubicBezTo>
                    <a:pt x="162" y="20"/>
                    <a:pt x="165" y="21"/>
                    <a:pt x="167" y="21"/>
                  </a:cubicBezTo>
                  <a:cubicBezTo>
                    <a:pt x="165" y="22"/>
                    <a:pt x="162" y="21"/>
                    <a:pt x="160" y="21"/>
                  </a:cubicBezTo>
                  <a:close/>
                  <a:moveTo>
                    <a:pt x="166" y="30"/>
                  </a:moveTo>
                  <a:cubicBezTo>
                    <a:pt x="167" y="31"/>
                    <a:pt x="168" y="30"/>
                    <a:pt x="168" y="30"/>
                  </a:cubicBezTo>
                  <a:cubicBezTo>
                    <a:pt x="168" y="31"/>
                    <a:pt x="167" y="31"/>
                    <a:pt x="166" y="30"/>
                  </a:cubicBezTo>
                  <a:close/>
                  <a:moveTo>
                    <a:pt x="169" y="24"/>
                  </a:moveTo>
                  <a:cubicBezTo>
                    <a:pt x="169" y="23"/>
                    <a:pt x="170" y="24"/>
                    <a:pt x="171" y="24"/>
                  </a:cubicBezTo>
                  <a:cubicBezTo>
                    <a:pt x="170" y="24"/>
                    <a:pt x="170" y="24"/>
                    <a:pt x="169" y="24"/>
                  </a:cubicBezTo>
                  <a:close/>
                  <a:moveTo>
                    <a:pt x="169" y="87"/>
                  </a:moveTo>
                  <a:cubicBezTo>
                    <a:pt x="171" y="87"/>
                    <a:pt x="175" y="86"/>
                    <a:pt x="176" y="88"/>
                  </a:cubicBezTo>
                  <a:cubicBezTo>
                    <a:pt x="174" y="88"/>
                    <a:pt x="171" y="88"/>
                    <a:pt x="169" y="87"/>
                  </a:cubicBezTo>
                  <a:close/>
                  <a:moveTo>
                    <a:pt x="172" y="21"/>
                  </a:moveTo>
                  <a:cubicBezTo>
                    <a:pt x="171" y="21"/>
                    <a:pt x="174" y="21"/>
                    <a:pt x="174" y="21"/>
                  </a:cubicBezTo>
                  <a:cubicBezTo>
                    <a:pt x="176" y="21"/>
                    <a:pt x="178" y="21"/>
                    <a:pt x="179" y="21"/>
                  </a:cubicBezTo>
                  <a:cubicBezTo>
                    <a:pt x="176" y="21"/>
                    <a:pt x="174" y="21"/>
                    <a:pt x="172" y="21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8" y="10"/>
                  </a:cubicBezTo>
                  <a:cubicBezTo>
                    <a:pt x="177" y="10"/>
                    <a:pt x="180" y="9"/>
                    <a:pt x="180" y="10"/>
                  </a:cubicBezTo>
                  <a:close/>
                  <a:moveTo>
                    <a:pt x="184" y="10"/>
                  </a:moveTo>
                  <a:cubicBezTo>
                    <a:pt x="183" y="10"/>
                    <a:pt x="182" y="10"/>
                    <a:pt x="181" y="10"/>
                  </a:cubicBezTo>
                  <a:cubicBezTo>
                    <a:pt x="182" y="10"/>
                    <a:pt x="184" y="10"/>
                    <a:pt x="185" y="10"/>
                  </a:cubicBezTo>
                  <a:cubicBezTo>
                    <a:pt x="188" y="11"/>
                    <a:pt x="184" y="10"/>
                    <a:pt x="184" y="10"/>
                  </a:cubicBezTo>
                  <a:close/>
                  <a:moveTo>
                    <a:pt x="199" y="13"/>
                  </a:moveTo>
                  <a:cubicBezTo>
                    <a:pt x="199" y="13"/>
                    <a:pt x="197" y="13"/>
                    <a:pt x="196" y="13"/>
                  </a:cubicBezTo>
                  <a:cubicBezTo>
                    <a:pt x="196" y="12"/>
                    <a:pt x="200" y="13"/>
                    <a:pt x="199" y="13"/>
                  </a:cubicBezTo>
                  <a:close/>
                  <a:moveTo>
                    <a:pt x="60" y="74"/>
                  </a:moveTo>
                  <a:cubicBezTo>
                    <a:pt x="59" y="74"/>
                    <a:pt x="57" y="74"/>
                    <a:pt x="57" y="74"/>
                  </a:cubicBezTo>
                  <a:cubicBezTo>
                    <a:pt x="58" y="74"/>
                    <a:pt x="60" y="75"/>
                    <a:pt x="60" y="74"/>
                  </a:cubicBezTo>
                  <a:close/>
                  <a:moveTo>
                    <a:pt x="207" y="88"/>
                  </a:moveTo>
                  <a:cubicBezTo>
                    <a:pt x="207" y="88"/>
                    <a:pt x="206" y="89"/>
                    <a:pt x="207" y="89"/>
                  </a:cubicBezTo>
                  <a:cubicBezTo>
                    <a:pt x="209" y="89"/>
                    <a:pt x="211" y="88"/>
                    <a:pt x="213" y="88"/>
                  </a:cubicBezTo>
                  <a:cubicBezTo>
                    <a:pt x="212" y="87"/>
                    <a:pt x="206" y="88"/>
                    <a:pt x="207" y="88"/>
                  </a:cubicBezTo>
                  <a:close/>
                  <a:moveTo>
                    <a:pt x="206" y="88"/>
                  </a:moveTo>
                  <a:cubicBezTo>
                    <a:pt x="204" y="88"/>
                    <a:pt x="201" y="88"/>
                    <a:pt x="200" y="89"/>
                  </a:cubicBezTo>
                  <a:cubicBezTo>
                    <a:pt x="202" y="88"/>
                    <a:pt x="204" y="89"/>
                    <a:pt x="206" y="88"/>
                  </a:cubicBezTo>
                  <a:close/>
                  <a:moveTo>
                    <a:pt x="172" y="91"/>
                  </a:moveTo>
                  <a:cubicBezTo>
                    <a:pt x="174" y="91"/>
                    <a:pt x="176" y="91"/>
                    <a:pt x="178" y="91"/>
                  </a:cubicBezTo>
                  <a:cubicBezTo>
                    <a:pt x="178" y="89"/>
                    <a:pt x="182" y="91"/>
                    <a:pt x="182" y="90"/>
                  </a:cubicBezTo>
                  <a:cubicBezTo>
                    <a:pt x="180" y="89"/>
                    <a:pt x="174" y="89"/>
                    <a:pt x="172" y="91"/>
                  </a:cubicBezTo>
                  <a:close/>
                </a:path>
              </a:pathLst>
            </a:custGeom>
            <a:solidFill>
              <a:srgbClr val="FF1A0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26595" y="3979664"/>
              <a:ext cx="208027" cy="10298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文物欣赏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04487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2752" y="1818402"/>
            <a:ext cx="2304256" cy="3221196"/>
            <a:chOff x="792752" y="1818402"/>
            <a:chExt cx="2304256" cy="3221196"/>
          </a:xfrm>
        </p:grpSpPr>
        <p:sp>
          <p:nvSpPr>
            <p:cNvPr id="12" name="TextBox 3"/>
            <p:cNvSpPr txBox="1"/>
            <p:nvPr/>
          </p:nvSpPr>
          <p:spPr>
            <a:xfrm>
              <a:off x="1132272" y="1818402"/>
              <a:ext cx="1292662" cy="10561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目</a:t>
              </a: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1132272" y="3887470"/>
              <a:ext cx="1292662" cy="11521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录</a:t>
              </a:r>
            </a:p>
          </p:txBody>
        </p:sp>
        <p:sp>
          <p:nvSpPr>
            <p:cNvPr id="14" name="TextBox 26"/>
            <p:cNvSpPr txBox="1"/>
            <p:nvPr/>
          </p:nvSpPr>
          <p:spPr>
            <a:xfrm>
              <a:off x="792752" y="3150162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5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DotumChe" panose="020B0609000101010101" pitchFamily="49" charset="-127"/>
                </a:rPr>
                <a:t>CONTENTS</a:t>
              </a:r>
              <a:endParaRPr lang="zh-CN" altLang="en-US" sz="2400" spc="533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DotumChe" panose="020B0609000101010101" pitchFamily="49" charset="-127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1899" y="1196752"/>
            <a:ext cx="683370" cy="4464496"/>
            <a:chOff x="1654894" y="1298026"/>
            <a:chExt cx="683370" cy="446449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338264" y="1298026"/>
              <a:ext cx="0" cy="4464496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1654894" y="2570168"/>
              <a:ext cx="576064" cy="1920213"/>
              <a:chOff x="1871531" y="644691"/>
              <a:chExt cx="576064" cy="192021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871531" y="644691"/>
                <a:ext cx="576064" cy="19202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1882566" y="740701"/>
                <a:ext cx="553998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533" dirty="0" smtClean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荀子生平</a:t>
                </a:r>
                <a:endParaRPr lang="zh-CN" altLang="en-US" sz="2400" spc="533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451947" y="1196752"/>
            <a:ext cx="683370" cy="4464496"/>
            <a:chOff x="1654894" y="1298026"/>
            <a:chExt cx="683370" cy="446449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338264" y="1298026"/>
              <a:ext cx="0" cy="4464496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1654894" y="2570168"/>
              <a:ext cx="576064" cy="1920213"/>
              <a:chOff x="1871531" y="644691"/>
              <a:chExt cx="576064" cy="1920213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871531" y="644691"/>
                <a:ext cx="576064" cy="19202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6" name="TextBox 18"/>
              <p:cNvSpPr txBox="1"/>
              <p:nvPr/>
            </p:nvSpPr>
            <p:spPr>
              <a:xfrm>
                <a:off x="1882566" y="740701"/>
                <a:ext cx="553998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533" dirty="0" smtClean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蟾宫折桂</a:t>
                </a:r>
                <a:endParaRPr lang="zh-CN" altLang="en-US" sz="2400" spc="533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576923" y="1196752"/>
            <a:ext cx="683370" cy="4464496"/>
            <a:chOff x="1654894" y="1298026"/>
            <a:chExt cx="683370" cy="446449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338264" y="1298026"/>
              <a:ext cx="0" cy="4464496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654894" y="2570168"/>
              <a:ext cx="576064" cy="1920213"/>
              <a:chOff x="1871531" y="644691"/>
              <a:chExt cx="576064" cy="192021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871531" y="644691"/>
                <a:ext cx="576064" cy="19202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2" name="TextBox 18"/>
              <p:cNvSpPr txBox="1"/>
              <p:nvPr/>
            </p:nvSpPr>
            <p:spPr>
              <a:xfrm>
                <a:off x="1882567" y="740701"/>
                <a:ext cx="553998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533" dirty="0" smtClean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荀子思想</a:t>
                </a:r>
                <a:endParaRPr lang="zh-CN" altLang="en-US" sz="2400" spc="533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326971" y="1196752"/>
            <a:ext cx="683370" cy="4464496"/>
            <a:chOff x="1654894" y="1298026"/>
            <a:chExt cx="683370" cy="446449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338264" y="1298026"/>
              <a:ext cx="0" cy="4464496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1654894" y="2570168"/>
              <a:ext cx="576064" cy="1920213"/>
              <a:chOff x="1871531" y="644691"/>
              <a:chExt cx="576064" cy="192021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871531" y="644691"/>
                <a:ext cx="576064" cy="19202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8" name="TextBox 18"/>
              <p:cNvSpPr txBox="1"/>
              <p:nvPr/>
            </p:nvSpPr>
            <p:spPr>
              <a:xfrm>
                <a:off x="1882566" y="740701"/>
                <a:ext cx="553998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533" dirty="0" smtClean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文物欣赏</a:t>
                </a:r>
                <a:endParaRPr lang="zh-CN" altLang="en-US" sz="2400" spc="533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17256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3384816" y="174225"/>
            <a:ext cx="547410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文物欣赏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389813" y="3321050"/>
            <a:ext cx="3771900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女娲像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389813" y="2890163"/>
            <a:ext cx="3131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吴白庄汉画像石墓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35882" y="732070"/>
            <a:ext cx="3202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图一五二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2976" y="290457"/>
            <a:ext cx="2357324" cy="6395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6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3384816" y="174225"/>
            <a:ext cx="547410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文物欣赏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389813" y="3321050"/>
            <a:ext cx="3771900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女娲像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389813" y="2890163"/>
            <a:ext cx="3131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吴白庄汉画像石墓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35882" y="732070"/>
            <a:ext cx="3202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微信图片_201903141528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2" y="1686654"/>
            <a:ext cx="4172533" cy="4001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6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3384816" y="174225"/>
            <a:ext cx="547410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文物欣赏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389813" y="3321050"/>
            <a:ext cx="3771900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女娲像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389813" y="2890163"/>
            <a:ext cx="3131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吴白庄汉画像石墓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35882" y="732070"/>
            <a:ext cx="3202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微信图片_20190314152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76" y="456351"/>
            <a:ext cx="4545473" cy="5982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6168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sp>
        <p:nvSpPr>
          <p:cNvPr id="3" name="文本框 2">
            <a:extLst/>
          </p:cNvPr>
          <p:cNvSpPr txBox="1"/>
          <p:nvPr/>
        </p:nvSpPr>
        <p:spPr>
          <a:xfrm>
            <a:off x="3384816" y="174225"/>
            <a:ext cx="5474102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第四章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文物欣赏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389813" y="3321050"/>
            <a:ext cx="3771900" cy="2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女娲像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389813" y="2890163"/>
            <a:ext cx="3131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吴白庄汉画像石墓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35882" y="732070"/>
            <a:ext cx="3202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微信图片_20190314152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2" y="580913"/>
            <a:ext cx="4429842" cy="6277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6168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7524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8837" y="1302798"/>
            <a:ext cx="1538883" cy="3968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第一章</a:t>
            </a:r>
          </a:p>
        </p:txBody>
      </p:sp>
      <p:grpSp>
        <p:nvGrpSpPr>
          <p:cNvPr id="168" name="组合 167"/>
          <p:cNvGrpSpPr/>
          <p:nvPr/>
        </p:nvGrpSpPr>
        <p:grpSpPr>
          <a:xfrm>
            <a:off x="6775372" y="3567583"/>
            <a:ext cx="1288975" cy="1533227"/>
            <a:chOff x="6349682" y="3270127"/>
            <a:chExt cx="1714481" cy="1984917"/>
          </a:xfrm>
        </p:grpSpPr>
        <p:sp>
          <p:nvSpPr>
            <p:cNvPr id="166" name="Freeform 10"/>
            <p:cNvSpPr>
              <a:spLocks noEditPoints="1"/>
            </p:cNvSpPr>
            <p:nvPr/>
          </p:nvSpPr>
          <p:spPr bwMode="auto">
            <a:xfrm rot="16200000">
              <a:off x="6214464" y="3405345"/>
              <a:ext cx="1984917" cy="1714481"/>
            </a:xfrm>
            <a:custGeom>
              <a:avLst/>
              <a:gdLst>
                <a:gd name="T0" fmla="*/ 19 w 234"/>
                <a:gd name="T1" fmla="*/ 19 h 99"/>
                <a:gd name="T2" fmla="*/ 36 w 234"/>
                <a:gd name="T3" fmla="*/ 51 h 99"/>
                <a:gd name="T4" fmla="*/ 222 w 234"/>
                <a:gd name="T5" fmla="*/ 83 h 99"/>
                <a:gd name="T6" fmla="*/ 99 w 234"/>
                <a:gd name="T7" fmla="*/ 86 h 99"/>
                <a:gd name="T8" fmla="*/ 212 w 234"/>
                <a:gd name="T9" fmla="*/ 90 h 99"/>
                <a:gd name="T10" fmla="*/ 193 w 234"/>
                <a:gd name="T11" fmla="*/ 94 h 99"/>
                <a:gd name="T12" fmla="*/ 231 w 234"/>
                <a:gd name="T13" fmla="*/ 56 h 99"/>
                <a:gd name="T14" fmla="*/ 228 w 234"/>
                <a:gd name="T15" fmla="*/ 26 h 99"/>
                <a:gd name="T16" fmla="*/ 204 w 234"/>
                <a:gd name="T17" fmla="*/ 8 h 99"/>
                <a:gd name="T18" fmla="*/ 152 w 234"/>
                <a:gd name="T19" fmla="*/ 3 h 99"/>
                <a:gd name="T20" fmla="*/ 67 w 234"/>
                <a:gd name="T21" fmla="*/ 8 h 99"/>
                <a:gd name="T22" fmla="*/ 43 w 234"/>
                <a:gd name="T23" fmla="*/ 13 h 99"/>
                <a:gd name="T24" fmla="*/ 20 w 234"/>
                <a:gd name="T25" fmla="*/ 20 h 99"/>
                <a:gd name="T26" fmla="*/ 10 w 234"/>
                <a:gd name="T27" fmla="*/ 29 h 99"/>
                <a:gd name="T28" fmla="*/ 16 w 234"/>
                <a:gd name="T29" fmla="*/ 39 h 99"/>
                <a:gd name="T30" fmla="*/ 45 w 234"/>
                <a:gd name="T31" fmla="*/ 51 h 99"/>
                <a:gd name="T32" fmla="*/ 34 w 234"/>
                <a:gd name="T33" fmla="*/ 56 h 99"/>
                <a:gd name="T34" fmla="*/ 36 w 234"/>
                <a:gd name="T35" fmla="*/ 64 h 99"/>
                <a:gd name="T36" fmla="*/ 58 w 234"/>
                <a:gd name="T37" fmla="*/ 73 h 99"/>
                <a:gd name="T38" fmla="*/ 74 w 234"/>
                <a:gd name="T39" fmla="*/ 79 h 99"/>
                <a:gd name="T40" fmla="*/ 102 w 234"/>
                <a:gd name="T41" fmla="*/ 88 h 99"/>
                <a:gd name="T42" fmla="*/ 97 w 234"/>
                <a:gd name="T43" fmla="*/ 96 h 99"/>
                <a:gd name="T44" fmla="*/ 160 w 234"/>
                <a:gd name="T45" fmla="*/ 94 h 99"/>
                <a:gd name="T46" fmla="*/ 227 w 234"/>
                <a:gd name="T47" fmla="*/ 80 h 99"/>
                <a:gd name="T48" fmla="*/ 233 w 234"/>
                <a:gd name="T49" fmla="*/ 62 h 99"/>
                <a:gd name="T50" fmla="*/ 40 w 234"/>
                <a:gd name="T51" fmla="*/ 20 h 99"/>
                <a:gd name="T52" fmla="*/ 54 w 234"/>
                <a:gd name="T53" fmla="*/ 26 h 99"/>
                <a:gd name="T54" fmla="*/ 64 w 234"/>
                <a:gd name="T55" fmla="*/ 27 h 99"/>
                <a:gd name="T56" fmla="*/ 75 w 234"/>
                <a:gd name="T57" fmla="*/ 28 h 99"/>
                <a:gd name="T58" fmla="*/ 86 w 234"/>
                <a:gd name="T59" fmla="*/ 53 h 99"/>
                <a:gd name="T60" fmla="*/ 99 w 234"/>
                <a:gd name="T61" fmla="*/ 70 h 99"/>
                <a:gd name="T62" fmla="*/ 111 w 234"/>
                <a:gd name="T63" fmla="*/ 54 h 99"/>
                <a:gd name="T64" fmla="*/ 105 w 234"/>
                <a:gd name="T65" fmla="*/ 53 h 99"/>
                <a:gd name="T66" fmla="*/ 116 w 234"/>
                <a:gd name="T67" fmla="*/ 70 h 99"/>
                <a:gd name="T68" fmla="*/ 169 w 234"/>
                <a:gd name="T69" fmla="*/ 21 h 99"/>
                <a:gd name="T70" fmla="*/ 164 w 234"/>
                <a:gd name="T71" fmla="*/ 10 h 99"/>
                <a:gd name="T72" fmla="*/ 160 w 234"/>
                <a:gd name="T73" fmla="*/ 19 h 99"/>
                <a:gd name="T74" fmla="*/ 143 w 234"/>
                <a:gd name="T75" fmla="*/ 68 h 99"/>
                <a:gd name="T76" fmla="*/ 143 w 234"/>
                <a:gd name="T77" fmla="*/ 18 h 99"/>
                <a:gd name="T78" fmla="*/ 148 w 234"/>
                <a:gd name="T79" fmla="*/ 24 h 99"/>
                <a:gd name="T80" fmla="*/ 151 w 234"/>
                <a:gd name="T81" fmla="*/ 57 h 99"/>
                <a:gd name="T82" fmla="*/ 153 w 234"/>
                <a:gd name="T83" fmla="*/ 18 h 99"/>
                <a:gd name="T84" fmla="*/ 149 w 234"/>
                <a:gd name="T85" fmla="*/ 19 h 99"/>
                <a:gd name="T86" fmla="*/ 145 w 234"/>
                <a:gd name="T87" fmla="*/ 9 h 99"/>
                <a:gd name="T88" fmla="*/ 130 w 234"/>
                <a:gd name="T89" fmla="*/ 20 h 99"/>
                <a:gd name="T90" fmla="*/ 135 w 234"/>
                <a:gd name="T91" fmla="*/ 20 h 99"/>
                <a:gd name="T92" fmla="*/ 138 w 234"/>
                <a:gd name="T93" fmla="*/ 55 h 99"/>
                <a:gd name="T94" fmla="*/ 126 w 234"/>
                <a:gd name="T95" fmla="*/ 62 h 99"/>
                <a:gd name="T96" fmla="*/ 123 w 234"/>
                <a:gd name="T97" fmla="*/ 30 h 99"/>
                <a:gd name="T98" fmla="*/ 124 w 234"/>
                <a:gd name="T99" fmla="*/ 89 h 99"/>
                <a:gd name="T100" fmla="*/ 127 w 234"/>
                <a:gd name="T101" fmla="*/ 57 h 99"/>
                <a:gd name="T102" fmla="*/ 132 w 234"/>
                <a:gd name="T103" fmla="*/ 70 h 99"/>
                <a:gd name="T104" fmla="*/ 137 w 234"/>
                <a:gd name="T105" fmla="*/ 71 h 99"/>
                <a:gd name="T106" fmla="*/ 140 w 234"/>
                <a:gd name="T107" fmla="*/ 72 h 99"/>
                <a:gd name="T108" fmla="*/ 148 w 234"/>
                <a:gd name="T109" fmla="*/ 71 h 99"/>
                <a:gd name="T110" fmla="*/ 158 w 234"/>
                <a:gd name="T111" fmla="*/ 92 h 99"/>
                <a:gd name="T112" fmla="*/ 166 w 234"/>
                <a:gd name="T113" fmla="*/ 30 h 99"/>
                <a:gd name="T114" fmla="*/ 179 w 234"/>
                <a:gd name="T115" fmla="*/ 21 h 99"/>
                <a:gd name="T116" fmla="*/ 199 w 234"/>
                <a:gd name="T117" fmla="*/ 13 h 99"/>
                <a:gd name="T118" fmla="*/ 172 w 234"/>
                <a:gd name="T11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99">
                  <a:moveTo>
                    <a:pt x="211" y="8"/>
                  </a:moveTo>
                  <a:cubicBezTo>
                    <a:pt x="209" y="7"/>
                    <a:pt x="208" y="6"/>
                    <a:pt x="207" y="5"/>
                  </a:cubicBezTo>
                  <a:cubicBezTo>
                    <a:pt x="205" y="6"/>
                    <a:pt x="201" y="5"/>
                    <a:pt x="200" y="6"/>
                  </a:cubicBezTo>
                  <a:cubicBezTo>
                    <a:pt x="204" y="6"/>
                    <a:pt x="206" y="8"/>
                    <a:pt x="211" y="8"/>
                  </a:cubicBezTo>
                  <a:close/>
                  <a:moveTo>
                    <a:pt x="34" y="7"/>
                  </a:moveTo>
                  <a:cubicBezTo>
                    <a:pt x="34" y="7"/>
                    <a:pt x="33" y="7"/>
                    <a:pt x="33" y="8"/>
                  </a:cubicBezTo>
                  <a:cubicBezTo>
                    <a:pt x="34" y="8"/>
                    <a:pt x="34" y="8"/>
                    <a:pt x="34" y="7"/>
                  </a:cubicBezTo>
                  <a:close/>
                  <a:moveTo>
                    <a:pt x="28" y="18"/>
                  </a:moveTo>
                  <a:cubicBezTo>
                    <a:pt x="26" y="18"/>
                    <a:pt x="22" y="18"/>
                    <a:pt x="19" y="19"/>
                  </a:cubicBezTo>
                  <a:cubicBezTo>
                    <a:pt x="22" y="19"/>
                    <a:pt x="26" y="20"/>
                    <a:pt x="28" y="18"/>
                  </a:cubicBezTo>
                  <a:close/>
                  <a:moveTo>
                    <a:pt x="19" y="19"/>
                  </a:moveTo>
                  <a:cubicBezTo>
                    <a:pt x="18" y="19"/>
                    <a:pt x="17" y="18"/>
                    <a:pt x="16" y="19"/>
                  </a:cubicBezTo>
                  <a:cubicBezTo>
                    <a:pt x="17" y="19"/>
                    <a:pt x="19" y="20"/>
                    <a:pt x="19" y="19"/>
                  </a:cubicBezTo>
                  <a:close/>
                  <a:moveTo>
                    <a:pt x="224" y="23"/>
                  </a:moveTo>
                  <a:cubicBezTo>
                    <a:pt x="223" y="23"/>
                    <a:pt x="222" y="22"/>
                    <a:pt x="222" y="23"/>
                  </a:cubicBezTo>
                  <a:cubicBezTo>
                    <a:pt x="223" y="23"/>
                    <a:pt x="224" y="23"/>
                    <a:pt x="224" y="23"/>
                  </a:cubicBezTo>
                  <a:close/>
                  <a:moveTo>
                    <a:pt x="30" y="44"/>
                  </a:moveTo>
                  <a:cubicBezTo>
                    <a:pt x="29" y="44"/>
                    <a:pt x="27" y="44"/>
                    <a:pt x="28" y="45"/>
                  </a:cubicBezTo>
                  <a:cubicBezTo>
                    <a:pt x="28" y="44"/>
                    <a:pt x="30" y="45"/>
                    <a:pt x="30" y="44"/>
                  </a:cubicBezTo>
                  <a:close/>
                  <a:moveTo>
                    <a:pt x="36" y="51"/>
                  </a:moveTo>
                  <a:cubicBezTo>
                    <a:pt x="34" y="52"/>
                    <a:pt x="33" y="51"/>
                    <a:pt x="32" y="51"/>
                  </a:cubicBezTo>
                  <a:cubicBezTo>
                    <a:pt x="33" y="52"/>
                    <a:pt x="35" y="53"/>
                    <a:pt x="36" y="51"/>
                  </a:cubicBezTo>
                  <a:close/>
                  <a:moveTo>
                    <a:pt x="32" y="69"/>
                  </a:moveTo>
                  <a:cubicBezTo>
                    <a:pt x="29" y="69"/>
                    <a:pt x="34" y="70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lose/>
                  <a:moveTo>
                    <a:pt x="18" y="70"/>
                  </a:moveTo>
                  <a:cubicBezTo>
                    <a:pt x="20" y="70"/>
                    <a:pt x="22" y="71"/>
                    <a:pt x="24" y="71"/>
                  </a:cubicBezTo>
                  <a:cubicBezTo>
                    <a:pt x="22" y="70"/>
                    <a:pt x="19" y="70"/>
                    <a:pt x="18" y="70"/>
                  </a:cubicBezTo>
                  <a:close/>
                  <a:moveTo>
                    <a:pt x="228" y="74"/>
                  </a:moveTo>
                  <a:cubicBezTo>
                    <a:pt x="228" y="74"/>
                    <a:pt x="229" y="74"/>
                    <a:pt x="229" y="74"/>
                  </a:cubicBezTo>
                  <a:cubicBezTo>
                    <a:pt x="229" y="74"/>
                    <a:pt x="228" y="73"/>
                    <a:pt x="228" y="74"/>
                  </a:cubicBezTo>
                  <a:close/>
                  <a:moveTo>
                    <a:pt x="225" y="83"/>
                  </a:moveTo>
                  <a:cubicBezTo>
                    <a:pt x="224" y="83"/>
                    <a:pt x="223" y="83"/>
                    <a:pt x="222" y="83"/>
                  </a:cubicBezTo>
                  <a:cubicBezTo>
                    <a:pt x="222" y="83"/>
                    <a:pt x="225" y="84"/>
                    <a:pt x="225" y="83"/>
                  </a:cubicBezTo>
                  <a:close/>
                  <a:moveTo>
                    <a:pt x="226" y="84"/>
                  </a:moveTo>
                  <a:cubicBezTo>
                    <a:pt x="226" y="85"/>
                    <a:pt x="227" y="85"/>
                    <a:pt x="227" y="84"/>
                  </a:cubicBezTo>
                  <a:cubicBezTo>
                    <a:pt x="226" y="84"/>
                    <a:pt x="226" y="84"/>
                    <a:pt x="226" y="84"/>
                  </a:cubicBezTo>
                  <a:close/>
                  <a:moveTo>
                    <a:pt x="220" y="85"/>
                  </a:moveTo>
                  <a:cubicBezTo>
                    <a:pt x="221" y="85"/>
                    <a:pt x="221" y="85"/>
                    <a:pt x="222" y="84"/>
                  </a:cubicBezTo>
                  <a:cubicBezTo>
                    <a:pt x="221" y="85"/>
                    <a:pt x="220" y="84"/>
                    <a:pt x="220" y="85"/>
                  </a:cubicBezTo>
                  <a:close/>
                  <a:moveTo>
                    <a:pt x="215" y="86"/>
                  </a:moveTo>
                  <a:cubicBezTo>
                    <a:pt x="219" y="86"/>
                    <a:pt x="224" y="87"/>
                    <a:pt x="227" y="86"/>
                  </a:cubicBezTo>
                  <a:cubicBezTo>
                    <a:pt x="223" y="84"/>
                    <a:pt x="219" y="85"/>
                    <a:pt x="215" y="86"/>
                  </a:cubicBezTo>
                  <a:close/>
                  <a:moveTo>
                    <a:pt x="99" y="86"/>
                  </a:moveTo>
                  <a:cubicBezTo>
                    <a:pt x="99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7"/>
                  </a:cubicBezTo>
                  <a:cubicBezTo>
                    <a:pt x="98" y="87"/>
                    <a:pt x="99" y="86"/>
                    <a:pt x="99" y="86"/>
                  </a:cubicBezTo>
                  <a:close/>
                  <a:moveTo>
                    <a:pt x="205" y="87"/>
                  </a:moveTo>
                  <a:cubicBezTo>
                    <a:pt x="205" y="85"/>
                    <a:pt x="201" y="87"/>
                    <a:pt x="200" y="87"/>
                  </a:cubicBezTo>
                  <a:cubicBezTo>
                    <a:pt x="201" y="88"/>
                    <a:pt x="204" y="87"/>
                    <a:pt x="205" y="87"/>
                  </a:cubicBezTo>
                  <a:close/>
                  <a:moveTo>
                    <a:pt x="219" y="88"/>
                  </a:moveTo>
                  <a:cubicBezTo>
                    <a:pt x="218" y="87"/>
                    <a:pt x="215" y="88"/>
                    <a:pt x="213" y="88"/>
                  </a:cubicBezTo>
                  <a:cubicBezTo>
                    <a:pt x="215" y="88"/>
                    <a:pt x="216" y="87"/>
                    <a:pt x="219" y="88"/>
                  </a:cubicBezTo>
                  <a:close/>
                  <a:moveTo>
                    <a:pt x="214" y="89"/>
                  </a:moveTo>
                  <a:cubicBezTo>
                    <a:pt x="213" y="89"/>
                    <a:pt x="212" y="89"/>
                    <a:pt x="212" y="90"/>
                  </a:cubicBezTo>
                  <a:cubicBezTo>
                    <a:pt x="215" y="89"/>
                    <a:pt x="219" y="90"/>
                    <a:pt x="221" y="88"/>
                  </a:cubicBezTo>
                  <a:cubicBezTo>
                    <a:pt x="219" y="88"/>
                    <a:pt x="216" y="89"/>
                    <a:pt x="214" y="89"/>
                  </a:cubicBezTo>
                  <a:close/>
                  <a:moveTo>
                    <a:pt x="207" y="90"/>
                  </a:moveTo>
                  <a:cubicBezTo>
                    <a:pt x="209" y="90"/>
                    <a:pt x="211" y="90"/>
                    <a:pt x="209" y="90"/>
                  </a:cubicBezTo>
                  <a:cubicBezTo>
                    <a:pt x="208" y="89"/>
                    <a:pt x="207" y="89"/>
                    <a:pt x="207" y="90"/>
                  </a:cubicBezTo>
                  <a:close/>
                  <a:moveTo>
                    <a:pt x="197" y="94"/>
                  </a:moveTo>
                  <a:cubicBezTo>
                    <a:pt x="199" y="94"/>
                    <a:pt x="202" y="94"/>
                    <a:pt x="204" y="93"/>
                  </a:cubicBezTo>
                  <a:cubicBezTo>
                    <a:pt x="202" y="93"/>
                    <a:pt x="199" y="93"/>
                    <a:pt x="197" y="94"/>
                  </a:cubicBezTo>
                  <a:close/>
                  <a:moveTo>
                    <a:pt x="193" y="94"/>
                  </a:moveTo>
                  <a:cubicBezTo>
                    <a:pt x="194" y="94"/>
                    <a:pt x="195" y="94"/>
                    <a:pt x="195" y="94"/>
                  </a:cubicBezTo>
                  <a:cubicBezTo>
                    <a:pt x="194" y="94"/>
                    <a:pt x="193" y="94"/>
                    <a:pt x="193" y="94"/>
                  </a:cubicBezTo>
                  <a:close/>
                  <a:moveTo>
                    <a:pt x="134" y="95"/>
                  </a:moveTo>
                  <a:cubicBezTo>
                    <a:pt x="135" y="95"/>
                    <a:pt x="136" y="96"/>
                    <a:pt x="137" y="95"/>
                  </a:cubicBezTo>
                  <a:cubicBezTo>
                    <a:pt x="136" y="94"/>
                    <a:pt x="134" y="95"/>
                    <a:pt x="134" y="95"/>
                  </a:cubicBezTo>
                  <a:close/>
                  <a:moveTo>
                    <a:pt x="137" y="98"/>
                  </a:moveTo>
                  <a:cubicBezTo>
                    <a:pt x="138" y="99"/>
                    <a:pt x="141" y="98"/>
                    <a:pt x="143" y="98"/>
                  </a:cubicBezTo>
                  <a:cubicBezTo>
                    <a:pt x="141" y="98"/>
                    <a:pt x="139" y="98"/>
                    <a:pt x="137" y="98"/>
                  </a:cubicBezTo>
                  <a:close/>
                  <a:moveTo>
                    <a:pt x="133" y="99"/>
                  </a:moveTo>
                  <a:cubicBezTo>
                    <a:pt x="134" y="99"/>
                    <a:pt x="136" y="99"/>
                    <a:pt x="137" y="98"/>
                  </a:cubicBezTo>
                  <a:cubicBezTo>
                    <a:pt x="136" y="99"/>
                    <a:pt x="134" y="98"/>
                    <a:pt x="133" y="99"/>
                  </a:cubicBezTo>
                  <a:close/>
                  <a:moveTo>
                    <a:pt x="234" y="60"/>
                  </a:moveTo>
                  <a:cubicBezTo>
                    <a:pt x="233" y="59"/>
                    <a:pt x="231" y="58"/>
                    <a:pt x="231" y="56"/>
                  </a:cubicBezTo>
                  <a:cubicBezTo>
                    <a:pt x="230" y="55"/>
                    <a:pt x="228" y="55"/>
                    <a:pt x="226" y="55"/>
                  </a:cubicBezTo>
                  <a:cubicBezTo>
                    <a:pt x="226" y="54"/>
                    <a:pt x="226" y="54"/>
                    <a:pt x="227" y="54"/>
                  </a:cubicBezTo>
                  <a:cubicBezTo>
                    <a:pt x="226" y="54"/>
                    <a:pt x="226" y="54"/>
                    <a:pt x="226" y="53"/>
                  </a:cubicBezTo>
                  <a:cubicBezTo>
                    <a:pt x="226" y="52"/>
                    <a:pt x="227" y="51"/>
                    <a:pt x="228" y="50"/>
                  </a:cubicBezTo>
                  <a:cubicBezTo>
                    <a:pt x="228" y="49"/>
                    <a:pt x="227" y="50"/>
                    <a:pt x="227" y="49"/>
                  </a:cubicBezTo>
                  <a:cubicBezTo>
                    <a:pt x="231" y="47"/>
                    <a:pt x="234" y="35"/>
                    <a:pt x="226" y="37"/>
                  </a:cubicBezTo>
                  <a:cubicBezTo>
                    <a:pt x="226" y="37"/>
                    <a:pt x="225" y="37"/>
                    <a:pt x="225" y="37"/>
                  </a:cubicBezTo>
                  <a:cubicBezTo>
                    <a:pt x="228" y="36"/>
                    <a:pt x="229" y="33"/>
                    <a:pt x="229" y="30"/>
                  </a:cubicBezTo>
                  <a:cubicBezTo>
                    <a:pt x="229" y="30"/>
                    <a:pt x="230" y="30"/>
                    <a:pt x="230" y="29"/>
                  </a:cubicBezTo>
                  <a:cubicBezTo>
                    <a:pt x="230" y="29"/>
                    <a:pt x="229" y="29"/>
                    <a:pt x="229" y="28"/>
                  </a:cubicBezTo>
                  <a:cubicBezTo>
                    <a:pt x="230" y="27"/>
                    <a:pt x="229" y="26"/>
                    <a:pt x="228" y="26"/>
                  </a:cubicBezTo>
                  <a:cubicBezTo>
                    <a:pt x="228" y="25"/>
                    <a:pt x="229" y="26"/>
                    <a:pt x="230" y="26"/>
                  </a:cubicBezTo>
                  <a:cubicBezTo>
                    <a:pt x="228" y="23"/>
                    <a:pt x="224" y="24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18" y="24"/>
                    <a:pt x="220" y="20"/>
                    <a:pt x="220" y="18"/>
                  </a:cubicBezTo>
                  <a:cubicBezTo>
                    <a:pt x="218" y="18"/>
                    <a:pt x="218" y="15"/>
                    <a:pt x="217" y="15"/>
                  </a:cubicBezTo>
                  <a:cubicBezTo>
                    <a:pt x="217" y="15"/>
                    <a:pt x="217" y="13"/>
                    <a:pt x="217" y="12"/>
                  </a:cubicBezTo>
                  <a:cubicBezTo>
                    <a:pt x="215" y="11"/>
                    <a:pt x="211" y="11"/>
                    <a:pt x="209" y="10"/>
                  </a:cubicBezTo>
                  <a:cubicBezTo>
                    <a:pt x="211" y="9"/>
                    <a:pt x="212" y="10"/>
                    <a:pt x="214" y="10"/>
                  </a:cubicBezTo>
                  <a:cubicBezTo>
                    <a:pt x="214" y="10"/>
                    <a:pt x="213" y="10"/>
                    <a:pt x="213" y="9"/>
                  </a:cubicBezTo>
                  <a:cubicBezTo>
                    <a:pt x="209" y="8"/>
                    <a:pt x="204" y="7"/>
                    <a:pt x="200" y="8"/>
                  </a:cubicBezTo>
                  <a:cubicBezTo>
                    <a:pt x="201" y="8"/>
                    <a:pt x="203" y="8"/>
                    <a:pt x="204" y="8"/>
                  </a:cubicBezTo>
                  <a:cubicBezTo>
                    <a:pt x="202" y="9"/>
                    <a:pt x="199" y="8"/>
                    <a:pt x="199" y="6"/>
                  </a:cubicBezTo>
                  <a:cubicBezTo>
                    <a:pt x="199" y="6"/>
                    <a:pt x="200" y="6"/>
                    <a:pt x="200" y="5"/>
                  </a:cubicBezTo>
                  <a:cubicBezTo>
                    <a:pt x="197" y="3"/>
                    <a:pt x="192" y="6"/>
                    <a:pt x="188" y="6"/>
                  </a:cubicBezTo>
                  <a:cubicBezTo>
                    <a:pt x="188" y="6"/>
                    <a:pt x="187" y="5"/>
                    <a:pt x="186" y="5"/>
                  </a:cubicBezTo>
                  <a:cubicBezTo>
                    <a:pt x="185" y="5"/>
                    <a:pt x="184" y="5"/>
                    <a:pt x="183" y="5"/>
                  </a:cubicBezTo>
                  <a:cubicBezTo>
                    <a:pt x="183" y="5"/>
                    <a:pt x="182" y="4"/>
                    <a:pt x="182" y="4"/>
                  </a:cubicBezTo>
                  <a:cubicBezTo>
                    <a:pt x="181" y="4"/>
                    <a:pt x="181" y="4"/>
                    <a:pt x="180" y="4"/>
                  </a:cubicBezTo>
                  <a:cubicBezTo>
                    <a:pt x="181" y="3"/>
                    <a:pt x="181" y="3"/>
                    <a:pt x="180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7" y="3"/>
                    <a:pt x="179" y="2"/>
                    <a:pt x="178" y="3"/>
                  </a:cubicBezTo>
                  <a:cubicBezTo>
                    <a:pt x="169" y="2"/>
                    <a:pt x="162" y="4"/>
                    <a:pt x="152" y="3"/>
                  </a:cubicBezTo>
                  <a:cubicBezTo>
                    <a:pt x="152" y="2"/>
                    <a:pt x="153" y="1"/>
                    <a:pt x="152" y="0"/>
                  </a:cubicBezTo>
                  <a:cubicBezTo>
                    <a:pt x="151" y="0"/>
                    <a:pt x="150" y="1"/>
                    <a:pt x="149" y="1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41" y="3"/>
                    <a:pt x="131" y="3"/>
                    <a:pt x="119" y="3"/>
                  </a:cubicBezTo>
                  <a:cubicBezTo>
                    <a:pt x="120" y="4"/>
                    <a:pt x="117" y="4"/>
                    <a:pt x="117" y="4"/>
                  </a:cubicBezTo>
                  <a:cubicBezTo>
                    <a:pt x="112" y="4"/>
                    <a:pt x="106" y="3"/>
                    <a:pt x="99" y="4"/>
                  </a:cubicBezTo>
                  <a:cubicBezTo>
                    <a:pt x="99" y="4"/>
                    <a:pt x="100" y="5"/>
                    <a:pt x="99" y="5"/>
                  </a:cubicBezTo>
                  <a:cubicBezTo>
                    <a:pt x="97" y="5"/>
                    <a:pt x="94" y="5"/>
                    <a:pt x="92" y="5"/>
                  </a:cubicBezTo>
                  <a:cubicBezTo>
                    <a:pt x="89" y="5"/>
                    <a:pt x="85" y="4"/>
                    <a:pt x="84" y="6"/>
                  </a:cubicBezTo>
                  <a:cubicBezTo>
                    <a:pt x="89" y="5"/>
                    <a:pt x="90" y="7"/>
                    <a:pt x="94" y="7"/>
                  </a:cubicBezTo>
                  <a:cubicBezTo>
                    <a:pt x="85" y="7"/>
                    <a:pt x="73" y="8"/>
                    <a:pt x="67" y="8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65" y="9"/>
                    <a:pt x="66" y="9"/>
                    <a:pt x="66" y="8"/>
                  </a:cubicBezTo>
                  <a:cubicBezTo>
                    <a:pt x="64" y="8"/>
                    <a:pt x="62" y="8"/>
                    <a:pt x="60" y="8"/>
                  </a:cubicBezTo>
                  <a:cubicBezTo>
                    <a:pt x="61" y="8"/>
                    <a:pt x="63" y="9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1" y="10"/>
                    <a:pt x="44" y="10"/>
                  </a:cubicBezTo>
                  <a:cubicBezTo>
                    <a:pt x="45" y="11"/>
                    <a:pt x="49" y="9"/>
                    <a:pt x="51" y="11"/>
                  </a:cubicBezTo>
                  <a:cubicBezTo>
                    <a:pt x="50" y="12"/>
                    <a:pt x="47" y="11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6" y="11"/>
                    <a:pt x="43" y="13"/>
                  </a:cubicBezTo>
                  <a:cubicBezTo>
                    <a:pt x="46" y="13"/>
                    <a:pt x="48" y="13"/>
                    <a:pt x="50" y="14"/>
                  </a:cubicBezTo>
                  <a:cubicBezTo>
                    <a:pt x="47" y="14"/>
                    <a:pt x="46" y="14"/>
                    <a:pt x="44" y="15"/>
                  </a:cubicBezTo>
                  <a:cubicBezTo>
                    <a:pt x="44" y="15"/>
                    <a:pt x="46" y="15"/>
                    <a:pt x="46" y="16"/>
                  </a:cubicBezTo>
                  <a:cubicBezTo>
                    <a:pt x="40" y="16"/>
                    <a:pt x="32" y="15"/>
                    <a:pt x="27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8"/>
                    <a:pt x="30" y="17"/>
                    <a:pt x="30" y="18"/>
                  </a:cubicBezTo>
                  <a:cubicBezTo>
                    <a:pt x="33" y="18"/>
                    <a:pt x="35" y="19"/>
                    <a:pt x="38" y="18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4" y="20"/>
                    <a:pt x="30" y="20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19"/>
                    <a:pt x="22" y="21"/>
                    <a:pt x="20" y="20"/>
                  </a:cubicBezTo>
                  <a:cubicBezTo>
                    <a:pt x="18" y="21"/>
                    <a:pt x="16" y="21"/>
                    <a:pt x="14" y="22"/>
                  </a:cubicBezTo>
                  <a:cubicBezTo>
                    <a:pt x="21" y="22"/>
                    <a:pt x="26" y="22"/>
                    <a:pt x="32" y="23"/>
                  </a:cubicBezTo>
                  <a:cubicBezTo>
                    <a:pt x="28" y="24"/>
                    <a:pt x="24" y="23"/>
                    <a:pt x="20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2" y="24"/>
                    <a:pt x="23" y="23"/>
                    <a:pt x="26" y="24"/>
                  </a:cubicBezTo>
                  <a:cubicBezTo>
                    <a:pt x="25" y="24"/>
                    <a:pt x="26" y="25"/>
                    <a:pt x="25" y="25"/>
                  </a:cubicBezTo>
                  <a:cubicBezTo>
                    <a:pt x="22" y="24"/>
                    <a:pt x="20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6" y="27"/>
                    <a:pt x="16" y="28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1" y="29"/>
                    <a:pt x="12" y="29"/>
                    <a:pt x="14" y="29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6" y="31"/>
                    <a:pt x="18" y="31"/>
                    <a:pt x="19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4" y="31"/>
                    <a:pt x="12" y="32"/>
                  </a:cubicBezTo>
                  <a:cubicBezTo>
                    <a:pt x="16" y="33"/>
                    <a:pt x="19" y="34"/>
                    <a:pt x="23" y="34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3" y="36"/>
                    <a:pt x="23" y="37"/>
                  </a:cubicBezTo>
                  <a:cubicBezTo>
                    <a:pt x="20" y="37"/>
                    <a:pt x="16" y="35"/>
                    <a:pt x="16" y="39"/>
                  </a:cubicBezTo>
                  <a:cubicBezTo>
                    <a:pt x="17" y="39"/>
                    <a:pt x="20" y="38"/>
                    <a:pt x="21" y="40"/>
                  </a:cubicBezTo>
                  <a:cubicBezTo>
                    <a:pt x="16" y="40"/>
                    <a:pt x="13" y="40"/>
                    <a:pt x="7" y="40"/>
                  </a:cubicBezTo>
                  <a:cubicBezTo>
                    <a:pt x="10" y="42"/>
                    <a:pt x="13" y="41"/>
                    <a:pt x="15" y="43"/>
                  </a:cubicBezTo>
                  <a:cubicBezTo>
                    <a:pt x="20" y="43"/>
                    <a:pt x="25" y="44"/>
                    <a:pt x="30" y="44"/>
                  </a:cubicBezTo>
                  <a:cubicBezTo>
                    <a:pt x="30" y="45"/>
                    <a:pt x="32" y="45"/>
                    <a:pt x="32" y="45"/>
                  </a:cubicBezTo>
                  <a:cubicBezTo>
                    <a:pt x="28" y="45"/>
                    <a:pt x="25" y="45"/>
                    <a:pt x="22" y="45"/>
                  </a:cubicBezTo>
                  <a:cubicBezTo>
                    <a:pt x="27" y="46"/>
                    <a:pt x="32" y="46"/>
                    <a:pt x="37" y="47"/>
                  </a:cubicBezTo>
                  <a:cubicBezTo>
                    <a:pt x="37" y="47"/>
                    <a:pt x="37" y="48"/>
                    <a:pt x="38" y="49"/>
                  </a:cubicBezTo>
                  <a:cubicBezTo>
                    <a:pt x="39" y="49"/>
                    <a:pt x="41" y="49"/>
                    <a:pt x="42" y="50"/>
                  </a:cubicBezTo>
                  <a:cubicBezTo>
                    <a:pt x="40" y="50"/>
                    <a:pt x="38" y="49"/>
                    <a:pt x="37" y="50"/>
                  </a:cubicBezTo>
                  <a:cubicBezTo>
                    <a:pt x="39" y="51"/>
                    <a:pt x="42" y="50"/>
                    <a:pt x="45" y="51"/>
                  </a:cubicBezTo>
                  <a:cubicBezTo>
                    <a:pt x="42" y="53"/>
                    <a:pt x="39" y="51"/>
                    <a:pt x="36" y="51"/>
                  </a:cubicBezTo>
                  <a:cubicBezTo>
                    <a:pt x="36" y="54"/>
                    <a:pt x="33" y="52"/>
                    <a:pt x="32" y="53"/>
                  </a:cubicBezTo>
                  <a:cubicBezTo>
                    <a:pt x="33" y="53"/>
                    <a:pt x="35" y="53"/>
                    <a:pt x="36" y="53"/>
                  </a:cubicBezTo>
                  <a:cubicBezTo>
                    <a:pt x="32" y="54"/>
                    <a:pt x="28" y="53"/>
                    <a:pt x="26" y="54"/>
                  </a:cubicBezTo>
                  <a:cubicBezTo>
                    <a:pt x="27" y="54"/>
                    <a:pt x="27" y="56"/>
                    <a:pt x="29" y="55"/>
                  </a:cubicBezTo>
                  <a:cubicBezTo>
                    <a:pt x="30" y="55"/>
                    <a:pt x="29" y="54"/>
                    <a:pt x="30" y="54"/>
                  </a:cubicBezTo>
                  <a:cubicBezTo>
                    <a:pt x="31" y="54"/>
                    <a:pt x="33" y="54"/>
                    <a:pt x="35" y="54"/>
                  </a:cubicBezTo>
                  <a:cubicBezTo>
                    <a:pt x="37" y="54"/>
                    <a:pt x="40" y="53"/>
                    <a:pt x="41" y="55"/>
                  </a:cubicBezTo>
                  <a:cubicBezTo>
                    <a:pt x="40" y="55"/>
                    <a:pt x="39" y="54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7" y="56"/>
                    <a:pt x="35" y="55"/>
                    <a:pt x="34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2" y="57"/>
                    <a:pt x="26" y="56"/>
                    <a:pt x="22" y="57"/>
                  </a:cubicBezTo>
                  <a:cubicBezTo>
                    <a:pt x="22" y="57"/>
                    <a:pt x="23" y="57"/>
                    <a:pt x="22" y="58"/>
                  </a:cubicBezTo>
                  <a:cubicBezTo>
                    <a:pt x="19" y="57"/>
                    <a:pt x="15" y="58"/>
                    <a:pt x="12" y="59"/>
                  </a:cubicBezTo>
                  <a:cubicBezTo>
                    <a:pt x="12" y="59"/>
                    <a:pt x="12" y="60"/>
                    <a:pt x="12" y="60"/>
                  </a:cubicBezTo>
                  <a:cubicBezTo>
                    <a:pt x="10" y="60"/>
                    <a:pt x="6" y="60"/>
                    <a:pt x="3" y="61"/>
                  </a:cubicBezTo>
                  <a:cubicBezTo>
                    <a:pt x="0" y="62"/>
                    <a:pt x="5" y="62"/>
                    <a:pt x="5" y="61"/>
                  </a:cubicBezTo>
                  <a:cubicBezTo>
                    <a:pt x="12" y="62"/>
                    <a:pt x="21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5" y="63"/>
                    <a:pt x="38" y="64"/>
                  </a:cubicBezTo>
                  <a:cubicBezTo>
                    <a:pt x="37" y="64"/>
                    <a:pt x="36" y="63"/>
                    <a:pt x="36" y="64"/>
                  </a:cubicBezTo>
                  <a:cubicBezTo>
                    <a:pt x="37" y="64"/>
                    <a:pt x="40" y="64"/>
                    <a:pt x="40" y="65"/>
                  </a:cubicBezTo>
                  <a:cubicBezTo>
                    <a:pt x="37" y="65"/>
                    <a:pt x="34" y="65"/>
                    <a:pt x="30" y="66"/>
                  </a:cubicBezTo>
                  <a:cubicBezTo>
                    <a:pt x="31" y="66"/>
                    <a:pt x="32" y="66"/>
                    <a:pt x="32" y="67"/>
                  </a:cubicBezTo>
                  <a:cubicBezTo>
                    <a:pt x="31" y="67"/>
                    <a:pt x="30" y="66"/>
                    <a:pt x="30" y="67"/>
                  </a:cubicBezTo>
                  <a:cubicBezTo>
                    <a:pt x="35" y="67"/>
                    <a:pt x="40" y="66"/>
                    <a:pt x="44" y="68"/>
                  </a:cubicBezTo>
                  <a:cubicBezTo>
                    <a:pt x="44" y="68"/>
                    <a:pt x="44" y="68"/>
                    <a:pt x="44" y="67"/>
                  </a:cubicBezTo>
                  <a:cubicBezTo>
                    <a:pt x="45" y="69"/>
                    <a:pt x="49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70"/>
                    <a:pt x="56" y="71"/>
                    <a:pt x="58" y="71"/>
                  </a:cubicBezTo>
                  <a:cubicBezTo>
                    <a:pt x="59" y="72"/>
                    <a:pt x="62" y="71"/>
                    <a:pt x="63" y="72"/>
                  </a:cubicBezTo>
                  <a:cubicBezTo>
                    <a:pt x="61" y="73"/>
                    <a:pt x="60" y="72"/>
                    <a:pt x="58" y="73"/>
                  </a:cubicBezTo>
                  <a:cubicBezTo>
                    <a:pt x="58" y="73"/>
                    <a:pt x="58" y="72"/>
                    <a:pt x="59" y="73"/>
                  </a:cubicBezTo>
                  <a:cubicBezTo>
                    <a:pt x="60" y="74"/>
                    <a:pt x="64" y="73"/>
                    <a:pt x="66" y="74"/>
                  </a:cubicBezTo>
                  <a:cubicBezTo>
                    <a:pt x="65" y="74"/>
                    <a:pt x="66" y="75"/>
                    <a:pt x="65" y="75"/>
                  </a:cubicBezTo>
                  <a:cubicBezTo>
                    <a:pt x="61" y="75"/>
                    <a:pt x="58" y="74"/>
                    <a:pt x="55" y="75"/>
                  </a:cubicBezTo>
                  <a:cubicBezTo>
                    <a:pt x="57" y="75"/>
                    <a:pt x="59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61" y="77"/>
                    <a:pt x="62" y="76"/>
                    <a:pt x="63" y="76"/>
                  </a:cubicBezTo>
                  <a:cubicBezTo>
                    <a:pt x="65" y="75"/>
                    <a:pt x="70" y="76"/>
                    <a:pt x="71" y="77"/>
                  </a:cubicBezTo>
                  <a:cubicBezTo>
                    <a:pt x="70" y="77"/>
                    <a:pt x="69" y="77"/>
                    <a:pt x="68" y="78"/>
                  </a:cubicBezTo>
                  <a:cubicBezTo>
                    <a:pt x="70" y="78"/>
                    <a:pt x="72" y="78"/>
                    <a:pt x="73" y="78"/>
                  </a:cubicBezTo>
                  <a:cubicBezTo>
                    <a:pt x="73" y="78"/>
                    <a:pt x="73" y="79"/>
                    <a:pt x="74" y="79"/>
                  </a:cubicBezTo>
                  <a:cubicBezTo>
                    <a:pt x="77" y="79"/>
                    <a:pt x="81" y="79"/>
                    <a:pt x="83" y="80"/>
                  </a:cubicBezTo>
                  <a:cubicBezTo>
                    <a:pt x="85" y="80"/>
                    <a:pt x="87" y="80"/>
                    <a:pt x="88" y="81"/>
                  </a:cubicBezTo>
                  <a:cubicBezTo>
                    <a:pt x="88" y="81"/>
                    <a:pt x="85" y="81"/>
                    <a:pt x="86" y="81"/>
                  </a:cubicBezTo>
                  <a:cubicBezTo>
                    <a:pt x="89" y="81"/>
                    <a:pt x="91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2"/>
                    <a:pt x="96" y="83"/>
                    <a:pt x="99" y="83"/>
                  </a:cubicBezTo>
                  <a:cubicBezTo>
                    <a:pt x="97" y="84"/>
                    <a:pt x="94" y="83"/>
                    <a:pt x="94" y="84"/>
                  </a:cubicBezTo>
                  <a:cubicBezTo>
                    <a:pt x="98" y="84"/>
                    <a:pt x="100" y="85"/>
                    <a:pt x="104" y="85"/>
                  </a:cubicBezTo>
                  <a:cubicBezTo>
                    <a:pt x="102" y="86"/>
                    <a:pt x="100" y="85"/>
                    <a:pt x="99" y="87"/>
                  </a:cubicBezTo>
                  <a:cubicBezTo>
                    <a:pt x="101" y="87"/>
                    <a:pt x="102" y="86"/>
                    <a:pt x="104" y="87"/>
                  </a:cubicBezTo>
                  <a:cubicBezTo>
                    <a:pt x="103" y="87"/>
                    <a:pt x="103" y="87"/>
                    <a:pt x="102" y="88"/>
                  </a:cubicBezTo>
                  <a:cubicBezTo>
                    <a:pt x="101" y="88"/>
                    <a:pt x="102" y="89"/>
                    <a:pt x="102" y="89"/>
                  </a:cubicBezTo>
                  <a:cubicBezTo>
                    <a:pt x="99" y="89"/>
                    <a:pt x="96" y="89"/>
                    <a:pt x="94" y="89"/>
                  </a:cubicBezTo>
                  <a:cubicBezTo>
                    <a:pt x="95" y="89"/>
                    <a:pt x="96" y="89"/>
                    <a:pt x="96" y="90"/>
                  </a:cubicBezTo>
                  <a:cubicBezTo>
                    <a:pt x="96" y="91"/>
                    <a:pt x="95" y="90"/>
                    <a:pt x="95" y="91"/>
                  </a:cubicBezTo>
                  <a:cubicBezTo>
                    <a:pt x="97" y="91"/>
                    <a:pt x="100" y="90"/>
                    <a:pt x="1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2"/>
                    <a:pt x="100" y="93"/>
                    <a:pt x="99" y="93"/>
                  </a:cubicBezTo>
                  <a:cubicBezTo>
                    <a:pt x="97" y="92"/>
                    <a:pt x="94" y="93"/>
                    <a:pt x="91" y="93"/>
                  </a:cubicBezTo>
                  <a:cubicBezTo>
                    <a:pt x="94" y="94"/>
                    <a:pt x="99" y="94"/>
                    <a:pt x="102" y="95"/>
                  </a:cubicBezTo>
                  <a:cubicBezTo>
                    <a:pt x="100" y="95"/>
                    <a:pt x="97" y="95"/>
                    <a:pt x="95" y="95"/>
                  </a:cubicBezTo>
                  <a:cubicBezTo>
                    <a:pt x="96" y="96"/>
                    <a:pt x="97" y="95"/>
                    <a:pt x="97" y="96"/>
                  </a:cubicBezTo>
                  <a:cubicBezTo>
                    <a:pt x="97" y="97"/>
                    <a:pt x="95" y="95"/>
                    <a:pt x="94" y="96"/>
                  </a:cubicBezTo>
                  <a:cubicBezTo>
                    <a:pt x="102" y="97"/>
                    <a:pt x="110" y="99"/>
                    <a:pt x="118" y="97"/>
                  </a:cubicBezTo>
                  <a:cubicBezTo>
                    <a:pt x="117" y="96"/>
                    <a:pt x="119" y="96"/>
                    <a:pt x="119" y="96"/>
                  </a:cubicBezTo>
                  <a:cubicBezTo>
                    <a:pt x="119" y="95"/>
                    <a:pt x="119" y="92"/>
                    <a:pt x="120" y="92"/>
                  </a:cubicBezTo>
                  <a:cubicBezTo>
                    <a:pt x="119" y="92"/>
                    <a:pt x="119" y="90"/>
                    <a:pt x="119" y="90"/>
                  </a:cubicBezTo>
                  <a:cubicBezTo>
                    <a:pt x="121" y="89"/>
                    <a:pt x="124" y="89"/>
                    <a:pt x="123" y="90"/>
                  </a:cubicBezTo>
                  <a:cubicBezTo>
                    <a:pt x="124" y="91"/>
                    <a:pt x="126" y="90"/>
                    <a:pt x="126" y="92"/>
                  </a:cubicBezTo>
                  <a:cubicBezTo>
                    <a:pt x="131" y="93"/>
                    <a:pt x="139" y="91"/>
                    <a:pt x="142" y="93"/>
                  </a:cubicBezTo>
                  <a:cubicBezTo>
                    <a:pt x="138" y="94"/>
                    <a:pt x="136" y="92"/>
                    <a:pt x="133" y="94"/>
                  </a:cubicBezTo>
                  <a:cubicBezTo>
                    <a:pt x="135" y="94"/>
                    <a:pt x="135" y="94"/>
                    <a:pt x="137" y="94"/>
                  </a:cubicBezTo>
                  <a:cubicBezTo>
                    <a:pt x="144" y="95"/>
                    <a:pt x="153" y="93"/>
                    <a:pt x="160" y="94"/>
                  </a:cubicBezTo>
                  <a:cubicBezTo>
                    <a:pt x="159" y="94"/>
                    <a:pt x="158" y="94"/>
                    <a:pt x="156" y="94"/>
                  </a:cubicBezTo>
                  <a:cubicBezTo>
                    <a:pt x="156" y="95"/>
                    <a:pt x="157" y="95"/>
                    <a:pt x="158" y="96"/>
                  </a:cubicBezTo>
                  <a:cubicBezTo>
                    <a:pt x="160" y="95"/>
                    <a:pt x="163" y="96"/>
                    <a:pt x="166" y="95"/>
                  </a:cubicBezTo>
                  <a:cubicBezTo>
                    <a:pt x="165" y="93"/>
                    <a:pt x="169" y="94"/>
                    <a:pt x="169" y="93"/>
                  </a:cubicBezTo>
                  <a:cubicBezTo>
                    <a:pt x="168" y="93"/>
                    <a:pt x="167" y="93"/>
                    <a:pt x="166" y="92"/>
                  </a:cubicBezTo>
                  <a:cubicBezTo>
                    <a:pt x="167" y="91"/>
                    <a:pt x="170" y="92"/>
                    <a:pt x="171" y="90"/>
                  </a:cubicBezTo>
                  <a:cubicBezTo>
                    <a:pt x="171" y="90"/>
                    <a:pt x="170" y="91"/>
                    <a:pt x="170" y="90"/>
                  </a:cubicBezTo>
                  <a:cubicBezTo>
                    <a:pt x="172" y="89"/>
                    <a:pt x="175" y="89"/>
                    <a:pt x="176" y="88"/>
                  </a:cubicBezTo>
                  <a:cubicBezTo>
                    <a:pt x="178" y="88"/>
                    <a:pt x="182" y="88"/>
                    <a:pt x="184" y="87"/>
                  </a:cubicBezTo>
                  <a:cubicBezTo>
                    <a:pt x="196" y="85"/>
                    <a:pt x="209" y="86"/>
                    <a:pt x="221" y="83"/>
                  </a:cubicBezTo>
                  <a:cubicBezTo>
                    <a:pt x="221" y="81"/>
                    <a:pt x="226" y="81"/>
                    <a:pt x="227" y="80"/>
                  </a:cubicBezTo>
                  <a:cubicBezTo>
                    <a:pt x="225" y="81"/>
                    <a:pt x="223" y="81"/>
                    <a:pt x="221" y="80"/>
                  </a:cubicBezTo>
                  <a:cubicBezTo>
                    <a:pt x="223" y="78"/>
                    <a:pt x="228" y="80"/>
                    <a:pt x="229" y="78"/>
                  </a:cubicBezTo>
                  <a:cubicBezTo>
                    <a:pt x="227" y="77"/>
                    <a:pt x="223" y="78"/>
                    <a:pt x="221" y="77"/>
                  </a:cubicBezTo>
                  <a:cubicBezTo>
                    <a:pt x="223" y="75"/>
                    <a:pt x="225" y="74"/>
                    <a:pt x="228" y="73"/>
                  </a:cubicBezTo>
                  <a:cubicBezTo>
                    <a:pt x="228" y="73"/>
                    <a:pt x="227" y="73"/>
                    <a:pt x="228" y="73"/>
                  </a:cubicBezTo>
                  <a:cubicBezTo>
                    <a:pt x="228" y="72"/>
                    <a:pt x="229" y="73"/>
                    <a:pt x="230" y="73"/>
                  </a:cubicBezTo>
                  <a:cubicBezTo>
                    <a:pt x="230" y="72"/>
                    <a:pt x="230" y="73"/>
                    <a:pt x="230" y="72"/>
                  </a:cubicBezTo>
                  <a:cubicBezTo>
                    <a:pt x="232" y="70"/>
                    <a:pt x="232" y="68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2" y="62"/>
                    <a:pt x="233" y="63"/>
                    <a:pt x="233" y="62"/>
                  </a:cubicBezTo>
                  <a:cubicBezTo>
                    <a:pt x="232" y="61"/>
                    <a:pt x="234" y="61"/>
                    <a:pt x="234" y="60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5"/>
                    <a:pt x="28" y="24"/>
                  </a:cubicBezTo>
                  <a:cubicBezTo>
                    <a:pt x="28" y="25"/>
                    <a:pt x="28" y="24"/>
                    <a:pt x="27" y="25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9"/>
                  </a:moveTo>
                  <a:cubicBezTo>
                    <a:pt x="26" y="28"/>
                    <a:pt x="29" y="28"/>
                    <a:pt x="29" y="29"/>
                  </a:cubicBezTo>
                  <a:cubicBezTo>
                    <a:pt x="28" y="29"/>
                    <a:pt x="28" y="28"/>
                    <a:pt x="26" y="29"/>
                  </a:cubicBezTo>
                  <a:close/>
                  <a:moveTo>
                    <a:pt x="40" y="20"/>
                  </a:moveTo>
                  <a:cubicBezTo>
                    <a:pt x="40" y="20"/>
                    <a:pt x="39" y="20"/>
                    <a:pt x="38" y="20"/>
                  </a:cubicBezTo>
                  <a:cubicBezTo>
                    <a:pt x="39" y="19"/>
                    <a:pt x="40" y="20"/>
                    <a:pt x="40" y="20"/>
                  </a:cubicBezTo>
                  <a:close/>
                  <a:moveTo>
                    <a:pt x="39" y="30"/>
                  </a:moveTo>
                  <a:cubicBezTo>
                    <a:pt x="39" y="29"/>
                    <a:pt x="40" y="29"/>
                    <a:pt x="40" y="30"/>
                  </a:cubicBezTo>
                  <a:cubicBezTo>
                    <a:pt x="40" y="30"/>
                    <a:pt x="39" y="29"/>
                    <a:pt x="39" y="30"/>
                  </a:cubicBezTo>
                  <a:close/>
                  <a:moveTo>
                    <a:pt x="49" y="30"/>
                  </a:moveTo>
                  <a:cubicBezTo>
                    <a:pt x="49" y="29"/>
                    <a:pt x="51" y="29"/>
                    <a:pt x="51" y="30"/>
                  </a:cubicBezTo>
                  <a:cubicBezTo>
                    <a:pt x="51" y="30"/>
                    <a:pt x="49" y="30"/>
                    <a:pt x="49" y="30"/>
                  </a:cubicBezTo>
                  <a:close/>
                  <a:moveTo>
                    <a:pt x="51" y="31"/>
                  </a:moveTo>
                  <a:cubicBezTo>
                    <a:pt x="52" y="30"/>
                    <a:pt x="53" y="31"/>
                    <a:pt x="54" y="30"/>
                  </a:cubicBezTo>
                  <a:cubicBezTo>
                    <a:pt x="53" y="31"/>
                    <a:pt x="52" y="30"/>
                    <a:pt x="51" y="31"/>
                  </a:cubicBezTo>
                  <a:close/>
                  <a:moveTo>
                    <a:pt x="49" y="26"/>
                  </a:moveTo>
                  <a:cubicBezTo>
                    <a:pt x="51" y="26"/>
                    <a:pt x="52" y="26"/>
                    <a:pt x="54" y="26"/>
                  </a:cubicBezTo>
                  <a:cubicBezTo>
                    <a:pt x="53" y="27"/>
                    <a:pt x="50" y="26"/>
                    <a:pt x="49" y="26"/>
                  </a:cubicBezTo>
                  <a:close/>
                  <a:moveTo>
                    <a:pt x="57" y="23"/>
                  </a:moveTo>
                  <a:cubicBezTo>
                    <a:pt x="57" y="23"/>
                    <a:pt x="59" y="23"/>
                    <a:pt x="60" y="23"/>
                  </a:cubicBezTo>
                  <a:cubicBezTo>
                    <a:pt x="60" y="24"/>
                    <a:pt x="59" y="23"/>
                    <a:pt x="57" y="23"/>
                  </a:cubicBezTo>
                  <a:close/>
                  <a:moveTo>
                    <a:pt x="60" y="24"/>
                  </a:moveTo>
                  <a:cubicBezTo>
                    <a:pt x="60" y="23"/>
                    <a:pt x="62" y="23"/>
                    <a:pt x="62" y="24"/>
                  </a:cubicBezTo>
                  <a:cubicBezTo>
                    <a:pt x="62" y="24"/>
                    <a:pt x="61" y="23"/>
                    <a:pt x="60" y="24"/>
                  </a:cubicBezTo>
                  <a:close/>
                  <a:moveTo>
                    <a:pt x="61" y="30"/>
                  </a:moveTo>
                  <a:cubicBezTo>
                    <a:pt x="62" y="31"/>
                    <a:pt x="64" y="30"/>
                    <a:pt x="65" y="31"/>
                  </a:cubicBezTo>
                  <a:cubicBezTo>
                    <a:pt x="64" y="31"/>
                    <a:pt x="62" y="31"/>
                    <a:pt x="61" y="30"/>
                  </a:cubicBezTo>
                  <a:close/>
                  <a:moveTo>
                    <a:pt x="64" y="27"/>
                  </a:moveTo>
                  <a:cubicBezTo>
                    <a:pt x="64" y="26"/>
                    <a:pt x="65" y="27"/>
                    <a:pt x="65" y="27"/>
                  </a:cubicBezTo>
                  <a:cubicBezTo>
                    <a:pt x="65" y="27"/>
                    <a:pt x="64" y="27"/>
                    <a:pt x="64" y="27"/>
                  </a:cubicBezTo>
                  <a:close/>
                  <a:moveTo>
                    <a:pt x="72" y="28"/>
                  </a:moveTo>
                  <a:cubicBezTo>
                    <a:pt x="72" y="27"/>
                    <a:pt x="73" y="27"/>
                    <a:pt x="74" y="27"/>
                  </a:cubicBezTo>
                  <a:cubicBezTo>
                    <a:pt x="73" y="28"/>
                    <a:pt x="72" y="28"/>
                    <a:pt x="72" y="28"/>
                  </a:cubicBezTo>
                  <a:close/>
                  <a:moveTo>
                    <a:pt x="90" y="22"/>
                  </a:moveTo>
                  <a:cubicBezTo>
                    <a:pt x="90" y="22"/>
                    <a:pt x="89" y="22"/>
                    <a:pt x="88" y="22"/>
                  </a:cubicBezTo>
                  <a:cubicBezTo>
                    <a:pt x="88" y="21"/>
                    <a:pt x="90" y="22"/>
                    <a:pt x="90" y="22"/>
                  </a:cubicBezTo>
                  <a:close/>
                  <a:moveTo>
                    <a:pt x="75" y="28"/>
                  </a:moveTo>
                  <a:cubicBezTo>
                    <a:pt x="76" y="27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81" y="53"/>
                  </a:moveTo>
                  <a:cubicBezTo>
                    <a:pt x="80" y="53"/>
                    <a:pt x="79" y="53"/>
                    <a:pt x="79" y="52"/>
                  </a:cubicBezTo>
                  <a:cubicBezTo>
                    <a:pt x="80" y="53"/>
                    <a:pt x="82" y="52"/>
                    <a:pt x="81" y="53"/>
                  </a:cubicBezTo>
                  <a:close/>
                  <a:moveTo>
                    <a:pt x="81" y="15"/>
                  </a:moveTo>
                  <a:cubicBezTo>
                    <a:pt x="81" y="16"/>
                    <a:pt x="85" y="16"/>
                    <a:pt x="83" y="16"/>
                  </a:cubicBezTo>
                  <a:cubicBezTo>
                    <a:pt x="83" y="16"/>
                    <a:pt x="81" y="16"/>
                    <a:pt x="81" y="15"/>
                  </a:cubicBezTo>
                  <a:close/>
                  <a:moveTo>
                    <a:pt x="82" y="28"/>
                  </a:moveTo>
                  <a:cubicBezTo>
                    <a:pt x="83" y="28"/>
                    <a:pt x="83" y="28"/>
                    <a:pt x="84" y="28"/>
                  </a:cubicBezTo>
                  <a:cubicBezTo>
                    <a:pt x="85" y="28"/>
                    <a:pt x="82" y="29"/>
                    <a:pt x="82" y="28"/>
                  </a:cubicBezTo>
                  <a:close/>
                  <a:moveTo>
                    <a:pt x="82" y="53"/>
                  </a:moveTo>
                  <a:cubicBezTo>
                    <a:pt x="83" y="52"/>
                    <a:pt x="85" y="53"/>
                    <a:pt x="86" y="53"/>
                  </a:cubicBezTo>
                  <a:cubicBezTo>
                    <a:pt x="85" y="53"/>
                    <a:pt x="83" y="53"/>
                    <a:pt x="82" y="53"/>
                  </a:cubicBezTo>
                  <a:close/>
                  <a:moveTo>
                    <a:pt x="89" y="53"/>
                  </a:moveTo>
                  <a:cubicBezTo>
                    <a:pt x="87" y="53"/>
                    <a:pt x="86" y="53"/>
                    <a:pt x="89" y="53"/>
                  </a:cubicBezTo>
                  <a:close/>
                  <a:moveTo>
                    <a:pt x="88" y="67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92" y="68"/>
                    <a:pt x="90" y="68"/>
                    <a:pt x="88" y="67"/>
                  </a:cubicBezTo>
                  <a:close/>
                  <a:moveTo>
                    <a:pt x="89" y="29"/>
                  </a:moveTo>
                  <a:cubicBezTo>
                    <a:pt x="89" y="28"/>
                    <a:pt x="92" y="29"/>
                    <a:pt x="93" y="29"/>
                  </a:cubicBezTo>
                  <a:cubicBezTo>
                    <a:pt x="91" y="29"/>
                    <a:pt x="90" y="29"/>
                    <a:pt x="89" y="29"/>
                  </a:cubicBezTo>
                  <a:close/>
                  <a:moveTo>
                    <a:pt x="96" y="70"/>
                  </a:moveTo>
                  <a:cubicBezTo>
                    <a:pt x="96" y="70"/>
                    <a:pt x="98" y="70"/>
                    <a:pt x="99" y="70"/>
                  </a:cubicBezTo>
                  <a:cubicBezTo>
                    <a:pt x="98" y="71"/>
                    <a:pt x="97" y="70"/>
                    <a:pt x="96" y="70"/>
                  </a:cubicBezTo>
                  <a:close/>
                  <a:moveTo>
                    <a:pt x="118" y="68"/>
                  </a:moveTo>
                  <a:cubicBezTo>
                    <a:pt x="117" y="69"/>
                    <a:pt x="116" y="68"/>
                    <a:pt x="116" y="68"/>
                  </a:cubicBezTo>
                  <a:cubicBezTo>
                    <a:pt x="116" y="68"/>
                    <a:pt x="117" y="68"/>
                    <a:pt x="118" y="68"/>
                  </a:cubicBezTo>
                  <a:close/>
                  <a:moveTo>
                    <a:pt x="114" y="17"/>
                  </a:moveTo>
                  <a:cubicBezTo>
                    <a:pt x="112" y="18"/>
                    <a:pt x="112" y="17"/>
                    <a:pt x="114" y="17"/>
                  </a:cubicBezTo>
                  <a:close/>
                  <a:moveTo>
                    <a:pt x="115" y="57"/>
                  </a:moveTo>
                  <a:cubicBezTo>
                    <a:pt x="115" y="57"/>
                    <a:pt x="113" y="57"/>
                    <a:pt x="113" y="56"/>
                  </a:cubicBezTo>
                  <a:cubicBezTo>
                    <a:pt x="113" y="57"/>
                    <a:pt x="114" y="56"/>
                    <a:pt x="115" y="57"/>
                  </a:cubicBezTo>
                  <a:close/>
                  <a:moveTo>
                    <a:pt x="112" y="53"/>
                  </a:moveTo>
                  <a:cubicBezTo>
                    <a:pt x="112" y="54"/>
                    <a:pt x="111" y="53"/>
                    <a:pt x="111" y="54"/>
                  </a:cubicBezTo>
                  <a:cubicBezTo>
                    <a:pt x="110" y="53"/>
                    <a:pt x="112" y="54"/>
                    <a:pt x="112" y="53"/>
                  </a:cubicBezTo>
                  <a:close/>
                  <a:moveTo>
                    <a:pt x="111" y="17"/>
                  </a:move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10" y="17"/>
                    <a:pt x="111" y="17"/>
                  </a:cubicBezTo>
                  <a:close/>
                  <a:moveTo>
                    <a:pt x="110" y="20"/>
                  </a:moveTo>
                  <a:cubicBezTo>
                    <a:pt x="108" y="21"/>
                    <a:pt x="107" y="20"/>
                    <a:pt x="110" y="20"/>
                  </a:cubicBezTo>
                  <a:close/>
                  <a:moveTo>
                    <a:pt x="103" y="95"/>
                  </a:moveTo>
                  <a:cubicBezTo>
                    <a:pt x="103" y="94"/>
                    <a:pt x="105" y="94"/>
                    <a:pt x="105" y="95"/>
                  </a:cubicBezTo>
                  <a:lnTo>
                    <a:pt x="103" y="95"/>
                  </a:lnTo>
                  <a:close/>
                  <a:moveTo>
                    <a:pt x="102" y="53"/>
                  </a:moveTo>
                  <a:cubicBezTo>
                    <a:pt x="103" y="53"/>
                    <a:pt x="104" y="53"/>
                    <a:pt x="105" y="53"/>
                  </a:cubicBezTo>
                  <a:cubicBezTo>
                    <a:pt x="105" y="54"/>
                    <a:pt x="103" y="54"/>
                    <a:pt x="102" y="53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6" y="16"/>
                    <a:pt x="105" y="17"/>
                    <a:pt x="106" y="17"/>
                  </a:cubicBezTo>
                  <a:cubicBezTo>
                    <a:pt x="109" y="17"/>
                    <a:pt x="104" y="17"/>
                    <a:pt x="104" y="17"/>
                  </a:cubicBezTo>
                  <a:close/>
                  <a:moveTo>
                    <a:pt x="107" y="68"/>
                  </a:moveTo>
                  <a:cubicBezTo>
                    <a:pt x="109" y="68"/>
                    <a:pt x="112" y="68"/>
                    <a:pt x="114" y="68"/>
                  </a:cubicBezTo>
                  <a:cubicBezTo>
                    <a:pt x="112" y="69"/>
                    <a:pt x="110" y="68"/>
                    <a:pt x="107" y="68"/>
                  </a:cubicBezTo>
                  <a:close/>
                  <a:moveTo>
                    <a:pt x="116" y="70"/>
                  </a:moveTo>
                  <a:cubicBezTo>
                    <a:pt x="116" y="70"/>
                    <a:pt x="117" y="70"/>
                    <a:pt x="118" y="70"/>
                  </a:cubicBezTo>
                  <a:cubicBezTo>
                    <a:pt x="116" y="71"/>
                    <a:pt x="112" y="70"/>
                    <a:pt x="116" y="70"/>
                  </a:cubicBezTo>
                  <a:close/>
                  <a:moveTo>
                    <a:pt x="171" y="20"/>
                  </a:moveTo>
                  <a:cubicBezTo>
                    <a:pt x="171" y="19"/>
                    <a:pt x="173" y="19"/>
                    <a:pt x="174" y="19"/>
                  </a:cubicBezTo>
                  <a:cubicBezTo>
                    <a:pt x="177" y="20"/>
                    <a:pt x="172" y="20"/>
                    <a:pt x="171" y="20"/>
                  </a:cubicBezTo>
                  <a:close/>
                  <a:moveTo>
                    <a:pt x="174" y="10"/>
                  </a:moveTo>
                  <a:cubicBezTo>
                    <a:pt x="174" y="10"/>
                    <a:pt x="172" y="10"/>
                    <a:pt x="172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9"/>
                    <a:pt x="173" y="10"/>
                    <a:pt x="174" y="10"/>
                  </a:cubicBezTo>
                  <a:close/>
                  <a:moveTo>
                    <a:pt x="169" y="9"/>
                  </a:moveTo>
                  <a:cubicBezTo>
                    <a:pt x="170" y="10"/>
                    <a:pt x="167" y="10"/>
                    <a:pt x="166" y="10"/>
                  </a:cubicBezTo>
                  <a:cubicBezTo>
                    <a:pt x="167" y="9"/>
                    <a:pt x="169" y="10"/>
                    <a:pt x="169" y="9"/>
                  </a:cubicBezTo>
                  <a:close/>
                  <a:moveTo>
                    <a:pt x="169" y="21"/>
                  </a:moveTo>
                  <a:cubicBezTo>
                    <a:pt x="169" y="21"/>
                    <a:pt x="168" y="21"/>
                    <a:pt x="167" y="21"/>
                  </a:cubicBezTo>
                  <a:cubicBezTo>
                    <a:pt x="168" y="21"/>
                    <a:pt x="169" y="21"/>
                    <a:pt x="169" y="21"/>
                  </a:cubicBezTo>
                  <a:close/>
                  <a:moveTo>
                    <a:pt x="165" y="19"/>
                  </a:moveTo>
                  <a:cubicBezTo>
                    <a:pt x="164" y="20"/>
                    <a:pt x="162" y="19"/>
                    <a:pt x="162" y="20"/>
                  </a:cubicBezTo>
                  <a:cubicBezTo>
                    <a:pt x="162" y="19"/>
                    <a:pt x="164" y="20"/>
                    <a:pt x="165" y="19"/>
                  </a:cubicBezTo>
                  <a:close/>
                  <a:moveTo>
                    <a:pt x="160" y="18"/>
                  </a:moveTo>
                  <a:cubicBezTo>
                    <a:pt x="161" y="17"/>
                    <a:pt x="163" y="18"/>
                    <a:pt x="164" y="18"/>
                  </a:cubicBezTo>
                  <a:cubicBezTo>
                    <a:pt x="163" y="19"/>
                    <a:pt x="160" y="18"/>
                    <a:pt x="160" y="18"/>
                  </a:cubicBezTo>
                  <a:close/>
                  <a:moveTo>
                    <a:pt x="166" y="15"/>
                  </a:moveTo>
                  <a:cubicBezTo>
                    <a:pt x="165" y="16"/>
                    <a:pt x="163" y="14"/>
                    <a:pt x="166" y="15"/>
                  </a:cubicBezTo>
                  <a:close/>
                  <a:moveTo>
                    <a:pt x="164" y="10"/>
                  </a:moveTo>
                  <a:cubicBezTo>
                    <a:pt x="163" y="10"/>
                    <a:pt x="164" y="10"/>
                    <a:pt x="163" y="10"/>
                  </a:cubicBezTo>
                  <a:cubicBezTo>
                    <a:pt x="165" y="9"/>
                    <a:pt x="167" y="10"/>
                    <a:pt x="164" y="10"/>
                  </a:cubicBezTo>
                  <a:close/>
                  <a:moveTo>
                    <a:pt x="158" y="9"/>
                  </a:moveTo>
                  <a:cubicBezTo>
                    <a:pt x="158" y="9"/>
                    <a:pt x="161" y="9"/>
                    <a:pt x="163" y="9"/>
                  </a:cubicBezTo>
                  <a:cubicBezTo>
                    <a:pt x="162" y="11"/>
                    <a:pt x="157" y="9"/>
                    <a:pt x="158" y="9"/>
                  </a:cubicBezTo>
                  <a:close/>
                  <a:moveTo>
                    <a:pt x="159" y="18"/>
                  </a:moveTo>
                  <a:cubicBezTo>
                    <a:pt x="159" y="18"/>
                    <a:pt x="158" y="18"/>
                    <a:pt x="158" y="18"/>
                  </a:cubicBezTo>
                  <a:cubicBezTo>
                    <a:pt x="158" y="17"/>
                    <a:pt x="159" y="18"/>
                    <a:pt x="159" y="18"/>
                  </a:cubicBezTo>
                  <a:close/>
                  <a:moveTo>
                    <a:pt x="160" y="19"/>
                  </a:moveTo>
                  <a:cubicBezTo>
                    <a:pt x="160" y="20"/>
                    <a:pt x="158" y="19"/>
                    <a:pt x="158" y="19"/>
                  </a:cubicBezTo>
                  <a:cubicBezTo>
                    <a:pt x="158" y="19"/>
                    <a:pt x="160" y="19"/>
                    <a:pt x="160" y="19"/>
                  </a:cubicBezTo>
                  <a:close/>
                  <a:moveTo>
                    <a:pt x="158" y="21"/>
                  </a:moveTo>
                  <a:cubicBezTo>
                    <a:pt x="158" y="21"/>
                    <a:pt x="158" y="21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lnTo>
                    <a:pt x="158" y="21"/>
                  </a:lnTo>
                  <a:close/>
                  <a:moveTo>
                    <a:pt x="157" y="19"/>
                  </a:moveTo>
                  <a:cubicBezTo>
                    <a:pt x="156" y="19"/>
                    <a:pt x="155" y="20"/>
                    <a:pt x="154" y="19"/>
                  </a:cubicBezTo>
                  <a:cubicBezTo>
                    <a:pt x="155" y="19"/>
                    <a:pt x="157" y="19"/>
                    <a:pt x="157" y="19"/>
                  </a:cubicBezTo>
                  <a:close/>
                  <a:moveTo>
                    <a:pt x="143" y="68"/>
                  </a:moveTo>
                  <a:cubicBezTo>
                    <a:pt x="144" y="68"/>
                    <a:pt x="144" y="68"/>
                    <a:pt x="145" y="68"/>
                  </a:cubicBezTo>
                  <a:cubicBezTo>
                    <a:pt x="145" y="69"/>
                    <a:pt x="143" y="69"/>
                    <a:pt x="143" y="68"/>
                  </a:cubicBezTo>
                  <a:close/>
                  <a:moveTo>
                    <a:pt x="142" y="64"/>
                  </a:moveTo>
                  <a:cubicBezTo>
                    <a:pt x="143" y="63"/>
                    <a:pt x="144" y="64"/>
                    <a:pt x="145" y="63"/>
                  </a:cubicBezTo>
                  <a:cubicBezTo>
                    <a:pt x="144" y="64"/>
                    <a:pt x="143" y="63"/>
                    <a:pt x="142" y="64"/>
                  </a:cubicBezTo>
                  <a:close/>
                  <a:moveTo>
                    <a:pt x="144" y="55"/>
                  </a:moveTo>
                  <a:cubicBezTo>
                    <a:pt x="144" y="54"/>
                    <a:pt x="145" y="54"/>
                    <a:pt x="146" y="54"/>
                  </a:cubicBezTo>
                  <a:cubicBezTo>
                    <a:pt x="145" y="55"/>
                    <a:pt x="145" y="55"/>
                    <a:pt x="144" y="55"/>
                  </a:cubicBezTo>
                  <a:close/>
                  <a:moveTo>
                    <a:pt x="139" y="30"/>
                  </a:moveTo>
                  <a:cubicBezTo>
                    <a:pt x="141" y="30"/>
                    <a:pt x="146" y="30"/>
                    <a:pt x="147" y="31"/>
                  </a:cubicBezTo>
                  <a:cubicBezTo>
                    <a:pt x="144" y="31"/>
                    <a:pt x="143" y="30"/>
                    <a:pt x="139" y="30"/>
                  </a:cubicBezTo>
                  <a:close/>
                  <a:moveTo>
                    <a:pt x="142" y="18"/>
                  </a:moveTo>
                  <a:cubicBezTo>
                    <a:pt x="143" y="17"/>
                    <a:pt x="143" y="18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lose/>
                  <a:moveTo>
                    <a:pt x="146" y="19"/>
                  </a:moveTo>
                  <a:cubicBezTo>
                    <a:pt x="146" y="20"/>
                    <a:pt x="144" y="19"/>
                    <a:pt x="143" y="19"/>
                  </a:cubicBezTo>
                  <a:cubicBezTo>
                    <a:pt x="143" y="18"/>
                    <a:pt x="145" y="19"/>
                    <a:pt x="146" y="19"/>
                  </a:cubicBezTo>
                  <a:close/>
                  <a:moveTo>
                    <a:pt x="142" y="19"/>
                  </a:moveTo>
                  <a:cubicBezTo>
                    <a:pt x="142" y="19"/>
                    <a:pt x="140" y="20"/>
                    <a:pt x="140" y="19"/>
                  </a:cubicBezTo>
                  <a:lnTo>
                    <a:pt x="142" y="19"/>
                  </a:lnTo>
                  <a:close/>
                  <a:moveTo>
                    <a:pt x="146" y="21"/>
                  </a:moveTo>
                  <a:cubicBezTo>
                    <a:pt x="145" y="21"/>
                    <a:pt x="140" y="21"/>
                    <a:pt x="139" y="21"/>
                  </a:cubicBezTo>
                  <a:cubicBezTo>
                    <a:pt x="140" y="20"/>
                    <a:pt x="143" y="21"/>
                    <a:pt x="146" y="21"/>
                  </a:cubicBezTo>
                  <a:close/>
                  <a:moveTo>
                    <a:pt x="148" y="24"/>
                  </a:moveTo>
                  <a:cubicBezTo>
                    <a:pt x="146" y="24"/>
                    <a:pt x="145" y="23"/>
                    <a:pt x="148" y="24"/>
                  </a:cubicBezTo>
                  <a:close/>
                  <a:moveTo>
                    <a:pt x="150" y="30"/>
                  </a:moveTo>
                  <a:cubicBezTo>
                    <a:pt x="150" y="31"/>
                    <a:pt x="148" y="31"/>
                    <a:pt x="148" y="31"/>
                  </a:cubicBezTo>
                  <a:cubicBezTo>
                    <a:pt x="148" y="30"/>
                    <a:pt x="149" y="30"/>
                    <a:pt x="150" y="30"/>
                  </a:cubicBezTo>
                  <a:close/>
                  <a:moveTo>
                    <a:pt x="147" y="43"/>
                  </a:moveTo>
                  <a:cubicBezTo>
                    <a:pt x="147" y="42"/>
                    <a:pt x="148" y="43"/>
                    <a:pt x="148" y="42"/>
                  </a:cubicBezTo>
                  <a:cubicBezTo>
                    <a:pt x="149" y="43"/>
                    <a:pt x="153" y="43"/>
                    <a:pt x="151" y="43"/>
                  </a:cubicBezTo>
                  <a:cubicBezTo>
                    <a:pt x="151" y="43"/>
                    <a:pt x="149" y="43"/>
                    <a:pt x="147" y="43"/>
                  </a:cubicBezTo>
                  <a:close/>
                  <a:moveTo>
                    <a:pt x="151" y="57"/>
                  </a:moveTo>
                  <a:cubicBezTo>
                    <a:pt x="150" y="58"/>
                    <a:pt x="147" y="58"/>
                    <a:pt x="147" y="57"/>
                  </a:cubicBezTo>
                  <a:cubicBezTo>
                    <a:pt x="147" y="57"/>
                    <a:pt x="149" y="57"/>
                    <a:pt x="151" y="57"/>
                  </a:cubicBezTo>
                  <a:close/>
                  <a:moveTo>
                    <a:pt x="151" y="31"/>
                  </a:moveTo>
                  <a:cubicBezTo>
                    <a:pt x="151" y="30"/>
                    <a:pt x="152" y="30"/>
                    <a:pt x="152" y="30"/>
                  </a:cubicBezTo>
                  <a:cubicBezTo>
                    <a:pt x="152" y="31"/>
                    <a:pt x="151" y="31"/>
                    <a:pt x="151" y="31"/>
                  </a:cubicBezTo>
                  <a:close/>
                  <a:moveTo>
                    <a:pt x="148" y="21"/>
                  </a:moveTo>
                  <a:cubicBezTo>
                    <a:pt x="149" y="21"/>
                    <a:pt x="154" y="20"/>
                    <a:pt x="156" y="21"/>
                  </a:cubicBezTo>
                  <a:cubicBezTo>
                    <a:pt x="153" y="21"/>
                    <a:pt x="150" y="21"/>
                    <a:pt x="148" y="21"/>
                  </a:cubicBezTo>
                  <a:close/>
                  <a:moveTo>
                    <a:pt x="153" y="19"/>
                  </a:moveTo>
                  <a:cubicBezTo>
                    <a:pt x="152" y="20"/>
                    <a:pt x="151" y="19"/>
                    <a:pt x="150" y="19"/>
                  </a:cubicBezTo>
                  <a:cubicBezTo>
                    <a:pt x="150" y="19"/>
                    <a:pt x="152" y="19"/>
                    <a:pt x="153" y="19"/>
                  </a:cubicBezTo>
                  <a:close/>
                  <a:moveTo>
                    <a:pt x="147" y="18"/>
                  </a:moveTo>
                  <a:cubicBezTo>
                    <a:pt x="148" y="18"/>
                    <a:pt x="152" y="18"/>
                    <a:pt x="153" y="18"/>
                  </a:cubicBezTo>
                  <a:cubicBezTo>
                    <a:pt x="152" y="18"/>
                    <a:pt x="150" y="18"/>
                    <a:pt x="147" y="18"/>
                  </a:cubicBezTo>
                  <a:close/>
                  <a:moveTo>
                    <a:pt x="152" y="9"/>
                  </a:moveTo>
                  <a:cubicBezTo>
                    <a:pt x="152" y="10"/>
                    <a:pt x="151" y="9"/>
                    <a:pt x="151" y="10"/>
                  </a:cubicBezTo>
                  <a:cubicBezTo>
                    <a:pt x="151" y="9"/>
                    <a:pt x="152" y="9"/>
                    <a:pt x="152" y="9"/>
                  </a:cubicBezTo>
                  <a:close/>
                  <a:moveTo>
                    <a:pt x="149" y="15"/>
                  </a:moveTo>
                  <a:cubicBezTo>
                    <a:pt x="151" y="15"/>
                    <a:pt x="150" y="14"/>
                    <a:pt x="153" y="15"/>
                  </a:cubicBezTo>
                  <a:cubicBezTo>
                    <a:pt x="157" y="15"/>
                    <a:pt x="149" y="15"/>
                    <a:pt x="148" y="15"/>
                  </a:cubicBezTo>
                  <a:cubicBezTo>
                    <a:pt x="146" y="15"/>
                    <a:pt x="148" y="15"/>
                    <a:pt x="149" y="15"/>
                  </a:cubicBezTo>
                  <a:close/>
                  <a:moveTo>
                    <a:pt x="149" y="19"/>
                  </a:moveTo>
                  <a:cubicBezTo>
                    <a:pt x="149" y="20"/>
                    <a:pt x="148" y="19"/>
                    <a:pt x="147" y="19"/>
                  </a:cubicBezTo>
                  <a:cubicBezTo>
                    <a:pt x="147" y="18"/>
                    <a:pt x="149" y="19"/>
                    <a:pt x="149" y="19"/>
                  </a:cubicBezTo>
                  <a:close/>
                  <a:moveTo>
                    <a:pt x="146" y="18"/>
                  </a:moveTo>
                  <a:cubicBezTo>
                    <a:pt x="146" y="18"/>
                    <a:pt x="144" y="19"/>
                    <a:pt x="144" y="18"/>
                  </a:cubicBezTo>
                  <a:cubicBezTo>
                    <a:pt x="144" y="18"/>
                    <a:pt x="147" y="18"/>
                    <a:pt x="146" y="18"/>
                  </a:cubicBezTo>
                  <a:close/>
                  <a:moveTo>
                    <a:pt x="145" y="9"/>
                  </a:moveTo>
                  <a:cubicBezTo>
                    <a:pt x="146" y="9"/>
                    <a:pt x="146" y="9"/>
                    <a:pt x="146" y="9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5" y="10"/>
                    <a:pt x="145" y="10"/>
                  </a:cubicBezTo>
                  <a:lnTo>
                    <a:pt x="145" y="9"/>
                  </a:lnTo>
                  <a:close/>
                  <a:moveTo>
                    <a:pt x="145" y="9"/>
                  </a:moveTo>
                  <a:cubicBezTo>
                    <a:pt x="144" y="10"/>
                    <a:pt x="143" y="9"/>
                    <a:pt x="142" y="9"/>
                  </a:cubicBezTo>
                  <a:cubicBezTo>
                    <a:pt x="143" y="9"/>
                    <a:pt x="144" y="9"/>
                    <a:pt x="145" y="9"/>
                  </a:cubicBezTo>
                  <a:close/>
                  <a:moveTo>
                    <a:pt x="143" y="14"/>
                  </a:moveTo>
                  <a:cubicBezTo>
                    <a:pt x="141" y="15"/>
                    <a:pt x="139" y="15"/>
                    <a:pt x="137" y="15"/>
                  </a:cubicBezTo>
                  <a:cubicBezTo>
                    <a:pt x="139" y="14"/>
                    <a:pt x="141" y="15"/>
                    <a:pt x="143" y="14"/>
                  </a:cubicBezTo>
                  <a:close/>
                  <a:moveTo>
                    <a:pt x="142" y="18"/>
                  </a:moveTo>
                  <a:cubicBezTo>
                    <a:pt x="138" y="19"/>
                    <a:pt x="135" y="17"/>
                    <a:pt x="131" y="18"/>
                  </a:cubicBezTo>
                  <a:cubicBezTo>
                    <a:pt x="133" y="17"/>
                    <a:pt x="138" y="18"/>
                    <a:pt x="142" y="18"/>
                  </a:cubicBezTo>
                  <a:close/>
                  <a:moveTo>
                    <a:pt x="134" y="23"/>
                  </a:moveTo>
                  <a:cubicBezTo>
                    <a:pt x="133" y="24"/>
                    <a:pt x="131" y="23"/>
                    <a:pt x="130" y="24"/>
                  </a:cubicBezTo>
                  <a:cubicBezTo>
                    <a:pt x="131" y="23"/>
                    <a:pt x="133" y="23"/>
                    <a:pt x="134" y="23"/>
                  </a:cubicBezTo>
                  <a:close/>
                  <a:moveTo>
                    <a:pt x="129" y="21"/>
                  </a:moveTo>
                  <a:cubicBezTo>
                    <a:pt x="129" y="20"/>
                    <a:pt x="130" y="21"/>
                    <a:pt x="130" y="20"/>
                  </a:cubicBezTo>
                  <a:cubicBezTo>
                    <a:pt x="130" y="21"/>
                    <a:pt x="129" y="21"/>
                    <a:pt x="129" y="21"/>
                  </a:cubicBezTo>
                  <a:close/>
                  <a:moveTo>
                    <a:pt x="137" y="20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8" y="21"/>
                    <a:pt x="136" y="21"/>
                    <a:pt x="137" y="20"/>
                  </a:cubicBezTo>
                  <a:close/>
                  <a:moveTo>
                    <a:pt x="137" y="23"/>
                  </a:moveTo>
                  <a:cubicBezTo>
                    <a:pt x="134" y="24"/>
                    <a:pt x="134" y="23"/>
                    <a:pt x="137" y="23"/>
                  </a:cubicBezTo>
                  <a:close/>
                  <a:moveTo>
                    <a:pt x="137" y="19"/>
                  </a:moveTo>
                  <a:cubicBezTo>
                    <a:pt x="136" y="19"/>
                    <a:pt x="133" y="19"/>
                    <a:pt x="131" y="19"/>
                  </a:cubicBezTo>
                  <a:cubicBezTo>
                    <a:pt x="133" y="18"/>
                    <a:pt x="135" y="19"/>
                    <a:pt x="137" y="19"/>
                  </a:cubicBezTo>
                  <a:cubicBezTo>
                    <a:pt x="139" y="19"/>
                    <a:pt x="137" y="19"/>
                    <a:pt x="137" y="19"/>
                  </a:cubicBezTo>
                  <a:close/>
                  <a:moveTo>
                    <a:pt x="135" y="20"/>
                  </a:moveTo>
                  <a:cubicBezTo>
                    <a:pt x="134" y="21"/>
                    <a:pt x="132" y="21"/>
                    <a:pt x="131" y="21"/>
                  </a:cubicBezTo>
                  <a:cubicBezTo>
                    <a:pt x="132" y="20"/>
                    <a:pt x="133" y="21"/>
                    <a:pt x="135" y="20"/>
                  </a:cubicBezTo>
                  <a:close/>
                  <a:moveTo>
                    <a:pt x="138" y="30"/>
                  </a:moveTo>
                  <a:cubicBezTo>
                    <a:pt x="137" y="31"/>
                    <a:pt x="134" y="30"/>
                    <a:pt x="133" y="30"/>
                  </a:cubicBezTo>
                  <a:cubicBezTo>
                    <a:pt x="133" y="30"/>
                    <a:pt x="137" y="31"/>
                    <a:pt x="138" y="30"/>
                  </a:cubicBezTo>
                  <a:close/>
                  <a:moveTo>
                    <a:pt x="136" y="34"/>
                  </a:moveTo>
                  <a:cubicBezTo>
                    <a:pt x="137" y="34"/>
                    <a:pt x="137" y="34"/>
                    <a:pt x="138" y="34"/>
                  </a:cubicBezTo>
                  <a:cubicBezTo>
                    <a:pt x="136" y="34"/>
                    <a:pt x="133" y="34"/>
                    <a:pt x="136" y="34"/>
                  </a:cubicBezTo>
                  <a:close/>
                  <a:moveTo>
                    <a:pt x="138" y="55"/>
                  </a:moveTo>
                  <a:cubicBezTo>
                    <a:pt x="137" y="54"/>
                    <a:pt x="136" y="54"/>
                    <a:pt x="135" y="55"/>
                  </a:cubicBezTo>
                  <a:cubicBezTo>
                    <a:pt x="135" y="54"/>
                    <a:pt x="138" y="54"/>
                    <a:pt x="138" y="55"/>
                  </a:cubicBezTo>
                  <a:close/>
                  <a:moveTo>
                    <a:pt x="132" y="9"/>
                  </a:moveTo>
                  <a:cubicBezTo>
                    <a:pt x="130" y="10"/>
                    <a:pt x="129" y="9"/>
                    <a:pt x="132" y="9"/>
                  </a:cubicBezTo>
                  <a:close/>
                  <a:moveTo>
                    <a:pt x="130" y="19"/>
                  </a:moveTo>
                  <a:cubicBezTo>
                    <a:pt x="129" y="19"/>
                    <a:pt x="128" y="19"/>
                    <a:pt x="127" y="19"/>
                  </a:cubicBezTo>
                  <a:cubicBezTo>
                    <a:pt x="127" y="18"/>
                    <a:pt x="129" y="19"/>
                    <a:pt x="130" y="19"/>
                  </a:cubicBezTo>
                  <a:close/>
                  <a:moveTo>
                    <a:pt x="128" y="21"/>
                  </a:moveTo>
                  <a:cubicBezTo>
                    <a:pt x="127" y="21"/>
                    <a:pt x="127" y="21"/>
                    <a:pt x="126" y="21"/>
                  </a:cubicBezTo>
                  <a:cubicBezTo>
                    <a:pt x="125" y="20"/>
                    <a:pt x="128" y="20"/>
                    <a:pt x="128" y="21"/>
                  </a:cubicBezTo>
                  <a:close/>
                  <a:moveTo>
                    <a:pt x="126" y="30"/>
                  </a:moveTo>
                  <a:cubicBezTo>
                    <a:pt x="125" y="31"/>
                    <a:pt x="123" y="30"/>
                    <a:pt x="126" y="30"/>
                  </a:cubicBezTo>
                  <a:close/>
                  <a:moveTo>
                    <a:pt x="126" y="62"/>
                  </a:moveTo>
                  <a:cubicBezTo>
                    <a:pt x="125" y="63"/>
                    <a:pt x="124" y="63"/>
                    <a:pt x="123" y="62"/>
                  </a:cubicBezTo>
                  <a:cubicBezTo>
                    <a:pt x="123" y="62"/>
                    <a:pt x="125" y="62"/>
                    <a:pt x="126" y="62"/>
                  </a:cubicBezTo>
                  <a:close/>
                  <a:moveTo>
                    <a:pt x="121" y="21"/>
                  </a:moveTo>
                  <a:cubicBezTo>
                    <a:pt x="121" y="20"/>
                    <a:pt x="122" y="21"/>
                    <a:pt x="122" y="20"/>
                  </a:cubicBezTo>
                  <a:cubicBezTo>
                    <a:pt x="124" y="21"/>
                    <a:pt x="125" y="21"/>
                    <a:pt x="121" y="21"/>
                  </a:cubicBezTo>
                  <a:close/>
                  <a:moveTo>
                    <a:pt x="123" y="19"/>
                  </a:moveTo>
                  <a:cubicBezTo>
                    <a:pt x="123" y="19"/>
                    <a:pt x="122" y="18"/>
                    <a:pt x="121" y="19"/>
                  </a:cubicBezTo>
                  <a:cubicBezTo>
                    <a:pt x="121" y="18"/>
                    <a:pt x="122" y="19"/>
                    <a:pt x="123" y="19"/>
                  </a:cubicBezTo>
                  <a:close/>
                  <a:moveTo>
                    <a:pt x="123" y="30"/>
                  </a:moveTo>
                  <a:cubicBezTo>
                    <a:pt x="122" y="30"/>
                    <a:pt x="121" y="30"/>
                    <a:pt x="120" y="30"/>
                  </a:cubicBezTo>
                  <a:cubicBezTo>
                    <a:pt x="121" y="30"/>
                    <a:pt x="122" y="30"/>
                    <a:pt x="123" y="30"/>
                  </a:cubicBezTo>
                  <a:close/>
                  <a:moveTo>
                    <a:pt x="121" y="68"/>
                  </a:moveTo>
                  <a:cubicBezTo>
                    <a:pt x="120" y="69"/>
                    <a:pt x="120" y="68"/>
                    <a:pt x="118" y="69"/>
                  </a:cubicBezTo>
                  <a:cubicBezTo>
                    <a:pt x="118" y="68"/>
                    <a:pt x="120" y="68"/>
                    <a:pt x="121" y="68"/>
                  </a:cubicBezTo>
                  <a:close/>
                  <a:moveTo>
                    <a:pt x="122" y="70"/>
                  </a:moveTo>
                  <a:cubicBezTo>
                    <a:pt x="121" y="71"/>
                    <a:pt x="119" y="70"/>
                    <a:pt x="118" y="71"/>
                  </a:cubicBezTo>
                  <a:cubicBezTo>
                    <a:pt x="119" y="70"/>
                    <a:pt x="121" y="70"/>
                    <a:pt x="122" y="70"/>
                  </a:cubicBezTo>
                  <a:close/>
                  <a:moveTo>
                    <a:pt x="119" y="72"/>
                  </a:moveTo>
                  <a:cubicBezTo>
                    <a:pt x="120" y="71"/>
                    <a:pt x="120" y="72"/>
                    <a:pt x="121" y="72"/>
                  </a:cubicBezTo>
                  <a:cubicBezTo>
                    <a:pt x="121" y="72"/>
                    <a:pt x="120" y="72"/>
                    <a:pt x="119" y="72"/>
                  </a:cubicBezTo>
                  <a:close/>
                  <a:moveTo>
                    <a:pt x="118" y="88"/>
                  </a:moveTo>
                  <a:cubicBezTo>
                    <a:pt x="120" y="89"/>
                    <a:pt x="122" y="88"/>
                    <a:pt x="124" y="89"/>
                  </a:cubicBezTo>
                  <a:cubicBezTo>
                    <a:pt x="122" y="89"/>
                    <a:pt x="119" y="90"/>
                    <a:pt x="118" y="88"/>
                  </a:cubicBezTo>
                  <a:close/>
                  <a:moveTo>
                    <a:pt x="122" y="63"/>
                  </a:moveTo>
                  <a:cubicBezTo>
                    <a:pt x="122" y="63"/>
                    <a:pt x="123" y="63"/>
                    <a:pt x="123" y="63"/>
                  </a:cubicBezTo>
                  <a:cubicBezTo>
                    <a:pt x="124" y="64"/>
                    <a:pt x="126" y="63"/>
                    <a:pt x="126" y="64"/>
                  </a:cubicBezTo>
                  <a:cubicBezTo>
                    <a:pt x="125" y="64"/>
                    <a:pt x="123" y="64"/>
                    <a:pt x="122" y="63"/>
                  </a:cubicBezTo>
                  <a:close/>
                  <a:moveTo>
                    <a:pt x="127" y="30"/>
                  </a:moveTo>
                  <a:cubicBezTo>
                    <a:pt x="128" y="30"/>
                    <a:pt x="129" y="30"/>
                    <a:pt x="130" y="30"/>
                  </a:cubicBezTo>
                  <a:cubicBezTo>
                    <a:pt x="130" y="31"/>
                    <a:pt x="126" y="30"/>
                    <a:pt x="127" y="30"/>
                  </a:cubicBezTo>
                  <a:close/>
                  <a:moveTo>
                    <a:pt x="127" y="57"/>
                  </a:moveTo>
                  <a:cubicBezTo>
                    <a:pt x="127" y="57"/>
                    <a:pt x="129" y="56"/>
                    <a:pt x="129" y="57"/>
                  </a:cubicBezTo>
                  <a:cubicBezTo>
                    <a:pt x="129" y="57"/>
                    <a:pt x="128" y="57"/>
                    <a:pt x="127" y="57"/>
                  </a:cubicBezTo>
                  <a:close/>
                  <a:moveTo>
                    <a:pt x="129" y="70"/>
                  </a:moveTo>
                  <a:cubicBezTo>
                    <a:pt x="129" y="71"/>
                    <a:pt x="128" y="71"/>
                    <a:pt x="127" y="71"/>
                  </a:cubicBezTo>
                  <a:cubicBezTo>
                    <a:pt x="127" y="70"/>
                    <a:pt x="128" y="70"/>
                    <a:pt x="129" y="70"/>
                  </a:cubicBezTo>
                  <a:close/>
                  <a:moveTo>
                    <a:pt x="127" y="91"/>
                  </a:moveTo>
                  <a:cubicBezTo>
                    <a:pt x="127" y="91"/>
                    <a:pt x="128" y="91"/>
                    <a:pt x="129" y="91"/>
                  </a:cubicBezTo>
                  <a:cubicBezTo>
                    <a:pt x="129" y="92"/>
                    <a:pt x="128" y="91"/>
                    <a:pt x="127" y="91"/>
                  </a:cubicBezTo>
                  <a:close/>
                  <a:moveTo>
                    <a:pt x="128" y="69"/>
                  </a:moveTo>
                  <a:cubicBezTo>
                    <a:pt x="129" y="68"/>
                    <a:pt x="130" y="69"/>
                    <a:pt x="131" y="68"/>
                  </a:cubicBezTo>
                  <a:cubicBezTo>
                    <a:pt x="131" y="69"/>
                    <a:pt x="129" y="68"/>
                    <a:pt x="128" y="69"/>
                  </a:cubicBezTo>
                  <a:close/>
                  <a:moveTo>
                    <a:pt x="131" y="71"/>
                  </a:moveTo>
                  <a:cubicBezTo>
                    <a:pt x="130" y="70"/>
                    <a:pt x="132" y="70"/>
                    <a:pt x="132" y="70"/>
                  </a:cubicBezTo>
                  <a:cubicBezTo>
                    <a:pt x="132" y="71"/>
                    <a:pt x="131" y="71"/>
                    <a:pt x="131" y="71"/>
                  </a:cubicBezTo>
                  <a:close/>
                  <a:moveTo>
                    <a:pt x="130" y="57"/>
                  </a:moveTo>
                  <a:cubicBezTo>
                    <a:pt x="130" y="57"/>
                    <a:pt x="133" y="57"/>
                    <a:pt x="134" y="57"/>
                  </a:cubicBezTo>
                  <a:cubicBezTo>
                    <a:pt x="133" y="58"/>
                    <a:pt x="132" y="57"/>
                    <a:pt x="130" y="57"/>
                  </a:cubicBezTo>
                  <a:close/>
                  <a:moveTo>
                    <a:pt x="133" y="70"/>
                  </a:moveTo>
                  <a:cubicBezTo>
                    <a:pt x="134" y="71"/>
                    <a:pt x="135" y="70"/>
                    <a:pt x="135" y="71"/>
                  </a:cubicBezTo>
                  <a:cubicBezTo>
                    <a:pt x="135" y="71"/>
                    <a:pt x="133" y="71"/>
                    <a:pt x="133" y="70"/>
                  </a:cubicBezTo>
                  <a:close/>
                  <a:moveTo>
                    <a:pt x="135" y="57"/>
                  </a:moveTo>
                  <a:cubicBezTo>
                    <a:pt x="136" y="57"/>
                    <a:pt x="136" y="57"/>
                    <a:pt x="137" y="57"/>
                  </a:cubicBezTo>
                  <a:cubicBezTo>
                    <a:pt x="137" y="58"/>
                    <a:pt x="135" y="58"/>
                    <a:pt x="135" y="57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6" y="71"/>
                  </a:cubicBezTo>
                  <a:cubicBezTo>
                    <a:pt x="137" y="70"/>
                    <a:pt x="140" y="71"/>
                    <a:pt x="137" y="71"/>
                  </a:cubicBezTo>
                  <a:close/>
                  <a:moveTo>
                    <a:pt x="137" y="57"/>
                  </a:moveTo>
                  <a:cubicBezTo>
                    <a:pt x="137" y="57"/>
                    <a:pt x="138" y="57"/>
                    <a:pt x="139" y="57"/>
                  </a:cubicBezTo>
                  <a:cubicBezTo>
                    <a:pt x="139" y="58"/>
                    <a:pt x="138" y="57"/>
                    <a:pt x="137" y="57"/>
                  </a:cubicBezTo>
                  <a:close/>
                  <a:moveTo>
                    <a:pt x="139" y="69"/>
                  </a:moveTo>
                  <a:cubicBezTo>
                    <a:pt x="139" y="68"/>
                    <a:pt x="141" y="68"/>
                    <a:pt x="141" y="68"/>
                  </a:cubicBezTo>
                  <a:cubicBezTo>
                    <a:pt x="141" y="69"/>
                    <a:pt x="140" y="68"/>
                    <a:pt x="139" y="69"/>
                  </a:cubicBezTo>
                  <a:close/>
                  <a:moveTo>
                    <a:pt x="140" y="72"/>
                  </a:moveTo>
                  <a:cubicBezTo>
                    <a:pt x="141" y="71"/>
                    <a:pt x="142" y="72"/>
                    <a:pt x="143" y="72"/>
                  </a:cubicBezTo>
                  <a:cubicBezTo>
                    <a:pt x="142" y="73"/>
                    <a:pt x="141" y="72"/>
                    <a:pt x="140" y="72"/>
                  </a:cubicBezTo>
                  <a:close/>
                  <a:moveTo>
                    <a:pt x="143" y="71"/>
                  </a:moveTo>
                  <a:cubicBezTo>
                    <a:pt x="143" y="70"/>
                    <a:pt x="144" y="70"/>
                    <a:pt x="145" y="70"/>
                  </a:cubicBezTo>
                  <a:cubicBezTo>
                    <a:pt x="145" y="71"/>
                    <a:pt x="143" y="71"/>
                    <a:pt x="143" y="71"/>
                  </a:cubicBezTo>
                  <a:close/>
                  <a:moveTo>
                    <a:pt x="147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7" y="70"/>
                    <a:pt x="147" y="70"/>
                    <a:pt x="147" y="70"/>
                  </a:cubicBezTo>
                  <a:lnTo>
                    <a:pt x="147" y="71"/>
                  </a:lnTo>
                  <a:close/>
                  <a:moveTo>
                    <a:pt x="148" y="71"/>
                  </a:moveTo>
                  <a:cubicBezTo>
                    <a:pt x="148" y="70"/>
                    <a:pt x="149" y="70"/>
                    <a:pt x="149" y="70"/>
                  </a:cubicBezTo>
                  <a:cubicBezTo>
                    <a:pt x="149" y="71"/>
                    <a:pt x="148" y="71"/>
                    <a:pt x="148" y="71"/>
                  </a:cubicBezTo>
                  <a:close/>
                  <a:moveTo>
                    <a:pt x="149" y="68"/>
                  </a:moveTo>
                  <a:cubicBezTo>
                    <a:pt x="150" y="68"/>
                    <a:pt x="151" y="68"/>
                    <a:pt x="151" y="68"/>
                  </a:cubicBezTo>
                  <a:cubicBezTo>
                    <a:pt x="151" y="69"/>
                    <a:pt x="150" y="68"/>
                    <a:pt x="149" y="68"/>
                  </a:cubicBezTo>
                  <a:close/>
                  <a:moveTo>
                    <a:pt x="150" y="71"/>
                  </a:moveTo>
                  <a:cubicBezTo>
                    <a:pt x="151" y="70"/>
                    <a:pt x="153" y="70"/>
                    <a:pt x="154" y="70"/>
                  </a:cubicBezTo>
                  <a:cubicBezTo>
                    <a:pt x="153" y="71"/>
                    <a:pt x="151" y="70"/>
                    <a:pt x="150" y="71"/>
                  </a:cubicBezTo>
                  <a:close/>
                  <a:moveTo>
                    <a:pt x="153" y="55"/>
                  </a:moveTo>
                  <a:cubicBezTo>
                    <a:pt x="154" y="54"/>
                    <a:pt x="155" y="54"/>
                    <a:pt x="156" y="54"/>
                  </a:cubicBezTo>
                  <a:cubicBezTo>
                    <a:pt x="155" y="55"/>
                    <a:pt x="154" y="54"/>
                    <a:pt x="153" y="55"/>
                  </a:cubicBezTo>
                  <a:close/>
                  <a:moveTo>
                    <a:pt x="155" y="92"/>
                  </a:moveTo>
                  <a:cubicBezTo>
                    <a:pt x="156" y="92"/>
                    <a:pt x="157" y="92"/>
                    <a:pt x="158" y="92"/>
                  </a:cubicBezTo>
                  <a:cubicBezTo>
                    <a:pt x="157" y="92"/>
                    <a:pt x="156" y="93"/>
                    <a:pt x="155" y="92"/>
                  </a:cubicBezTo>
                  <a:close/>
                  <a:moveTo>
                    <a:pt x="155" y="31"/>
                  </a:moveTo>
                  <a:cubicBezTo>
                    <a:pt x="156" y="29"/>
                    <a:pt x="159" y="31"/>
                    <a:pt x="160" y="30"/>
                  </a:cubicBezTo>
                  <a:cubicBezTo>
                    <a:pt x="159" y="31"/>
                    <a:pt x="157" y="30"/>
                    <a:pt x="155" y="31"/>
                  </a:cubicBezTo>
                  <a:close/>
                  <a:moveTo>
                    <a:pt x="159" y="24"/>
                  </a:moveTo>
                  <a:cubicBezTo>
                    <a:pt x="160" y="24"/>
                    <a:pt x="161" y="24"/>
                    <a:pt x="162" y="24"/>
                  </a:cubicBezTo>
                  <a:cubicBezTo>
                    <a:pt x="159" y="24"/>
                    <a:pt x="155" y="24"/>
                    <a:pt x="159" y="24"/>
                  </a:cubicBezTo>
                  <a:close/>
                  <a:moveTo>
                    <a:pt x="160" y="21"/>
                  </a:moveTo>
                  <a:cubicBezTo>
                    <a:pt x="162" y="20"/>
                    <a:pt x="165" y="21"/>
                    <a:pt x="167" y="21"/>
                  </a:cubicBezTo>
                  <a:cubicBezTo>
                    <a:pt x="165" y="22"/>
                    <a:pt x="162" y="21"/>
                    <a:pt x="160" y="21"/>
                  </a:cubicBezTo>
                  <a:close/>
                  <a:moveTo>
                    <a:pt x="166" y="30"/>
                  </a:moveTo>
                  <a:cubicBezTo>
                    <a:pt x="167" y="31"/>
                    <a:pt x="168" y="30"/>
                    <a:pt x="168" y="30"/>
                  </a:cubicBezTo>
                  <a:cubicBezTo>
                    <a:pt x="168" y="31"/>
                    <a:pt x="167" y="31"/>
                    <a:pt x="166" y="30"/>
                  </a:cubicBezTo>
                  <a:close/>
                  <a:moveTo>
                    <a:pt x="169" y="24"/>
                  </a:moveTo>
                  <a:cubicBezTo>
                    <a:pt x="169" y="23"/>
                    <a:pt x="170" y="24"/>
                    <a:pt x="171" y="24"/>
                  </a:cubicBezTo>
                  <a:cubicBezTo>
                    <a:pt x="170" y="24"/>
                    <a:pt x="170" y="24"/>
                    <a:pt x="169" y="24"/>
                  </a:cubicBezTo>
                  <a:close/>
                  <a:moveTo>
                    <a:pt x="169" y="87"/>
                  </a:moveTo>
                  <a:cubicBezTo>
                    <a:pt x="171" y="87"/>
                    <a:pt x="175" y="86"/>
                    <a:pt x="176" y="88"/>
                  </a:cubicBezTo>
                  <a:cubicBezTo>
                    <a:pt x="174" y="88"/>
                    <a:pt x="171" y="88"/>
                    <a:pt x="169" y="87"/>
                  </a:cubicBezTo>
                  <a:close/>
                  <a:moveTo>
                    <a:pt x="172" y="21"/>
                  </a:moveTo>
                  <a:cubicBezTo>
                    <a:pt x="171" y="21"/>
                    <a:pt x="174" y="21"/>
                    <a:pt x="174" y="21"/>
                  </a:cubicBezTo>
                  <a:cubicBezTo>
                    <a:pt x="176" y="21"/>
                    <a:pt x="178" y="21"/>
                    <a:pt x="179" y="21"/>
                  </a:cubicBezTo>
                  <a:cubicBezTo>
                    <a:pt x="176" y="21"/>
                    <a:pt x="174" y="21"/>
                    <a:pt x="172" y="21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8" y="10"/>
                  </a:cubicBezTo>
                  <a:cubicBezTo>
                    <a:pt x="177" y="10"/>
                    <a:pt x="180" y="9"/>
                    <a:pt x="180" y="10"/>
                  </a:cubicBezTo>
                  <a:close/>
                  <a:moveTo>
                    <a:pt x="184" y="10"/>
                  </a:moveTo>
                  <a:cubicBezTo>
                    <a:pt x="183" y="10"/>
                    <a:pt x="182" y="10"/>
                    <a:pt x="181" y="10"/>
                  </a:cubicBezTo>
                  <a:cubicBezTo>
                    <a:pt x="182" y="10"/>
                    <a:pt x="184" y="10"/>
                    <a:pt x="185" y="10"/>
                  </a:cubicBezTo>
                  <a:cubicBezTo>
                    <a:pt x="188" y="11"/>
                    <a:pt x="184" y="10"/>
                    <a:pt x="184" y="10"/>
                  </a:cubicBezTo>
                  <a:close/>
                  <a:moveTo>
                    <a:pt x="199" y="13"/>
                  </a:moveTo>
                  <a:cubicBezTo>
                    <a:pt x="199" y="13"/>
                    <a:pt x="197" y="13"/>
                    <a:pt x="196" y="13"/>
                  </a:cubicBezTo>
                  <a:cubicBezTo>
                    <a:pt x="196" y="12"/>
                    <a:pt x="200" y="13"/>
                    <a:pt x="199" y="13"/>
                  </a:cubicBezTo>
                  <a:close/>
                  <a:moveTo>
                    <a:pt x="60" y="74"/>
                  </a:moveTo>
                  <a:cubicBezTo>
                    <a:pt x="59" y="74"/>
                    <a:pt x="57" y="74"/>
                    <a:pt x="57" y="74"/>
                  </a:cubicBezTo>
                  <a:cubicBezTo>
                    <a:pt x="58" y="74"/>
                    <a:pt x="60" y="75"/>
                    <a:pt x="60" y="74"/>
                  </a:cubicBezTo>
                  <a:close/>
                  <a:moveTo>
                    <a:pt x="207" y="88"/>
                  </a:moveTo>
                  <a:cubicBezTo>
                    <a:pt x="207" y="88"/>
                    <a:pt x="206" y="89"/>
                    <a:pt x="207" y="89"/>
                  </a:cubicBezTo>
                  <a:cubicBezTo>
                    <a:pt x="209" y="89"/>
                    <a:pt x="211" y="88"/>
                    <a:pt x="213" y="88"/>
                  </a:cubicBezTo>
                  <a:cubicBezTo>
                    <a:pt x="212" y="87"/>
                    <a:pt x="206" y="88"/>
                    <a:pt x="207" y="88"/>
                  </a:cubicBezTo>
                  <a:close/>
                  <a:moveTo>
                    <a:pt x="206" y="88"/>
                  </a:moveTo>
                  <a:cubicBezTo>
                    <a:pt x="204" y="88"/>
                    <a:pt x="201" y="88"/>
                    <a:pt x="200" y="89"/>
                  </a:cubicBezTo>
                  <a:cubicBezTo>
                    <a:pt x="202" y="88"/>
                    <a:pt x="204" y="89"/>
                    <a:pt x="206" y="88"/>
                  </a:cubicBezTo>
                  <a:close/>
                  <a:moveTo>
                    <a:pt x="172" y="91"/>
                  </a:moveTo>
                  <a:cubicBezTo>
                    <a:pt x="174" y="91"/>
                    <a:pt x="176" y="91"/>
                    <a:pt x="178" y="91"/>
                  </a:cubicBezTo>
                  <a:cubicBezTo>
                    <a:pt x="178" y="89"/>
                    <a:pt x="182" y="91"/>
                    <a:pt x="182" y="90"/>
                  </a:cubicBezTo>
                  <a:cubicBezTo>
                    <a:pt x="180" y="89"/>
                    <a:pt x="174" y="89"/>
                    <a:pt x="172" y="91"/>
                  </a:cubicBezTo>
                  <a:close/>
                </a:path>
              </a:pathLst>
            </a:custGeom>
            <a:solidFill>
              <a:srgbClr val="FF1A0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6672752" y="3356214"/>
              <a:ext cx="650074" cy="18106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荀子生平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644275" y="4105861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2527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177664" y="1289915"/>
            <a:ext cx="1452716" cy="1452716"/>
            <a:chOff x="8604281" y="818860"/>
            <a:chExt cx="1452716" cy="1452716"/>
          </a:xfrm>
        </p:grpSpPr>
        <p:pic>
          <p:nvPicPr>
            <p:cNvPr id="20" name="图片 19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281" y="818860"/>
              <a:ext cx="1452716" cy="1452716"/>
            </a:xfrm>
            <a:prstGeom prst="rect">
              <a:avLst/>
            </a:prstGeom>
          </p:spPr>
        </p:pic>
        <p:sp>
          <p:nvSpPr>
            <p:cNvPr id="21" name="文本框 20">
              <a:extLst/>
            </p:cNvPr>
            <p:cNvSpPr txBox="1"/>
            <p:nvPr/>
          </p:nvSpPr>
          <p:spPr>
            <a:xfrm>
              <a:off x="9003765" y="934028"/>
              <a:ext cx="7033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荀</a:t>
              </a:r>
              <a:endPara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53374" y="4177551"/>
            <a:ext cx="1452716" cy="1452716"/>
            <a:chOff x="8602873" y="2505658"/>
            <a:chExt cx="1452716" cy="1452716"/>
          </a:xfrm>
        </p:grpSpPr>
        <p:pic>
          <p:nvPicPr>
            <p:cNvPr id="23" name="图片 22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873" y="2505658"/>
              <a:ext cx="1452716" cy="1452716"/>
            </a:xfrm>
            <a:prstGeom prst="rect">
              <a:avLst/>
            </a:prstGeom>
          </p:spPr>
        </p:pic>
        <p:sp>
          <p:nvSpPr>
            <p:cNvPr id="24" name="文本框 23">
              <a:extLst/>
            </p:cNvPr>
            <p:cNvSpPr txBox="1"/>
            <p:nvPr/>
          </p:nvSpPr>
          <p:spPr>
            <a:xfrm>
              <a:off x="8977538" y="2597678"/>
              <a:ext cx="7033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子</a:t>
              </a:r>
              <a:endPara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58949" y="174225"/>
            <a:ext cx="5474102" cy="884858"/>
            <a:chOff x="3358949" y="174225"/>
            <a:chExt cx="5474102" cy="884858"/>
          </a:xfrm>
        </p:grpSpPr>
        <p:sp>
          <p:nvSpPr>
            <p:cNvPr id="31" name="文本框 30">
              <a:extLst/>
            </p:cNvPr>
            <p:cNvSpPr txBox="1"/>
            <p:nvPr/>
          </p:nvSpPr>
          <p:spPr>
            <a:xfrm>
              <a:off x="3358949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第一章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荀子生平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935882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475642" y="2489811"/>
            <a:ext cx="3503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荀子（约公元前</a:t>
            </a:r>
            <a:r>
              <a:rPr lang="en-US" altLang="zh-CN" dirty="0" smtClean="0"/>
              <a:t>313</a:t>
            </a:r>
            <a:r>
              <a:rPr lang="zh-CN" altLang="en-US" dirty="0" smtClean="0"/>
              <a:t>年－公元前</a:t>
            </a:r>
            <a:r>
              <a:rPr lang="en-US" altLang="zh-CN" dirty="0" smtClean="0"/>
              <a:t>238</a:t>
            </a:r>
            <a:r>
              <a:rPr lang="zh-CN" altLang="en-US" dirty="0" smtClean="0"/>
              <a:t>年），名况，字卿，战国末期赵国人 。著名思想家、文学家、政治家，时人尊称“荀卿“。西汉时因避汉宣帝刘询讳，因“荀”与“孙”二字古音相通，故又称孙卿。曾三次出任齐国稷下学宫的祭酒，后为楚兰陵（位于今山东兰陵县）令。</a:t>
            </a:r>
            <a:endParaRPr lang="zh-CN" altLang="en-US" dirty="0"/>
          </a:p>
        </p:txBody>
      </p:sp>
      <p:pic>
        <p:nvPicPr>
          <p:cNvPr id="14" name="荀子（战国末期赵国思想家、教育家）_百度百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9699" y="1463039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353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8837" y="1302798"/>
            <a:ext cx="1538883" cy="3968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8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第二章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045129" y="3846221"/>
            <a:ext cx="1287554" cy="1651199"/>
            <a:chOff x="6562543" y="4171243"/>
            <a:chExt cx="419099" cy="1199357"/>
          </a:xfrm>
        </p:grpSpPr>
        <p:sp>
          <p:nvSpPr>
            <p:cNvPr id="5" name="Freeform 10"/>
            <p:cNvSpPr>
              <a:spLocks noEditPoints="1"/>
            </p:cNvSpPr>
            <p:nvPr/>
          </p:nvSpPr>
          <p:spPr bwMode="auto">
            <a:xfrm rot="16200000">
              <a:off x="6195937" y="4568890"/>
              <a:ext cx="1152312" cy="419099"/>
            </a:xfrm>
            <a:custGeom>
              <a:avLst/>
              <a:gdLst>
                <a:gd name="T0" fmla="*/ 19 w 234"/>
                <a:gd name="T1" fmla="*/ 19 h 99"/>
                <a:gd name="T2" fmla="*/ 36 w 234"/>
                <a:gd name="T3" fmla="*/ 51 h 99"/>
                <a:gd name="T4" fmla="*/ 222 w 234"/>
                <a:gd name="T5" fmla="*/ 83 h 99"/>
                <a:gd name="T6" fmla="*/ 99 w 234"/>
                <a:gd name="T7" fmla="*/ 86 h 99"/>
                <a:gd name="T8" fmla="*/ 212 w 234"/>
                <a:gd name="T9" fmla="*/ 90 h 99"/>
                <a:gd name="T10" fmla="*/ 193 w 234"/>
                <a:gd name="T11" fmla="*/ 94 h 99"/>
                <a:gd name="T12" fmla="*/ 231 w 234"/>
                <a:gd name="T13" fmla="*/ 56 h 99"/>
                <a:gd name="T14" fmla="*/ 228 w 234"/>
                <a:gd name="T15" fmla="*/ 26 h 99"/>
                <a:gd name="T16" fmla="*/ 204 w 234"/>
                <a:gd name="T17" fmla="*/ 8 h 99"/>
                <a:gd name="T18" fmla="*/ 152 w 234"/>
                <a:gd name="T19" fmla="*/ 3 h 99"/>
                <a:gd name="T20" fmla="*/ 67 w 234"/>
                <a:gd name="T21" fmla="*/ 8 h 99"/>
                <a:gd name="T22" fmla="*/ 43 w 234"/>
                <a:gd name="T23" fmla="*/ 13 h 99"/>
                <a:gd name="T24" fmla="*/ 20 w 234"/>
                <a:gd name="T25" fmla="*/ 20 h 99"/>
                <a:gd name="T26" fmla="*/ 10 w 234"/>
                <a:gd name="T27" fmla="*/ 29 h 99"/>
                <a:gd name="T28" fmla="*/ 16 w 234"/>
                <a:gd name="T29" fmla="*/ 39 h 99"/>
                <a:gd name="T30" fmla="*/ 45 w 234"/>
                <a:gd name="T31" fmla="*/ 51 h 99"/>
                <a:gd name="T32" fmla="*/ 34 w 234"/>
                <a:gd name="T33" fmla="*/ 56 h 99"/>
                <a:gd name="T34" fmla="*/ 36 w 234"/>
                <a:gd name="T35" fmla="*/ 64 h 99"/>
                <a:gd name="T36" fmla="*/ 58 w 234"/>
                <a:gd name="T37" fmla="*/ 73 h 99"/>
                <a:gd name="T38" fmla="*/ 74 w 234"/>
                <a:gd name="T39" fmla="*/ 79 h 99"/>
                <a:gd name="T40" fmla="*/ 102 w 234"/>
                <a:gd name="T41" fmla="*/ 88 h 99"/>
                <a:gd name="T42" fmla="*/ 97 w 234"/>
                <a:gd name="T43" fmla="*/ 96 h 99"/>
                <a:gd name="T44" fmla="*/ 160 w 234"/>
                <a:gd name="T45" fmla="*/ 94 h 99"/>
                <a:gd name="T46" fmla="*/ 227 w 234"/>
                <a:gd name="T47" fmla="*/ 80 h 99"/>
                <a:gd name="T48" fmla="*/ 233 w 234"/>
                <a:gd name="T49" fmla="*/ 62 h 99"/>
                <a:gd name="T50" fmla="*/ 40 w 234"/>
                <a:gd name="T51" fmla="*/ 20 h 99"/>
                <a:gd name="T52" fmla="*/ 54 w 234"/>
                <a:gd name="T53" fmla="*/ 26 h 99"/>
                <a:gd name="T54" fmla="*/ 64 w 234"/>
                <a:gd name="T55" fmla="*/ 27 h 99"/>
                <a:gd name="T56" fmla="*/ 75 w 234"/>
                <a:gd name="T57" fmla="*/ 28 h 99"/>
                <a:gd name="T58" fmla="*/ 86 w 234"/>
                <a:gd name="T59" fmla="*/ 53 h 99"/>
                <a:gd name="T60" fmla="*/ 99 w 234"/>
                <a:gd name="T61" fmla="*/ 70 h 99"/>
                <a:gd name="T62" fmla="*/ 111 w 234"/>
                <a:gd name="T63" fmla="*/ 54 h 99"/>
                <a:gd name="T64" fmla="*/ 105 w 234"/>
                <a:gd name="T65" fmla="*/ 53 h 99"/>
                <a:gd name="T66" fmla="*/ 116 w 234"/>
                <a:gd name="T67" fmla="*/ 70 h 99"/>
                <a:gd name="T68" fmla="*/ 169 w 234"/>
                <a:gd name="T69" fmla="*/ 21 h 99"/>
                <a:gd name="T70" fmla="*/ 164 w 234"/>
                <a:gd name="T71" fmla="*/ 10 h 99"/>
                <a:gd name="T72" fmla="*/ 160 w 234"/>
                <a:gd name="T73" fmla="*/ 19 h 99"/>
                <a:gd name="T74" fmla="*/ 143 w 234"/>
                <a:gd name="T75" fmla="*/ 68 h 99"/>
                <a:gd name="T76" fmla="*/ 143 w 234"/>
                <a:gd name="T77" fmla="*/ 18 h 99"/>
                <a:gd name="T78" fmla="*/ 148 w 234"/>
                <a:gd name="T79" fmla="*/ 24 h 99"/>
                <a:gd name="T80" fmla="*/ 151 w 234"/>
                <a:gd name="T81" fmla="*/ 57 h 99"/>
                <a:gd name="T82" fmla="*/ 153 w 234"/>
                <a:gd name="T83" fmla="*/ 18 h 99"/>
                <a:gd name="T84" fmla="*/ 149 w 234"/>
                <a:gd name="T85" fmla="*/ 19 h 99"/>
                <a:gd name="T86" fmla="*/ 145 w 234"/>
                <a:gd name="T87" fmla="*/ 9 h 99"/>
                <a:gd name="T88" fmla="*/ 130 w 234"/>
                <a:gd name="T89" fmla="*/ 20 h 99"/>
                <a:gd name="T90" fmla="*/ 135 w 234"/>
                <a:gd name="T91" fmla="*/ 20 h 99"/>
                <a:gd name="T92" fmla="*/ 138 w 234"/>
                <a:gd name="T93" fmla="*/ 55 h 99"/>
                <a:gd name="T94" fmla="*/ 126 w 234"/>
                <a:gd name="T95" fmla="*/ 62 h 99"/>
                <a:gd name="T96" fmla="*/ 123 w 234"/>
                <a:gd name="T97" fmla="*/ 30 h 99"/>
                <a:gd name="T98" fmla="*/ 124 w 234"/>
                <a:gd name="T99" fmla="*/ 89 h 99"/>
                <a:gd name="T100" fmla="*/ 127 w 234"/>
                <a:gd name="T101" fmla="*/ 57 h 99"/>
                <a:gd name="T102" fmla="*/ 132 w 234"/>
                <a:gd name="T103" fmla="*/ 70 h 99"/>
                <a:gd name="T104" fmla="*/ 137 w 234"/>
                <a:gd name="T105" fmla="*/ 71 h 99"/>
                <a:gd name="T106" fmla="*/ 140 w 234"/>
                <a:gd name="T107" fmla="*/ 72 h 99"/>
                <a:gd name="T108" fmla="*/ 148 w 234"/>
                <a:gd name="T109" fmla="*/ 71 h 99"/>
                <a:gd name="T110" fmla="*/ 158 w 234"/>
                <a:gd name="T111" fmla="*/ 92 h 99"/>
                <a:gd name="T112" fmla="*/ 166 w 234"/>
                <a:gd name="T113" fmla="*/ 30 h 99"/>
                <a:gd name="T114" fmla="*/ 179 w 234"/>
                <a:gd name="T115" fmla="*/ 21 h 99"/>
                <a:gd name="T116" fmla="*/ 199 w 234"/>
                <a:gd name="T117" fmla="*/ 13 h 99"/>
                <a:gd name="T118" fmla="*/ 172 w 234"/>
                <a:gd name="T11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99">
                  <a:moveTo>
                    <a:pt x="211" y="8"/>
                  </a:moveTo>
                  <a:cubicBezTo>
                    <a:pt x="209" y="7"/>
                    <a:pt x="208" y="6"/>
                    <a:pt x="207" y="5"/>
                  </a:cubicBezTo>
                  <a:cubicBezTo>
                    <a:pt x="205" y="6"/>
                    <a:pt x="201" y="5"/>
                    <a:pt x="200" y="6"/>
                  </a:cubicBezTo>
                  <a:cubicBezTo>
                    <a:pt x="204" y="6"/>
                    <a:pt x="206" y="8"/>
                    <a:pt x="211" y="8"/>
                  </a:cubicBezTo>
                  <a:close/>
                  <a:moveTo>
                    <a:pt x="34" y="7"/>
                  </a:moveTo>
                  <a:cubicBezTo>
                    <a:pt x="34" y="7"/>
                    <a:pt x="33" y="7"/>
                    <a:pt x="33" y="8"/>
                  </a:cubicBezTo>
                  <a:cubicBezTo>
                    <a:pt x="34" y="8"/>
                    <a:pt x="34" y="8"/>
                    <a:pt x="34" y="7"/>
                  </a:cubicBezTo>
                  <a:close/>
                  <a:moveTo>
                    <a:pt x="28" y="18"/>
                  </a:moveTo>
                  <a:cubicBezTo>
                    <a:pt x="26" y="18"/>
                    <a:pt x="22" y="18"/>
                    <a:pt x="19" y="19"/>
                  </a:cubicBezTo>
                  <a:cubicBezTo>
                    <a:pt x="22" y="19"/>
                    <a:pt x="26" y="20"/>
                    <a:pt x="28" y="18"/>
                  </a:cubicBezTo>
                  <a:close/>
                  <a:moveTo>
                    <a:pt x="19" y="19"/>
                  </a:moveTo>
                  <a:cubicBezTo>
                    <a:pt x="18" y="19"/>
                    <a:pt x="17" y="18"/>
                    <a:pt x="16" y="19"/>
                  </a:cubicBezTo>
                  <a:cubicBezTo>
                    <a:pt x="17" y="19"/>
                    <a:pt x="19" y="20"/>
                    <a:pt x="19" y="19"/>
                  </a:cubicBezTo>
                  <a:close/>
                  <a:moveTo>
                    <a:pt x="224" y="23"/>
                  </a:moveTo>
                  <a:cubicBezTo>
                    <a:pt x="223" y="23"/>
                    <a:pt x="222" y="22"/>
                    <a:pt x="222" y="23"/>
                  </a:cubicBezTo>
                  <a:cubicBezTo>
                    <a:pt x="223" y="23"/>
                    <a:pt x="224" y="23"/>
                    <a:pt x="224" y="23"/>
                  </a:cubicBezTo>
                  <a:close/>
                  <a:moveTo>
                    <a:pt x="30" y="44"/>
                  </a:moveTo>
                  <a:cubicBezTo>
                    <a:pt x="29" y="44"/>
                    <a:pt x="27" y="44"/>
                    <a:pt x="28" y="45"/>
                  </a:cubicBezTo>
                  <a:cubicBezTo>
                    <a:pt x="28" y="44"/>
                    <a:pt x="30" y="45"/>
                    <a:pt x="30" y="44"/>
                  </a:cubicBezTo>
                  <a:close/>
                  <a:moveTo>
                    <a:pt x="36" y="51"/>
                  </a:moveTo>
                  <a:cubicBezTo>
                    <a:pt x="34" y="52"/>
                    <a:pt x="33" y="51"/>
                    <a:pt x="32" y="51"/>
                  </a:cubicBezTo>
                  <a:cubicBezTo>
                    <a:pt x="33" y="52"/>
                    <a:pt x="35" y="53"/>
                    <a:pt x="36" y="51"/>
                  </a:cubicBezTo>
                  <a:close/>
                  <a:moveTo>
                    <a:pt x="32" y="69"/>
                  </a:moveTo>
                  <a:cubicBezTo>
                    <a:pt x="29" y="69"/>
                    <a:pt x="34" y="70"/>
                    <a:pt x="33" y="69"/>
                  </a:cubicBezTo>
                  <a:cubicBezTo>
                    <a:pt x="33" y="69"/>
                    <a:pt x="32" y="69"/>
                    <a:pt x="32" y="69"/>
                  </a:cubicBezTo>
                  <a:close/>
                  <a:moveTo>
                    <a:pt x="18" y="70"/>
                  </a:moveTo>
                  <a:cubicBezTo>
                    <a:pt x="20" y="70"/>
                    <a:pt x="22" y="71"/>
                    <a:pt x="24" y="71"/>
                  </a:cubicBezTo>
                  <a:cubicBezTo>
                    <a:pt x="22" y="70"/>
                    <a:pt x="19" y="70"/>
                    <a:pt x="18" y="70"/>
                  </a:cubicBezTo>
                  <a:close/>
                  <a:moveTo>
                    <a:pt x="228" y="74"/>
                  </a:moveTo>
                  <a:cubicBezTo>
                    <a:pt x="228" y="74"/>
                    <a:pt x="229" y="74"/>
                    <a:pt x="229" y="74"/>
                  </a:cubicBezTo>
                  <a:cubicBezTo>
                    <a:pt x="229" y="74"/>
                    <a:pt x="228" y="73"/>
                    <a:pt x="228" y="74"/>
                  </a:cubicBezTo>
                  <a:close/>
                  <a:moveTo>
                    <a:pt x="225" y="83"/>
                  </a:moveTo>
                  <a:cubicBezTo>
                    <a:pt x="224" y="83"/>
                    <a:pt x="223" y="83"/>
                    <a:pt x="222" y="83"/>
                  </a:cubicBezTo>
                  <a:cubicBezTo>
                    <a:pt x="222" y="83"/>
                    <a:pt x="225" y="84"/>
                    <a:pt x="225" y="83"/>
                  </a:cubicBezTo>
                  <a:close/>
                  <a:moveTo>
                    <a:pt x="226" y="84"/>
                  </a:moveTo>
                  <a:cubicBezTo>
                    <a:pt x="226" y="85"/>
                    <a:pt x="227" y="85"/>
                    <a:pt x="227" y="84"/>
                  </a:cubicBezTo>
                  <a:cubicBezTo>
                    <a:pt x="226" y="84"/>
                    <a:pt x="226" y="84"/>
                    <a:pt x="226" y="84"/>
                  </a:cubicBezTo>
                  <a:close/>
                  <a:moveTo>
                    <a:pt x="220" y="85"/>
                  </a:moveTo>
                  <a:cubicBezTo>
                    <a:pt x="221" y="85"/>
                    <a:pt x="221" y="85"/>
                    <a:pt x="222" y="84"/>
                  </a:cubicBezTo>
                  <a:cubicBezTo>
                    <a:pt x="221" y="85"/>
                    <a:pt x="220" y="84"/>
                    <a:pt x="220" y="85"/>
                  </a:cubicBezTo>
                  <a:close/>
                  <a:moveTo>
                    <a:pt x="215" y="86"/>
                  </a:moveTo>
                  <a:cubicBezTo>
                    <a:pt x="219" y="86"/>
                    <a:pt x="224" y="87"/>
                    <a:pt x="227" y="86"/>
                  </a:cubicBezTo>
                  <a:cubicBezTo>
                    <a:pt x="223" y="84"/>
                    <a:pt x="219" y="85"/>
                    <a:pt x="215" y="86"/>
                  </a:cubicBezTo>
                  <a:close/>
                  <a:moveTo>
                    <a:pt x="99" y="86"/>
                  </a:moveTo>
                  <a:cubicBezTo>
                    <a:pt x="99" y="86"/>
                    <a:pt x="98" y="86"/>
                    <a:pt x="98" y="86"/>
                  </a:cubicBezTo>
                  <a:cubicBezTo>
                    <a:pt x="98" y="86"/>
                    <a:pt x="98" y="86"/>
                    <a:pt x="98" y="87"/>
                  </a:cubicBezTo>
                  <a:cubicBezTo>
                    <a:pt x="98" y="87"/>
                    <a:pt x="99" y="86"/>
                    <a:pt x="99" y="86"/>
                  </a:cubicBezTo>
                  <a:close/>
                  <a:moveTo>
                    <a:pt x="205" y="87"/>
                  </a:moveTo>
                  <a:cubicBezTo>
                    <a:pt x="205" y="85"/>
                    <a:pt x="201" y="87"/>
                    <a:pt x="200" y="87"/>
                  </a:cubicBezTo>
                  <a:cubicBezTo>
                    <a:pt x="201" y="88"/>
                    <a:pt x="204" y="87"/>
                    <a:pt x="205" y="87"/>
                  </a:cubicBezTo>
                  <a:close/>
                  <a:moveTo>
                    <a:pt x="219" y="88"/>
                  </a:moveTo>
                  <a:cubicBezTo>
                    <a:pt x="218" y="87"/>
                    <a:pt x="215" y="88"/>
                    <a:pt x="213" y="88"/>
                  </a:cubicBezTo>
                  <a:cubicBezTo>
                    <a:pt x="215" y="88"/>
                    <a:pt x="216" y="87"/>
                    <a:pt x="219" y="88"/>
                  </a:cubicBezTo>
                  <a:close/>
                  <a:moveTo>
                    <a:pt x="214" y="89"/>
                  </a:moveTo>
                  <a:cubicBezTo>
                    <a:pt x="213" y="89"/>
                    <a:pt x="212" y="89"/>
                    <a:pt x="212" y="90"/>
                  </a:cubicBezTo>
                  <a:cubicBezTo>
                    <a:pt x="215" y="89"/>
                    <a:pt x="219" y="90"/>
                    <a:pt x="221" y="88"/>
                  </a:cubicBezTo>
                  <a:cubicBezTo>
                    <a:pt x="219" y="88"/>
                    <a:pt x="216" y="89"/>
                    <a:pt x="214" y="89"/>
                  </a:cubicBezTo>
                  <a:close/>
                  <a:moveTo>
                    <a:pt x="207" y="90"/>
                  </a:moveTo>
                  <a:cubicBezTo>
                    <a:pt x="209" y="90"/>
                    <a:pt x="211" y="90"/>
                    <a:pt x="209" y="90"/>
                  </a:cubicBezTo>
                  <a:cubicBezTo>
                    <a:pt x="208" y="89"/>
                    <a:pt x="207" y="89"/>
                    <a:pt x="207" y="90"/>
                  </a:cubicBezTo>
                  <a:close/>
                  <a:moveTo>
                    <a:pt x="197" y="94"/>
                  </a:moveTo>
                  <a:cubicBezTo>
                    <a:pt x="199" y="94"/>
                    <a:pt x="202" y="94"/>
                    <a:pt x="204" y="93"/>
                  </a:cubicBezTo>
                  <a:cubicBezTo>
                    <a:pt x="202" y="93"/>
                    <a:pt x="199" y="93"/>
                    <a:pt x="197" y="94"/>
                  </a:cubicBezTo>
                  <a:close/>
                  <a:moveTo>
                    <a:pt x="193" y="94"/>
                  </a:moveTo>
                  <a:cubicBezTo>
                    <a:pt x="194" y="94"/>
                    <a:pt x="195" y="94"/>
                    <a:pt x="195" y="94"/>
                  </a:cubicBezTo>
                  <a:cubicBezTo>
                    <a:pt x="194" y="94"/>
                    <a:pt x="193" y="94"/>
                    <a:pt x="193" y="94"/>
                  </a:cubicBezTo>
                  <a:close/>
                  <a:moveTo>
                    <a:pt x="134" y="95"/>
                  </a:moveTo>
                  <a:cubicBezTo>
                    <a:pt x="135" y="95"/>
                    <a:pt x="136" y="96"/>
                    <a:pt x="137" y="95"/>
                  </a:cubicBezTo>
                  <a:cubicBezTo>
                    <a:pt x="136" y="94"/>
                    <a:pt x="134" y="95"/>
                    <a:pt x="134" y="95"/>
                  </a:cubicBezTo>
                  <a:close/>
                  <a:moveTo>
                    <a:pt x="137" y="98"/>
                  </a:moveTo>
                  <a:cubicBezTo>
                    <a:pt x="138" y="99"/>
                    <a:pt x="141" y="98"/>
                    <a:pt x="143" y="98"/>
                  </a:cubicBezTo>
                  <a:cubicBezTo>
                    <a:pt x="141" y="98"/>
                    <a:pt x="139" y="98"/>
                    <a:pt x="137" y="98"/>
                  </a:cubicBezTo>
                  <a:close/>
                  <a:moveTo>
                    <a:pt x="133" y="99"/>
                  </a:moveTo>
                  <a:cubicBezTo>
                    <a:pt x="134" y="99"/>
                    <a:pt x="136" y="99"/>
                    <a:pt x="137" y="98"/>
                  </a:cubicBezTo>
                  <a:cubicBezTo>
                    <a:pt x="136" y="99"/>
                    <a:pt x="134" y="98"/>
                    <a:pt x="133" y="99"/>
                  </a:cubicBezTo>
                  <a:close/>
                  <a:moveTo>
                    <a:pt x="234" y="60"/>
                  </a:moveTo>
                  <a:cubicBezTo>
                    <a:pt x="233" y="59"/>
                    <a:pt x="231" y="58"/>
                    <a:pt x="231" y="56"/>
                  </a:cubicBezTo>
                  <a:cubicBezTo>
                    <a:pt x="230" y="55"/>
                    <a:pt x="228" y="55"/>
                    <a:pt x="226" y="55"/>
                  </a:cubicBezTo>
                  <a:cubicBezTo>
                    <a:pt x="226" y="54"/>
                    <a:pt x="226" y="54"/>
                    <a:pt x="227" y="54"/>
                  </a:cubicBezTo>
                  <a:cubicBezTo>
                    <a:pt x="226" y="54"/>
                    <a:pt x="226" y="54"/>
                    <a:pt x="226" y="53"/>
                  </a:cubicBezTo>
                  <a:cubicBezTo>
                    <a:pt x="226" y="52"/>
                    <a:pt x="227" y="51"/>
                    <a:pt x="228" y="50"/>
                  </a:cubicBezTo>
                  <a:cubicBezTo>
                    <a:pt x="228" y="49"/>
                    <a:pt x="227" y="50"/>
                    <a:pt x="227" y="49"/>
                  </a:cubicBezTo>
                  <a:cubicBezTo>
                    <a:pt x="231" y="47"/>
                    <a:pt x="234" y="35"/>
                    <a:pt x="226" y="37"/>
                  </a:cubicBezTo>
                  <a:cubicBezTo>
                    <a:pt x="226" y="37"/>
                    <a:pt x="225" y="37"/>
                    <a:pt x="225" y="37"/>
                  </a:cubicBezTo>
                  <a:cubicBezTo>
                    <a:pt x="228" y="36"/>
                    <a:pt x="229" y="33"/>
                    <a:pt x="229" y="30"/>
                  </a:cubicBezTo>
                  <a:cubicBezTo>
                    <a:pt x="229" y="30"/>
                    <a:pt x="230" y="30"/>
                    <a:pt x="230" y="29"/>
                  </a:cubicBezTo>
                  <a:cubicBezTo>
                    <a:pt x="230" y="29"/>
                    <a:pt x="229" y="29"/>
                    <a:pt x="229" y="28"/>
                  </a:cubicBezTo>
                  <a:cubicBezTo>
                    <a:pt x="230" y="27"/>
                    <a:pt x="229" y="26"/>
                    <a:pt x="228" y="26"/>
                  </a:cubicBezTo>
                  <a:cubicBezTo>
                    <a:pt x="228" y="25"/>
                    <a:pt x="229" y="26"/>
                    <a:pt x="230" y="26"/>
                  </a:cubicBezTo>
                  <a:cubicBezTo>
                    <a:pt x="228" y="23"/>
                    <a:pt x="224" y="24"/>
                    <a:pt x="222" y="2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18" y="24"/>
                    <a:pt x="220" y="20"/>
                    <a:pt x="220" y="18"/>
                  </a:cubicBezTo>
                  <a:cubicBezTo>
                    <a:pt x="218" y="18"/>
                    <a:pt x="218" y="15"/>
                    <a:pt x="217" y="15"/>
                  </a:cubicBezTo>
                  <a:cubicBezTo>
                    <a:pt x="217" y="15"/>
                    <a:pt x="217" y="13"/>
                    <a:pt x="217" y="12"/>
                  </a:cubicBezTo>
                  <a:cubicBezTo>
                    <a:pt x="215" y="11"/>
                    <a:pt x="211" y="11"/>
                    <a:pt x="209" y="10"/>
                  </a:cubicBezTo>
                  <a:cubicBezTo>
                    <a:pt x="211" y="9"/>
                    <a:pt x="212" y="10"/>
                    <a:pt x="214" y="10"/>
                  </a:cubicBezTo>
                  <a:cubicBezTo>
                    <a:pt x="214" y="10"/>
                    <a:pt x="213" y="10"/>
                    <a:pt x="213" y="9"/>
                  </a:cubicBezTo>
                  <a:cubicBezTo>
                    <a:pt x="209" y="8"/>
                    <a:pt x="204" y="7"/>
                    <a:pt x="200" y="8"/>
                  </a:cubicBezTo>
                  <a:cubicBezTo>
                    <a:pt x="201" y="8"/>
                    <a:pt x="203" y="8"/>
                    <a:pt x="204" y="8"/>
                  </a:cubicBezTo>
                  <a:cubicBezTo>
                    <a:pt x="202" y="9"/>
                    <a:pt x="199" y="8"/>
                    <a:pt x="199" y="6"/>
                  </a:cubicBezTo>
                  <a:cubicBezTo>
                    <a:pt x="199" y="6"/>
                    <a:pt x="200" y="6"/>
                    <a:pt x="200" y="5"/>
                  </a:cubicBezTo>
                  <a:cubicBezTo>
                    <a:pt x="197" y="3"/>
                    <a:pt x="192" y="6"/>
                    <a:pt x="188" y="6"/>
                  </a:cubicBezTo>
                  <a:cubicBezTo>
                    <a:pt x="188" y="6"/>
                    <a:pt x="187" y="5"/>
                    <a:pt x="186" y="5"/>
                  </a:cubicBezTo>
                  <a:cubicBezTo>
                    <a:pt x="185" y="5"/>
                    <a:pt x="184" y="5"/>
                    <a:pt x="183" y="5"/>
                  </a:cubicBezTo>
                  <a:cubicBezTo>
                    <a:pt x="183" y="5"/>
                    <a:pt x="182" y="4"/>
                    <a:pt x="182" y="4"/>
                  </a:cubicBezTo>
                  <a:cubicBezTo>
                    <a:pt x="181" y="4"/>
                    <a:pt x="181" y="4"/>
                    <a:pt x="180" y="4"/>
                  </a:cubicBezTo>
                  <a:cubicBezTo>
                    <a:pt x="181" y="3"/>
                    <a:pt x="181" y="3"/>
                    <a:pt x="180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7" y="3"/>
                    <a:pt x="179" y="2"/>
                    <a:pt x="178" y="3"/>
                  </a:cubicBezTo>
                  <a:cubicBezTo>
                    <a:pt x="169" y="2"/>
                    <a:pt x="162" y="4"/>
                    <a:pt x="152" y="3"/>
                  </a:cubicBezTo>
                  <a:cubicBezTo>
                    <a:pt x="152" y="2"/>
                    <a:pt x="153" y="1"/>
                    <a:pt x="152" y="0"/>
                  </a:cubicBezTo>
                  <a:cubicBezTo>
                    <a:pt x="151" y="0"/>
                    <a:pt x="150" y="1"/>
                    <a:pt x="149" y="1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41" y="3"/>
                    <a:pt x="131" y="3"/>
                    <a:pt x="119" y="3"/>
                  </a:cubicBezTo>
                  <a:cubicBezTo>
                    <a:pt x="120" y="4"/>
                    <a:pt x="117" y="4"/>
                    <a:pt x="117" y="4"/>
                  </a:cubicBezTo>
                  <a:cubicBezTo>
                    <a:pt x="112" y="4"/>
                    <a:pt x="106" y="3"/>
                    <a:pt x="99" y="4"/>
                  </a:cubicBezTo>
                  <a:cubicBezTo>
                    <a:pt x="99" y="4"/>
                    <a:pt x="100" y="5"/>
                    <a:pt x="99" y="5"/>
                  </a:cubicBezTo>
                  <a:cubicBezTo>
                    <a:pt x="97" y="5"/>
                    <a:pt x="94" y="5"/>
                    <a:pt x="92" y="5"/>
                  </a:cubicBezTo>
                  <a:cubicBezTo>
                    <a:pt x="89" y="5"/>
                    <a:pt x="85" y="4"/>
                    <a:pt x="84" y="6"/>
                  </a:cubicBezTo>
                  <a:cubicBezTo>
                    <a:pt x="89" y="5"/>
                    <a:pt x="90" y="7"/>
                    <a:pt x="94" y="7"/>
                  </a:cubicBezTo>
                  <a:cubicBezTo>
                    <a:pt x="85" y="7"/>
                    <a:pt x="73" y="8"/>
                    <a:pt x="67" y="8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65" y="9"/>
                    <a:pt x="66" y="9"/>
                    <a:pt x="66" y="8"/>
                  </a:cubicBezTo>
                  <a:cubicBezTo>
                    <a:pt x="64" y="8"/>
                    <a:pt x="62" y="8"/>
                    <a:pt x="60" y="8"/>
                  </a:cubicBezTo>
                  <a:cubicBezTo>
                    <a:pt x="61" y="8"/>
                    <a:pt x="63" y="9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1" y="10"/>
                    <a:pt x="44" y="10"/>
                  </a:cubicBezTo>
                  <a:cubicBezTo>
                    <a:pt x="45" y="11"/>
                    <a:pt x="49" y="9"/>
                    <a:pt x="51" y="11"/>
                  </a:cubicBezTo>
                  <a:cubicBezTo>
                    <a:pt x="50" y="12"/>
                    <a:pt x="47" y="11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6" y="11"/>
                    <a:pt x="43" y="13"/>
                  </a:cubicBezTo>
                  <a:cubicBezTo>
                    <a:pt x="46" y="13"/>
                    <a:pt x="48" y="13"/>
                    <a:pt x="50" y="14"/>
                  </a:cubicBezTo>
                  <a:cubicBezTo>
                    <a:pt x="47" y="14"/>
                    <a:pt x="46" y="14"/>
                    <a:pt x="44" y="15"/>
                  </a:cubicBezTo>
                  <a:cubicBezTo>
                    <a:pt x="44" y="15"/>
                    <a:pt x="46" y="15"/>
                    <a:pt x="46" y="16"/>
                  </a:cubicBezTo>
                  <a:cubicBezTo>
                    <a:pt x="40" y="16"/>
                    <a:pt x="32" y="15"/>
                    <a:pt x="27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8"/>
                    <a:pt x="30" y="17"/>
                    <a:pt x="30" y="18"/>
                  </a:cubicBezTo>
                  <a:cubicBezTo>
                    <a:pt x="33" y="18"/>
                    <a:pt x="35" y="19"/>
                    <a:pt x="38" y="18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4" y="20"/>
                    <a:pt x="30" y="20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19"/>
                    <a:pt x="22" y="21"/>
                    <a:pt x="20" y="20"/>
                  </a:cubicBezTo>
                  <a:cubicBezTo>
                    <a:pt x="18" y="21"/>
                    <a:pt x="16" y="21"/>
                    <a:pt x="14" y="22"/>
                  </a:cubicBezTo>
                  <a:cubicBezTo>
                    <a:pt x="21" y="22"/>
                    <a:pt x="26" y="22"/>
                    <a:pt x="32" y="23"/>
                  </a:cubicBezTo>
                  <a:cubicBezTo>
                    <a:pt x="28" y="24"/>
                    <a:pt x="24" y="23"/>
                    <a:pt x="20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2" y="24"/>
                    <a:pt x="23" y="23"/>
                    <a:pt x="26" y="24"/>
                  </a:cubicBezTo>
                  <a:cubicBezTo>
                    <a:pt x="25" y="24"/>
                    <a:pt x="26" y="25"/>
                    <a:pt x="25" y="25"/>
                  </a:cubicBezTo>
                  <a:cubicBezTo>
                    <a:pt x="22" y="24"/>
                    <a:pt x="20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6" y="27"/>
                    <a:pt x="16" y="28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1" y="29"/>
                    <a:pt x="12" y="29"/>
                    <a:pt x="14" y="29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6" y="31"/>
                    <a:pt x="18" y="31"/>
                    <a:pt x="19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4" y="31"/>
                    <a:pt x="12" y="32"/>
                  </a:cubicBezTo>
                  <a:cubicBezTo>
                    <a:pt x="16" y="33"/>
                    <a:pt x="19" y="34"/>
                    <a:pt x="23" y="34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3" y="36"/>
                    <a:pt x="23" y="37"/>
                  </a:cubicBezTo>
                  <a:cubicBezTo>
                    <a:pt x="20" y="37"/>
                    <a:pt x="16" y="35"/>
                    <a:pt x="16" y="39"/>
                  </a:cubicBezTo>
                  <a:cubicBezTo>
                    <a:pt x="17" y="39"/>
                    <a:pt x="20" y="38"/>
                    <a:pt x="21" y="40"/>
                  </a:cubicBezTo>
                  <a:cubicBezTo>
                    <a:pt x="16" y="40"/>
                    <a:pt x="13" y="40"/>
                    <a:pt x="7" y="40"/>
                  </a:cubicBezTo>
                  <a:cubicBezTo>
                    <a:pt x="10" y="42"/>
                    <a:pt x="13" y="41"/>
                    <a:pt x="15" y="43"/>
                  </a:cubicBezTo>
                  <a:cubicBezTo>
                    <a:pt x="20" y="43"/>
                    <a:pt x="25" y="44"/>
                    <a:pt x="30" y="44"/>
                  </a:cubicBezTo>
                  <a:cubicBezTo>
                    <a:pt x="30" y="45"/>
                    <a:pt x="32" y="45"/>
                    <a:pt x="32" y="45"/>
                  </a:cubicBezTo>
                  <a:cubicBezTo>
                    <a:pt x="28" y="45"/>
                    <a:pt x="25" y="45"/>
                    <a:pt x="22" y="45"/>
                  </a:cubicBezTo>
                  <a:cubicBezTo>
                    <a:pt x="27" y="46"/>
                    <a:pt x="32" y="46"/>
                    <a:pt x="37" y="47"/>
                  </a:cubicBezTo>
                  <a:cubicBezTo>
                    <a:pt x="37" y="47"/>
                    <a:pt x="37" y="48"/>
                    <a:pt x="38" y="49"/>
                  </a:cubicBezTo>
                  <a:cubicBezTo>
                    <a:pt x="39" y="49"/>
                    <a:pt x="41" y="49"/>
                    <a:pt x="42" y="50"/>
                  </a:cubicBezTo>
                  <a:cubicBezTo>
                    <a:pt x="40" y="50"/>
                    <a:pt x="38" y="49"/>
                    <a:pt x="37" y="50"/>
                  </a:cubicBezTo>
                  <a:cubicBezTo>
                    <a:pt x="39" y="51"/>
                    <a:pt x="42" y="50"/>
                    <a:pt x="45" y="51"/>
                  </a:cubicBezTo>
                  <a:cubicBezTo>
                    <a:pt x="42" y="53"/>
                    <a:pt x="39" y="51"/>
                    <a:pt x="36" y="51"/>
                  </a:cubicBezTo>
                  <a:cubicBezTo>
                    <a:pt x="36" y="54"/>
                    <a:pt x="33" y="52"/>
                    <a:pt x="32" y="53"/>
                  </a:cubicBezTo>
                  <a:cubicBezTo>
                    <a:pt x="33" y="53"/>
                    <a:pt x="35" y="53"/>
                    <a:pt x="36" y="53"/>
                  </a:cubicBezTo>
                  <a:cubicBezTo>
                    <a:pt x="32" y="54"/>
                    <a:pt x="28" y="53"/>
                    <a:pt x="26" y="54"/>
                  </a:cubicBezTo>
                  <a:cubicBezTo>
                    <a:pt x="27" y="54"/>
                    <a:pt x="27" y="56"/>
                    <a:pt x="29" y="55"/>
                  </a:cubicBezTo>
                  <a:cubicBezTo>
                    <a:pt x="30" y="55"/>
                    <a:pt x="29" y="54"/>
                    <a:pt x="30" y="54"/>
                  </a:cubicBezTo>
                  <a:cubicBezTo>
                    <a:pt x="31" y="54"/>
                    <a:pt x="33" y="54"/>
                    <a:pt x="35" y="54"/>
                  </a:cubicBezTo>
                  <a:cubicBezTo>
                    <a:pt x="37" y="54"/>
                    <a:pt x="40" y="53"/>
                    <a:pt x="41" y="55"/>
                  </a:cubicBezTo>
                  <a:cubicBezTo>
                    <a:pt x="40" y="55"/>
                    <a:pt x="39" y="54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7" y="56"/>
                    <a:pt x="35" y="55"/>
                    <a:pt x="34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2" y="57"/>
                    <a:pt x="26" y="56"/>
                    <a:pt x="22" y="57"/>
                  </a:cubicBezTo>
                  <a:cubicBezTo>
                    <a:pt x="22" y="57"/>
                    <a:pt x="23" y="57"/>
                    <a:pt x="22" y="58"/>
                  </a:cubicBezTo>
                  <a:cubicBezTo>
                    <a:pt x="19" y="57"/>
                    <a:pt x="15" y="58"/>
                    <a:pt x="12" y="59"/>
                  </a:cubicBezTo>
                  <a:cubicBezTo>
                    <a:pt x="12" y="59"/>
                    <a:pt x="12" y="60"/>
                    <a:pt x="12" y="60"/>
                  </a:cubicBezTo>
                  <a:cubicBezTo>
                    <a:pt x="10" y="60"/>
                    <a:pt x="6" y="60"/>
                    <a:pt x="3" y="61"/>
                  </a:cubicBezTo>
                  <a:cubicBezTo>
                    <a:pt x="0" y="62"/>
                    <a:pt x="5" y="62"/>
                    <a:pt x="5" y="61"/>
                  </a:cubicBezTo>
                  <a:cubicBezTo>
                    <a:pt x="12" y="62"/>
                    <a:pt x="21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5" y="63"/>
                    <a:pt x="38" y="64"/>
                  </a:cubicBezTo>
                  <a:cubicBezTo>
                    <a:pt x="37" y="64"/>
                    <a:pt x="36" y="63"/>
                    <a:pt x="36" y="64"/>
                  </a:cubicBezTo>
                  <a:cubicBezTo>
                    <a:pt x="37" y="64"/>
                    <a:pt x="40" y="64"/>
                    <a:pt x="40" y="65"/>
                  </a:cubicBezTo>
                  <a:cubicBezTo>
                    <a:pt x="37" y="65"/>
                    <a:pt x="34" y="65"/>
                    <a:pt x="30" y="66"/>
                  </a:cubicBezTo>
                  <a:cubicBezTo>
                    <a:pt x="31" y="66"/>
                    <a:pt x="32" y="66"/>
                    <a:pt x="32" y="67"/>
                  </a:cubicBezTo>
                  <a:cubicBezTo>
                    <a:pt x="31" y="67"/>
                    <a:pt x="30" y="66"/>
                    <a:pt x="30" y="67"/>
                  </a:cubicBezTo>
                  <a:cubicBezTo>
                    <a:pt x="35" y="67"/>
                    <a:pt x="40" y="66"/>
                    <a:pt x="44" y="68"/>
                  </a:cubicBezTo>
                  <a:cubicBezTo>
                    <a:pt x="44" y="68"/>
                    <a:pt x="44" y="68"/>
                    <a:pt x="44" y="67"/>
                  </a:cubicBezTo>
                  <a:cubicBezTo>
                    <a:pt x="45" y="69"/>
                    <a:pt x="49" y="69"/>
                    <a:pt x="52" y="69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70"/>
                    <a:pt x="56" y="71"/>
                    <a:pt x="58" y="71"/>
                  </a:cubicBezTo>
                  <a:cubicBezTo>
                    <a:pt x="59" y="72"/>
                    <a:pt x="62" y="71"/>
                    <a:pt x="63" y="72"/>
                  </a:cubicBezTo>
                  <a:cubicBezTo>
                    <a:pt x="61" y="73"/>
                    <a:pt x="60" y="72"/>
                    <a:pt x="58" y="73"/>
                  </a:cubicBezTo>
                  <a:cubicBezTo>
                    <a:pt x="58" y="73"/>
                    <a:pt x="58" y="72"/>
                    <a:pt x="59" y="73"/>
                  </a:cubicBezTo>
                  <a:cubicBezTo>
                    <a:pt x="60" y="74"/>
                    <a:pt x="64" y="73"/>
                    <a:pt x="66" y="74"/>
                  </a:cubicBezTo>
                  <a:cubicBezTo>
                    <a:pt x="65" y="74"/>
                    <a:pt x="66" y="75"/>
                    <a:pt x="65" y="75"/>
                  </a:cubicBezTo>
                  <a:cubicBezTo>
                    <a:pt x="61" y="75"/>
                    <a:pt x="58" y="74"/>
                    <a:pt x="55" y="75"/>
                  </a:cubicBezTo>
                  <a:cubicBezTo>
                    <a:pt x="57" y="75"/>
                    <a:pt x="59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61" y="77"/>
                    <a:pt x="62" y="76"/>
                    <a:pt x="63" y="76"/>
                  </a:cubicBezTo>
                  <a:cubicBezTo>
                    <a:pt x="65" y="75"/>
                    <a:pt x="70" y="76"/>
                    <a:pt x="71" y="77"/>
                  </a:cubicBezTo>
                  <a:cubicBezTo>
                    <a:pt x="70" y="77"/>
                    <a:pt x="69" y="77"/>
                    <a:pt x="68" y="78"/>
                  </a:cubicBezTo>
                  <a:cubicBezTo>
                    <a:pt x="70" y="78"/>
                    <a:pt x="72" y="78"/>
                    <a:pt x="73" y="78"/>
                  </a:cubicBezTo>
                  <a:cubicBezTo>
                    <a:pt x="73" y="78"/>
                    <a:pt x="73" y="79"/>
                    <a:pt x="74" y="79"/>
                  </a:cubicBezTo>
                  <a:cubicBezTo>
                    <a:pt x="77" y="79"/>
                    <a:pt x="81" y="79"/>
                    <a:pt x="83" y="80"/>
                  </a:cubicBezTo>
                  <a:cubicBezTo>
                    <a:pt x="85" y="80"/>
                    <a:pt x="87" y="80"/>
                    <a:pt x="88" y="81"/>
                  </a:cubicBezTo>
                  <a:cubicBezTo>
                    <a:pt x="88" y="81"/>
                    <a:pt x="85" y="81"/>
                    <a:pt x="86" y="81"/>
                  </a:cubicBezTo>
                  <a:cubicBezTo>
                    <a:pt x="89" y="81"/>
                    <a:pt x="91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2"/>
                    <a:pt x="96" y="83"/>
                    <a:pt x="99" y="83"/>
                  </a:cubicBezTo>
                  <a:cubicBezTo>
                    <a:pt x="97" y="84"/>
                    <a:pt x="94" y="83"/>
                    <a:pt x="94" y="84"/>
                  </a:cubicBezTo>
                  <a:cubicBezTo>
                    <a:pt x="98" y="84"/>
                    <a:pt x="100" y="85"/>
                    <a:pt x="104" y="85"/>
                  </a:cubicBezTo>
                  <a:cubicBezTo>
                    <a:pt x="102" y="86"/>
                    <a:pt x="100" y="85"/>
                    <a:pt x="99" y="87"/>
                  </a:cubicBezTo>
                  <a:cubicBezTo>
                    <a:pt x="101" y="87"/>
                    <a:pt x="102" y="86"/>
                    <a:pt x="104" y="87"/>
                  </a:cubicBezTo>
                  <a:cubicBezTo>
                    <a:pt x="103" y="87"/>
                    <a:pt x="103" y="87"/>
                    <a:pt x="102" y="88"/>
                  </a:cubicBezTo>
                  <a:cubicBezTo>
                    <a:pt x="101" y="88"/>
                    <a:pt x="102" y="89"/>
                    <a:pt x="102" y="89"/>
                  </a:cubicBezTo>
                  <a:cubicBezTo>
                    <a:pt x="99" y="89"/>
                    <a:pt x="96" y="89"/>
                    <a:pt x="94" y="89"/>
                  </a:cubicBezTo>
                  <a:cubicBezTo>
                    <a:pt x="95" y="89"/>
                    <a:pt x="96" y="89"/>
                    <a:pt x="96" y="90"/>
                  </a:cubicBezTo>
                  <a:cubicBezTo>
                    <a:pt x="96" y="91"/>
                    <a:pt x="95" y="90"/>
                    <a:pt x="95" y="91"/>
                  </a:cubicBezTo>
                  <a:cubicBezTo>
                    <a:pt x="97" y="91"/>
                    <a:pt x="100" y="90"/>
                    <a:pt x="1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2"/>
                    <a:pt x="100" y="93"/>
                    <a:pt x="99" y="93"/>
                  </a:cubicBezTo>
                  <a:cubicBezTo>
                    <a:pt x="97" y="92"/>
                    <a:pt x="94" y="93"/>
                    <a:pt x="91" y="93"/>
                  </a:cubicBezTo>
                  <a:cubicBezTo>
                    <a:pt x="94" y="94"/>
                    <a:pt x="99" y="94"/>
                    <a:pt x="102" y="95"/>
                  </a:cubicBezTo>
                  <a:cubicBezTo>
                    <a:pt x="100" y="95"/>
                    <a:pt x="97" y="95"/>
                    <a:pt x="95" y="95"/>
                  </a:cubicBezTo>
                  <a:cubicBezTo>
                    <a:pt x="96" y="96"/>
                    <a:pt x="97" y="95"/>
                    <a:pt x="97" y="96"/>
                  </a:cubicBezTo>
                  <a:cubicBezTo>
                    <a:pt x="97" y="97"/>
                    <a:pt x="95" y="95"/>
                    <a:pt x="94" y="96"/>
                  </a:cubicBezTo>
                  <a:cubicBezTo>
                    <a:pt x="102" y="97"/>
                    <a:pt x="110" y="99"/>
                    <a:pt x="118" y="97"/>
                  </a:cubicBezTo>
                  <a:cubicBezTo>
                    <a:pt x="117" y="96"/>
                    <a:pt x="119" y="96"/>
                    <a:pt x="119" y="96"/>
                  </a:cubicBezTo>
                  <a:cubicBezTo>
                    <a:pt x="119" y="95"/>
                    <a:pt x="119" y="92"/>
                    <a:pt x="120" y="92"/>
                  </a:cubicBezTo>
                  <a:cubicBezTo>
                    <a:pt x="119" y="92"/>
                    <a:pt x="119" y="90"/>
                    <a:pt x="119" y="90"/>
                  </a:cubicBezTo>
                  <a:cubicBezTo>
                    <a:pt x="121" y="89"/>
                    <a:pt x="124" y="89"/>
                    <a:pt x="123" y="90"/>
                  </a:cubicBezTo>
                  <a:cubicBezTo>
                    <a:pt x="124" y="91"/>
                    <a:pt x="126" y="90"/>
                    <a:pt x="126" y="92"/>
                  </a:cubicBezTo>
                  <a:cubicBezTo>
                    <a:pt x="131" y="93"/>
                    <a:pt x="139" y="91"/>
                    <a:pt x="142" y="93"/>
                  </a:cubicBezTo>
                  <a:cubicBezTo>
                    <a:pt x="138" y="94"/>
                    <a:pt x="136" y="92"/>
                    <a:pt x="133" y="94"/>
                  </a:cubicBezTo>
                  <a:cubicBezTo>
                    <a:pt x="135" y="94"/>
                    <a:pt x="135" y="94"/>
                    <a:pt x="137" y="94"/>
                  </a:cubicBezTo>
                  <a:cubicBezTo>
                    <a:pt x="144" y="95"/>
                    <a:pt x="153" y="93"/>
                    <a:pt x="160" y="94"/>
                  </a:cubicBezTo>
                  <a:cubicBezTo>
                    <a:pt x="159" y="94"/>
                    <a:pt x="158" y="94"/>
                    <a:pt x="156" y="94"/>
                  </a:cubicBezTo>
                  <a:cubicBezTo>
                    <a:pt x="156" y="95"/>
                    <a:pt x="157" y="95"/>
                    <a:pt x="158" y="96"/>
                  </a:cubicBezTo>
                  <a:cubicBezTo>
                    <a:pt x="160" y="95"/>
                    <a:pt x="163" y="96"/>
                    <a:pt x="166" y="95"/>
                  </a:cubicBezTo>
                  <a:cubicBezTo>
                    <a:pt x="165" y="93"/>
                    <a:pt x="169" y="94"/>
                    <a:pt x="169" y="93"/>
                  </a:cubicBezTo>
                  <a:cubicBezTo>
                    <a:pt x="168" y="93"/>
                    <a:pt x="167" y="93"/>
                    <a:pt x="166" y="92"/>
                  </a:cubicBezTo>
                  <a:cubicBezTo>
                    <a:pt x="167" y="91"/>
                    <a:pt x="170" y="92"/>
                    <a:pt x="171" y="90"/>
                  </a:cubicBezTo>
                  <a:cubicBezTo>
                    <a:pt x="171" y="90"/>
                    <a:pt x="170" y="91"/>
                    <a:pt x="170" y="90"/>
                  </a:cubicBezTo>
                  <a:cubicBezTo>
                    <a:pt x="172" y="89"/>
                    <a:pt x="175" y="89"/>
                    <a:pt x="176" y="88"/>
                  </a:cubicBezTo>
                  <a:cubicBezTo>
                    <a:pt x="178" y="88"/>
                    <a:pt x="182" y="88"/>
                    <a:pt x="184" y="87"/>
                  </a:cubicBezTo>
                  <a:cubicBezTo>
                    <a:pt x="196" y="85"/>
                    <a:pt x="209" y="86"/>
                    <a:pt x="221" y="83"/>
                  </a:cubicBezTo>
                  <a:cubicBezTo>
                    <a:pt x="221" y="81"/>
                    <a:pt x="226" y="81"/>
                    <a:pt x="227" y="80"/>
                  </a:cubicBezTo>
                  <a:cubicBezTo>
                    <a:pt x="225" y="81"/>
                    <a:pt x="223" y="81"/>
                    <a:pt x="221" y="80"/>
                  </a:cubicBezTo>
                  <a:cubicBezTo>
                    <a:pt x="223" y="78"/>
                    <a:pt x="228" y="80"/>
                    <a:pt x="229" y="78"/>
                  </a:cubicBezTo>
                  <a:cubicBezTo>
                    <a:pt x="227" y="77"/>
                    <a:pt x="223" y="78"/>
                    <a:pt x="221" y="77"/>
                  </a:cubicBezTo>
                  <a:cubicBezTo>
                    <a:pt x="223" y="75"/>
                    <a:pt x="225" y="74"/>
                    <a:pt x="228" y="73"/>
                  </a:cubicBezTo>
                  <a:cubicBezTo>
                    <a:pt x="228" y="73"/>
                    <a:pt x="227" y="73"/>
                    <a:pt x="228" y="73"/>
                  </a:cubicBezTo>
                  <a:cubicBezTo>
                    <a:pt x="228" y="72"/>
                    <a:pt x="229" y="73"/>
                    <a:pt x="230" y="73"/>
                  </a:cubicBezTo>
                  <a:cubicBezTo>
                    <a:pt x="230" y="72"/>
                    <a:pt x="230" y="73"/>
                    <a:pt x="230" y="72"/>
                  </a:cubicBezTo>
                  <a:cubicBezTo>
                    <a:pt x="232" y="70"/>
                    <a:pt x="232" y="68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2" y="62"/>
                    <a:pt x="233" y="63"/>
                    <a:pt x="233" y="62"/>
                  </a:cubicBezTo>
                  <a:cubicBezTo>
                    <a:pt x="232" y="61"/>
                    <a:pt x="234" y="61"/>
                    <a:pt x="234" y="60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5"/>
                    <a:pt x="28" y="24"/>
                  </a:cubicBezTo>
                  <a:cubicBezTo>
                    <a:pt x="28" y="25"/>
                    <a:pt x="28" y="24"/>
                    <a:pt x="27" y="25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9"/>
                  </a:moveTo>
                  <a:cubicBezTo>
                    <a:pt x="26" y="28"/>
                    <a:pt x="29" y="28"/>
                    <a:pt x="29" y="29"/>
                  </a:cubicBezTo>
                  <a:cubicBezTo>
                    <a:pt x="28" y="29"/>
                    <a:pt x="28" y="28"/>
                    <a:pt x="26" y="29"/>
                  </a:cubicBezTo>
                  <a:close/>
                  <a:moveTo>
                    <a:pt x="40" y="20"/>
                  </a:moveTo>
                  <a:cubicBezTo>
                    <a:pt x="40" y="20"/>
                    <a:pt x="39" y="20"/>
                    <a:pt x="38" y="20"/>
                  </a:cubicBezTo>
                  <a:cubicBezTo>
                    <a:pt x="39" y="19"/>
                    <a:pt x="40" y="20"/>
                    <a:pt x="40" y="20"/>
                  </a:cubicBezTo>
                  <a:close/>
                  <a:moveTo>
                    <a:pt x="39" y="30"/>
                  </a:moveTo>
                  <a:cubicBezTo>
                    <a:pt x="39" y="29"/>
                    <a:pt x="40" y="29"/>
                    <a:pt x="40" y="30"/>
                  </a:cubicBezTo>
                  <a:cubicBezTo>
                    <a:pt x="40" y="30"/>
                    <a:pt x="39" y="29"/>
                    <a:pt x="39" y="30"/>
                  </a:cubicBezTo>
                  <a:close/>
                  <a:moveTo>
                    <a:pt x="49" y="30"/>
                  </a:moveTo>
                  <a:cubicBezTo>
                    <a:pt x="49" y="29"/>
                    <a:pt x="51" y="29"/>
                    <a:pt x="51" y="30"/>
                  </a:cubicBezTo>
                  <a:cubicBezTo>
                    <a:pt x="51" y="30"/>
                    <a:pt x="49" y="30"/>
                    <a:pt x="49" y="30"/>
                  </a:cubicBezTo>
                  <a:close/>
                  <a:moveTo>
                    <a:pt x="51" y="31"/>
                  </a:moveTo>
                  <a:cubicBezTo>
                    <a:pt x="52" y="30"/>
                    <a:pt x="53" y="31"/>
                    <a:pt x="54" y="30"/>
                  </a:cubicBezTo>
                  <a:cubicBezTo>
                    <a:pt x="53" y="31"/>
                    <a:pt x="52" y="30"/>
                    <a:pt x="51" y="31"/>
                  </a:cubicBezTo>
                  <a:close/>
                  <a:moveTo>
                    <a:pt x="49" y="26"/>
                  </a:moveTo>
                  <a:cubicBezTo>
                    <a:pt x="51" y="26"/>
                    <a:pt x="52" y="26"/>
                    <a:pt x="54" y="26"/>
                  </a:cubicBezTo>
                  <a:cubicBezTo>
                    <a:pt x="53" y="27"/>
                    <a:pt x="50" y="26"/>
                    <a:pt x="49" y="26"/>
                  </a:cubicBezTo>
                  <a:close/>
                  <a:moveTo>
                    <a:pt x="57" y="23"/>
                  </a:moveTo>
                  <a:cubicBezTo>
                    <a:pt x="57" y="23"/>
                    <a:pt x="59" y="23"/>
                    <a:pt x="60" y="23"/>
                  </a:cubicBezTo>
                  <a:cubicBezTo>
                    <a:pt x="60" y="24"/>
                    <a:pt x="59" y="23"/>
                    <a:pt x="57" y="23"/>
                  </a:cubicBezTo>
                  <a:close/>
                  <a:moveTo>
                    <a:pt x="60" y="24"/>
                  </a:moveTo>
                  <a:cubicBezTo>
                    <a:pt x="60" y="23"/>
                    <a:pt x="62" y="23"/>
                    <a:pt x="62" y="24"/>
                  </a:cubicBezTo>
                  <a:cubicBezTo>
                    <a:pt x="62" y="24"/>
                    <a:pt x="61" y="23"/>
                    <a:pt x="60" y="24"/>
                  </a:cubicBezTo>
                  <a:close/>
                  <a:moveTo>
                    <a:pt x="61" y="30"/>
                  </a:moveTo>
                  <a:cubicBezTo>
                    <a:pt x="62" y="31"/>
                    <a:pt x="64" y="30"/>
                    <a:pt x="65" y="31"/>
                  </a:cubicBezTo>
                  <a:cubicBezTo>
                    <a:pt x="64" y="31"/>
                    <a:pt x="62" y="31"/>
                    <a:pt x="61" y="30"/>
                  </a:cubicBezTo>
                  <a:close/>
                  <a:moveTo>
                    <a:pt x="64" y="27"/>
                  </a:moveTo>
                  <a:cubicBezTo>
                    <a:pt x="64" y="26"/>
                    <a:pt x="65" y="27"/>
                    <a:pt x="65" y="27"/>
                  </a:cubicBezTo>
                  <a:cubicBezTo>
                    <a:pt x="65" y="27"/>
                    <a:pt x="64" y="27"/>
                    <a:pt x="64" y="27"/>
                  </a:cubicBezTo>
                  <a:close/>
                  <a:moveTo>
                    <a:pt x="72" y="28"/>
                  </a:moveTo>
                  <a:cubicBezTo>
                    <a:pt x="72" y="27"/>
                    <a:pt x="73" y="27"/>
                    <a:pt x="74" y="27"/>
                  </a:cubicBezTo>
                  <a:cubicBezTo>
                    <a:pt x="73" y="28"/>
                    <a:pt x="72" y="28"/>
                    <a:pt x="72" y="28"/>
                  </a:cubicBezTo>
                  <a:close/>
                  <a:moveTo>
                    <a:pt x="90" y="22"/>
                  </a:moveTo>
                  <a:cubicBezTo>
                    <a:pt x="90" y="22"/>
                    <a:pt x="89" y="22"/>
                    <a:pt x="88" y="22"/>
                  </a:cubicBezTo>
                  <a:cubicBezTo>
                    <a:pt x="88" y="21"/>
                    <a:pt x="90" y="22"/>
                    <a:pt x="90" y="22"/>
                  </a:cubicBezTo>
                  <a:close/>
                  <a:moveTo>
                    <a:pt x="75" y="28"/>
                  </a:moveTo>
                  <a:cubicBezTo>
                    <a:pt x="76" y="27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81" y="53"/>
                  </a:moveTo>
                  <a:cubicBezTo>
                    <a:pt x="80" y="53"/>
                    <a:pt x="79" y="53"/>
                    <a:pt x="79" y="52"/>
                  </a:cubicBezTo>
                  <a:cubicBezTo>
                    <a:pt x="80" y="53"/>
                    <a:pt x="82" y="52"/>
                    <a:pt x="81" y="53"/>
                  </a:cubicBezTo>
                  <a:close/>
                  <a:moveTo>
                    <a:pt x="81" y="15"/>
                  </a:moveTo>
                  <a:cubicBezTo>
                    <a:pt x="81" y="16"/>
                    <a:pt x="85" y="16"/>
                    <a:pt x="83" y="16"/>
                  </a:cubicBezTo>
                  <a:cubicBezTo>
                    <a:pt x="83" y="16"/>
                    <a:pt x="81" y="16"/>
                    <a:pt x="81" y="15"/>
                  </a:cubicBezTo>
                  <a:close/>
                  <a:moveTo>
                    <a:pt x="82" y="28"/>
                  </a:moveTo>
                  <a:cubicBezTo>
                    <a:pt x="83" y="28"/>
                    <a:pt x="83" y="28"/>
                    <a:pt x="84" y="28"/>
                  </a:cubicBezTo>
                  <a:cubicBezTo>
                    <a:pt x="85" y="28"/>
                    <a:pt x="82" y="29"/>
                    <a:pt x="82" y="28"/>
                  </a:cubicBezTo>
                  <a:close/>
                  <a:moveTo>
                    <a:pt x="82" y="53"/>
                  </a:moveTo>
                  <a:cubicBezTo>
                    <a:pt x="83" y="52"/>
                    <a:pt x="85" y="53"/>
                    <a:pt x="86" y="53"/>
                  </a:cubicBezTo>
                  <a:cubicBezTo>
                    <a:pt x="85" y="53"/>
                    <a:pt x="83" y="53"/>
                    <a:pt x="82" y="53"/>
                  </a:cubicBezTo>
                  <a:close/>
                  <a:moveTo>
                    <a:pt x="89" y="53"/>
                  </a:moveTo>
                  <a:cubicBezTo>
                    <a:pt x="87" y="53"/>
                    <a:pt x="86" y="53"/>
                    <a:pt x="89" y="53"/>
                  </a:cubicBezTo>
                  <a:close/>
                  <a:moveTo>
                    <a:pt x="88" y="67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92" y="68"/>
                    <a:pt x="90" y="68"/>
                    <a:pt x="88" y="67"/>
                  </a:cubicBezTo>
                  <a:close/>
                  <a:moveTo>
                    <a:pt x="89" y="29"/>
                  </a:moveTo>
                  <a:cubicBezTo>
                    <a:pt x="89" y="28"/>
                    <a:pt x="92" y="29"/>
                    <a:pt x="93" y="29"/>
                  </a:cubicBezTo>
                  <a:cubicBezTo>
                    <a:pt x="91" y="29"/>
                    <a:pt x="90" y="29"/>
                    <a:pt x="89" y="29"/>
                  </a:cubicBezTo>
                  <a:close/>
                  <a:moveTo>
                    <a:pt x="96" y="70"/>
                  </a:moveTo>
                  <a:cubicBezTo>
                    <a:pt x="96" y="70"/>
                    <a:pt x="98" y="70"/>
                    <a:pt x="99" y="70"/>
                  </a:cubicBezTo>
                  <a:cubicBezTo>
                    <a:pt x="98" y="71"/>
                    <a:pt x="97" y="70"/>
                    <a:pt x="96" y="70"/>
                  </a:cubicBezTo>
                  <a:close/>
                  <a:moveTo>
                    <a:pt x="118" y="68"/>
                  </a:moveTo>
                  <a:cubicBezTo>
                    <a:pt x="117" y="69"/>
                    <a:pt x="116" y="68"/>
                    <a:pt x="116" y="68"/>
                  </a:cubicBezTo>
                  <a:cubicBezTo>
                    <a:pt x="116" y="68"/>
                    <a:pt x="117" y="68"/>
                    <a:pt x="118" y="68"/>
                  </a:cubicBezTo>
                  <a:close/>
                  <a:moveTo>
                    <a:pt x="114" y="17"/>
                  </a:moveTo>
                  <a:cubicBezTo>
                    <a:pt x="112" y="18"/>
                    <a:pt x="112" y="17"/>
                    <a:pt x="114" y="17"/>
                  </a:cubicBezTo>
                  <a:close/>
                  <a:moveTo>
                    <a:pt x="115" y="57"/>
                  </a:moveTo>
                  <a:cubicBezTo>
                    <a:pt x="115" y="57"/>
                    <a:pt x="113" y="57"/>
                    <a:pt x="113" y="56"/>
                  </a:cubicBezTo>
                  <a:cubicBezTo>
                    <a:pt x="113" y="57"/>
                    <a:pt x="114" y="56"/>
                    <a:pt x="115" y="57"/>
                  </a:cubicBezTo>
                  <a:close/>
                  <a:moveTo>
                    <a:pt x="112" y="53"/>
                  </a:moveTo>
                  <a:cubicBezTo>
                    <a:pt x="112" y="54"/>
                    <a:pt x="111" y="53"/>
                    <a:pt x="111" y="54"/>
                  </a:cubicBezTo>
                  <a:cubicBezTo>
                    <a:pt x="110" y="53"/>
                    <a:pt x="112" y="54"/>
                    <a:pt x="112" y="53"/>
                  </a:cubicBezTo>
                  <a:close/>
                  <a:moveTo>
                    <a:pt x="111" y="17"/>
                  </a:move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10" y="17"/>
                    <a:pt x="111" y="17"/>
                  </a:cubicBezTo>
                  <a:close/>
                  <a:moveTo>
                    <a:pt x="110" y="20"/>
                  </a:moveTo>
                  <a:cubicBezTo>
                    <a:pt x="108" y="21"/>
                    <a:pt x="107" y="20"/>
                    <a:pt x="110" y="20"/>
                  </a:cubicBezTo>
                  <a:close/>
                  <a:moveTo>
                    <a:pt x="103" y="95"/>
                  </a:moveTo>
                  <a:cubicBezTo>
                    <a:pt x="103" y="94"/>
                    <a:pt x="105" y="94"/>
                    <a:pt x="105" y="95"/>
                  </a:cubicBezTo>
                  <a:lnTo>
                    <a:pt x="103" y="95"/>
                  </a:lnTo>
                  <a:close/>
                  <a:moveTo>
                    <a:pt x="102" y="53"/>
                  </a:moveTo>
                  <a:cubicBezTo>
                    <a:pt x="103" y="53"/>
                    <a:pt x="104" y="53"/>
                    <a:pt x="105" y="53"/>
                  </a:cubicBezTo>
                  <a:cubicBezTo>
                    <a:pt x="105" y="54"/>
                    <a:pt x="103" y="54"/>
                    <a:pt x="102" y="53"/>
                  </a:cubicBez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6" y="16"/>
                    <a:pt x="105" y="17"/>
                    <a:pt x="106" y="17"/>
                  </a:cubicBezTo>
                  <a:cubicBezTo>
                    <a:pt x="109" y="17"/>
                    <a:pt x="104" y="17"/>
                    <a:pt x="104" y="17"/>
                  </a:cubicBezTo>
                  <a:close/>
                  <a:moveTo>
                    <a:pt x="107" y="68"/>
                  </a:moveTo>
                  <a:cubicBezTo>
                    <a:pt x="109" y="68"/>
                    <a:pt x="112" y="68"/>
                    <a:pt x="114" y="68"/>
                  </a:cubicBezTo>
                  <a:cubicBezTo>
                    <a:pt x="112" y="69"/>
                    <a:pt x="110" y="68"/>
                    <a:pt x="107" y="68"/>
                  </a:cubicBezTo>
                  <a:close/>
                  <a:moveTo>
                    <a:pt x="116" y="70"/>
                  </a:moveTo>
                  <a:cubicBezTo>
                    <a:pt x="116" y="70"/>
                    <a:pt x="117" y="70"/>
                    <a:pt x="118" y="70"/>
                  </a:cubicBezTo>
                  <a:cubicBezTo>
                    <a:pt x="116" y="71"/>
                    <a:pt x="112" y="70"/>
                    <a:pt x="116" y="70"/>
                  </a:cubicBezTo>
                  <a:close/>
                  <a:moveTo>
                    <a:pt x="171" y="20"/>
                  </a:moveTo>
                  <a:cubicBezTo>
                    <a:pt x="171" y="19"/>
                    <a:pt x="173" y="19"/>
                    <a:pt x="174" y="19"/>
                  </a:cubicBezTo>
                  <a:cubicBezTo>
                    <a:pt x="177" y="20"/>
                    <a:pt x="172" y="20"/>
                    <a:pt x="171" y="20"/>
                  </a:cubicBezTo>
                  <a:close/>
                  <a:moveTo>
                    <a:pt x="174" y="10"/>
                  </a:moveTo>
                  <a:cubicBezTo>
                    <a:pt x="174" y="10"/>
                    <a:pt x="172" y="10"/>
                    <a:pt x="172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9"/>
                    <a:pt x="173" y="10"/>
                    <a:pt x="174" y="10"/>
                  </a:cubicBezTo>
                  <a:close/>
                  <a:moveTo>
                    <a:pt x="169" y="9"/>
                  </a:moveTo>
                  <a:cubicBezTo>
                    <a:pt x="170" y="10"/>
                    <a:pt x="167" y="10"/>
                    <a:pt x="166" y="10"/>
                  </a:cubicBezTo>
                  <a:cubicBezTo>
                    <a:pt x="167" y="9"/>
                    <a:pt x="169" y="10"/>
                    <a:pt x="169" y="9"/>
                  </a:cubicBezTo>
                  <a:close/>
                  <a:moveTo>
                    <a:pt x="169" y="21"/>
                  </a:moveTo>
                  <a:cubicBezTo>
                    <a:pt x="169" y="21"/>
                    <a:pt x="168" y="21"/>
                    <a:pt x="167" y="21"/>
                  </a:cubicBezTo>
                  <a:cubicBezTo>
                    <a:pt x="168" y="21"/>
                    <a:pt x="169" y="21"/>
                    <a:pt x="169" y="21"/>
                  </a:cubicBezTo>
                  <a:close/>
                  <a:moveTo>
                    <a:pt x="165" y="19"/>
                  </a:moveTo>
                  <a:cubicBezTo>
                    <a:pt x="164" y="20"/>
                    <a:pt x="162" y="19"/>
                    <a:pt x="162" y="20"/>
                  </a:cubicBezTo>
                  <a:cubicBezTo>
                    <a:pt x="162" y="19"/>
                    <a:pt x="164" y="20"/>
                    <a:pt x="165" y="19"/>
                  </a:cubicBezTo>
                  <a:close/>
                  <a:moveTo>
                    <a:pt x="160" y="18"/>
                  </a:moveTo>
                  <a:cubicBezTo>
                    <a:pt x="161" y="17"/>
                    <a:pt x="163" y="18"/>
                    <a:pt x="164" y="18"/>
                  </a:cubicBezTo>
                  <a:cubicBezTo>
                    <a:pt x="163" y="19"/>
                    <a:pt x="160" y="18"/>
                    <a:pt x="160" y="18"/>
                  </a:cubicBezTo>
                  <a:close/>
                  <a:moveTo>
                    <a:pt x="166" y="15"/>
                  </a:moveTo>
                  <a:cubicBezTo>
                    <a:pt x="165" y="16"/>
                    <a:pt x="163" y="14"/>
                    <a:pt x="166" y="15"/>
                  </a:cubicBezTo>
                  <a:close/>
                  <a:moveTo>
                    <a:pt x="164" y="10"/>
                  </a:moveTo>
                  <a:cubicBezTo>
                    <a:pt x="163" y="10"/>
                    <a:pt x="164" y="10"/>
                    <a:pt x="163" y="10"/>
                  </a:cubicBezTo>
                  <a:cubicBezTo>
                    <a:pt x="165" y="9"/>
                    <a:pt x="167" y="10"/>
                    <a:pt x="164" y="10"/>
                  </a:cubicBezTo>
                  <a:close/>
                  <a:moveTo>
                    <a:pt x="158" y="9"/>
                  </a:moveTo>
                  <a:cubicBezTo>
                    <a:pt x="158" y="9"/>
                    <a:pt x="161" y="9"/>
                    <a:pt x="163" y="9"/>
                  </a:cubicBezTo>
                  <a:cubicBezTo>
                    <a:pt x="162" y="11"/>
                    <a:pt x="157" y="9"/>
                    <a:pt x="158" y="9"/>
                  </a:cubicBezTo>
                  <a:close/>
                  <a:moveTo>
                    <a:pt x="159" y="18"/>
                  </a:moveTo>
                  <a:cubicBezTo>
                    <a:pt x="159" y="18"/>
                    <a:pt x="158" y="18"/>
                    <a:pt x="158" y="18"/>
                  </a:cubicBezTo>
                  <a:cubicBezTo>
                    <a:pt x="158" y="17"/>
                    <a:pt x="159" y="18"/>
                    <a:pt x="159" y="18"/>
                  </a:cubicBezTo>
                  <a:close/>
                  <a:moveTo>
                    <a:pt x="160" y="19"/>
                  </a:moveTo>
                  <a:cubicBezTo>
                    <a:pt x="160" y="20"/>
                    <a:pt x="158" y="19"/>
                    <a:pt x="158" y="19"/>
                  </a:cubicBezTo>
                  <a:cubicBezTo>
                    <a:pt x="158" y="19"/>
                    <a:pt x="160" y="19"/>
                    <a:pt x="160" y="19"/>
                  </a:cubicBezTo>
                  <a:close/>
                  <a:moveTo>
                    <a:pt x="158" y="21"/>
                  </a:moveTo>
                  <a:cubicBezTo>
                    <a:pt x="158" y="21"/>
                    <a:pt x="158" y="21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lnTo>
                    <a:pt x="158" y="21"/>
                  </a:lnTo>
                  <a:close/>
                  <a:moveTo>
                    <a:pt x="157" y="19"/>
                  </a:moveTo>
                  <a:cubicBezTo>
                    <a:pt x="156" y="19"/>
                    <a:pt x="155" y="20"/>
                    <a:pt x="154" y="19"/>
                  </a:cubicBezTo>
                  <a:cubicBezTo>
                    <a:pt x="155" y="19"/>
                    <a:pt x="157" y="19"/>
                    <a:pt x="157" y="19"/>
                  </a:cubicBezTo>
                  <a:close/>
                  <a:moveTo>
                    <a:pt x="143" y="68"/>
                  </a:moveTo>
                  <a:cubicBezTo>
                    <a:pt x="144" y="68"/>
                    <a:pt x="144" y="68"/>
                    <a:pt x="145" y="68"/>
                  </a:cubicBezTo>
                  <a:cubicBezTo>
                    <a:pt x="145" y="69"/>
                    <a:pt x="143" y="69"/>
                    <a:pt x="143" y="68"/>
                  </a:cubicBezTo>
                  <a:close/>
                  <a:moveTo>
                    <a:pt x="142" y="64"/>
                  </a:moveTo>
                  <a:cubicBezTo>
                    <a:pt x="143" y="63"/>
                    <a:pt x="144" y="64"/>
                    <a:pt x="145" y="63"/>
                  </a:cubicBezTo>
                  <a:cubicBezTo>
                    <a:pt x="144" y="64"/>
                    <a:pt x="143" y="63"/>
                    <a:pt x="142" y="64"/>
                  </a:cubicBezTo>
                  <a:close/>
                  <a:moveTo>
                    <a:pt x="144" y="55"/>
                  </a:moveTo>
                  <a:cubicBezTo>
                    <a:pt x="144" y="54"/>
                    <a:pt x="145" y="54"/>
                    <a:pt x="146" y="54"/>
                  </a:cubicBezTo>
                  <a:cubicBezTo>
                    <a:pt x="145" y="55"/>
                    <a:pt x="145" y="55"/>
                    <a:pt x="144" y="55"/>
                  </a:cubicBezTo>
                  <a:close/>
                  <a:moveTo>
                    <a:pt x="139" y="30"/>
                  </a:moveTo>
                  <a:cubicBezTo>
                    <a:pt x="141" y="30"/>
                    <a:pt x="146" y="30"/>
                    <a:pt x="147" y="31"/>
                  </a:cubicBezTo>
                  <a:cubicBezTo>
                    <a:pt x="144" y="31"/>
                    <a:pt x="143" y="30"/>
                    <a:pt x="139" y="30"/>
                  </a:cubicBezTo>
                  <a:close/>
                  <a:moveTo>
                    <a:pt x="142" y="18"/>
                  </a:moveTo>
                  <a:cubicBezTo>
                    <a:pt x="143" y="17"/>
                    <a:pt x="143" y="18"/>
                    <a:pt x="143" y="18"/>
                  </a:cubicBezTo>
                  <a:cubicBezTo>
                    <a:pt x="143" y="18"/>
                    <a:pt x="142" y="18"/>
                    <a:pt x="142" y="18"/>
                  </a:cubicBezTo>
                  <a:close/>
                  <a:moveTo>
                    <a:pt x="146" y="19"/>
                  </a:moveTo>
                  <a:cubicBezTo>
                    <a:pt x="146" y="20"/>
                    <a:pt x="144" y="19"/>
                    <a:pt x="143" y="19"/>
                  </a:cubicBezTo>
                  <a:cubicBezTo>
                    <a:pt x="143" y="18"/>
                    <a:pt x="145" y="19"/>
                    <a:pt x="146" y="19"/>
                  </a:cubicBezTo>
                  <a:close/>
                  <a:moveTo>
                    <a:pt x="142" y="19"/>
                  </a:moveTo>
                  <a:cubicBezTo>
                    <a:pt x="142" y="19"/>
                    <a:pt x="140" y="20"/>
                    <a:pt x="140" y="19"/>
                  </a:cubicBezTo>
                  <a:lnTo>
                    <a:pt x="142" y="19"/>
                  </a:lnTo>
                  <a:close/>
                  <a:moveTo>
                    <a:pt x="146" y="21"/>
                  </a:moveTo>
                  <a:cubicBezTo>
                    <a:pt x="145" y="21"/>
                    <a:pt x="140" y="21"/>
                    <a:pt x="139" y="21"/>
                  </a:cubicBezTo>
                  <a:cubicBezTo>
                    <a:pt x="140" y="20"/>
                    <a:pt x="143" y="21"/>
                    <a:pt x="146" y="21"/>
                  </a:cubicBezTo>
                  <a:close/>
                  <a:moveTo>
                    <a:pt x="148" y="24"/>
                  </a:moveTo>
                  <a:cubicBezTo>
                    <a:pt x="146" y="24"/>
                    <a:pt x="145" y="23"/>
                    <a:pt x="148" y="24"/>
                  </a:cubicBezTo>
                  <a:close/>
                  <a:moveTo>
                    <a:pt x="150" y="30"/>
                  </a:moveTo>
                  <a:cubicBezTo>
                    <a:pt x="150" y="31"/>
                    <a:pt x="148" y="31"/>
                    <a:pt x="148" y="31"/>
                  </a:cubicBezTo>
                  <a:cubicBezTo>
                    <a:pt x="148" y="30"/>
                    <a:pt x="149" y="30"/>
                    <a:pt x="150" y="30"/>
                  </a:cubicBezTo>
                  <a:close/>
                  <a:moveTo>
                    <a:pt x="147" y="43"/>
                  </a:moveTo>
                  <a:cubicBezTo>
                    <a:pt x="147" y="42"/>
                    <a:pt x="148" y="43"/>
                    <a:pt x="148" y="42"/>
                  </a:cubicBezTo>
                  <a:cubicBezTo>
                    <a:pt x="149" y="43"/>
                    <a:pt x="153" y="43"/>
                    <a:pt x="151" y="43"/>
                  </a:cubicBezTo>
                  <a:cubicBezTo>
                    <a:pt x="151" y="43"/>
                    <a:pt x="149" y="43"/>
                    <a:pt x="147" y="43"/>
                  </a:cubicBezTo>
                  <a:close/>
                  <a:moveTo>
                    <a:pt x="151" y="57"/>
                  </a:moveTo>
                  <a:cubicBezTo>
                    <a:pt x="150" y="58"/>
                    <a:pt x="147" y="58"/>
                    <a:pt x="147" y="57"/>
                  </a:cubicBezTo>
                  <a:cubicBezTo>
                    <a:pt x="147" y="57"/>
                    <a:pt x="149" y="57"/>
                    <a:pt x="151" y="57"/>
                  </a:cubicBezTo>
                  <a:close/>
                  <a:moveTo>
                    <a:pt x="151" y="31"/>
                  </a:moveTo>
                  <a:cubicBezTo>
                    <a:pt x="151" y="30"/>
                    <a:pt x="152" y="30"/>
                    <a:pt x="152" y="30"/>
                  </a:cubicBezTo>
                  <a:cubicBezTo>
                    <a:pt x="152" y="31"/>
                    <a:pt x="151" y="31"/>
                    <a:pt x="151" y="31"/>
                  </a:cubicBezTo>
                  <a:close/>
                  <a:moveTo>
                    <a:pt x="148" y="21"/>
                  </a:moveTo>
                  <a:cubicBezTo>
                    <a:pt x="149" y="21"/>
                    <a:pt x="154" y="20"/>
                    <a:pt x="156" y="21"/>
                  </a:cubicBezTo>
                  <a:cubicBezTo>
                    <a:pt x="153" y="21"/>
                    <a:pt x="150" y="21"/>
                    <a:pt x="148" y="21"/>
                  </a:cubicBezTo>
                  <a:close/>
                  <a:moveTo>
                    <a:pt x="153" y="19"/>
                  </a:moveTo>
                  <a:cubicBezTo>
                    <a:pt x="152" y="20"/>
                    <a:pt x="151" y="19"/>
                    <a:pt x="150" y="19"/>
                  </a:cubicBezTo>
                  <a:cubicBezTo>
                    <a:pt x="150" y="19"/>
                    <a:pt x="152" y="19"/>
                    <a:pt x="153" y="19"/>
                  </a:cubicBezTo>
                  <a:close/>
                  <a:moveTo>
                    <a:pt x="147" y="18"/>
                  </a:moveTo>
                  <a:cubicBezTo>
                    <a:pt x="148" y="18"/>
                    <a:pt x="152" y="18"/>
                    <a:pt x="153" y="18"/>
                  </a:cubicBezTo>
                  <a:cubicBezTo>
                    <a:pt x="152" y="18"/>
                    <a:pt x="150" y="18"/>
                    <a:pt x="147" y="18"/>
                  </a:cubicBezTo>
                  <a:close/>
                  <a:moveTo>
                    <a:pt x="152" y="9"/>
                  </a:moveTo>
                  <a:cubicBezTo>
                    <a:pt x="152" y="10"/>
                    <a:pt x="151" y="9"/>
                    <a:pt x="151" y="10"/>
                  </a:cubicBezTo>
                  <a:cubicBezTo>
                    <a:pt x="151" y="9"/>
                    <a:pt x="152" y="9"/>
                    <a:pt x="152" y="9"/>
                  </a:cubicBezTo>
                  <a:close/>
                  <a:moveTo>
                    <a:pt x="149" y="15"/>
                  </a:moveTo>
                  <a:cubicBezTo>
                    <a:pt x="151" y="15"/>
                    <a:pt x="150" y="14"/>
                    <a:pt x="153" y="15"/>
                  </a:cubicBezTo>
                  <a:cubicBezTo>
                    <a:pt x="157" y="15"/>
                    <a:pt x="149" y="15"/>
                    <a:pt x="148" y="15"/>
                  </a:cubicBezTo>
                  <a:cubicBezTo>
                    <a:pt x="146" y="15"/>
                    <a:pt x="148" y="15"/>
                    <a:pt x="149" y="15"/>
                  </a:cubicBezTo>
                  <a:close/>
                  <a:moveTo>
                    <a:pt x="149" y="19"/>
                  </a:moveTo>
                  <a:cubicBezTo>
                    <a:pt x="149" y="20"/>
                    <a:pt x="148" y="19"/>
                    <a:pt x="147" y="19"/>
                  </a:cubicBezTo>
                  <a:cubicBezTo>
                    <a:pt x="147" y="18"/>
                    <a:pt x="149" y="19"/>
                    <a:pt x="149" y="19"/>
                  </a:cubicBezTo>
                  <a:close/>
                  <a:moveTo>
                    <a:pt x="146" y="18"/>
                  </a:moveTo>
                  <a:cubicBezTo>
                    <a:pt x="146" y="18"/>
                    <a:pt x="144" y="19"/>
                    <a:pt x="144" y="18"/>
                  </a:cubicBezTo>
                  <a:cubicBezTo>
                    <a:pt x="144" y="18"/>
                    <a:pt x="147" y="18"/>
                    <a:pt x="146" y="18"/>
                  </a:cubicBezTo>
                  <a:close/>
                  <a:moveTo>
                    <a:pt x="145" y="9"/>
                  </a:moveTo>
                  <a:cubicBezTo>
                    <a:pt x="146" y="9"/>
                    <a:pt x="146" y="9"/>
                    <a:pt x="146" y="9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10"/>
                    <a:pt x="145" y="10"/>
                    <a:pt x="145" y="10"/>
                  </a:cubicBezTo>
                  <a:lnTo>
                    <a:pt x="145" y="9"/>
                  </a:lnTo>
                  <a:close/>
                  <a:moveTo>
                    <a:pt x="145" y="9"/>
                  </a:moveTo>
                  <a:cubicBezTo>
                    <a:pt x="144" y="10"/>
                    <a:pt x="143" y="9"/>
                    <a:pt x="142" y="9"/>
                  </a:cubicBezTo>
                  <a:cubicBezTo>
                    <a:pt x="143" y="9"/>
                    <a:pt x="144" y="9"/>
                    <a:pt x="145" y="9"/>
                  </a:cubicBezTo>
                  <a:close/>
                  <a:moveTo>
                    <a:pt x="143" y="14"/>
                  </a:moveTo>
                  <a:cubicBezTo>
                    <a:pt x="141" y="15"/>
                    <a:pt x="139" y="15"/>
                    <a:pt x="137" y="15"/>
                  </a:cubicBezTo>
                  <a:cubicBezTo>
                    <a:pt x="139" y="14"/>
                    <a:pt x="141" y="15"/>
                    <a:pt x="143" y="14"/>
                  </a:cubicBezTo>
                  <a:close/>
                  <a:moveTo>
                    <a:pt x="142" y="18"/>
                  </a:moveTo>
                  <a:cubicBezTo>
                    <a:pt x="138" y="19"/>
                    <a:pt x="135" y="17"/>
                    <a:pt x="131" y="18"/>
                  </a:cubicBezTo>
                  <a:cubicBezTo>
                    <a:pt x="133" y="17"/>
                    <a:pt x="138" y="18"/>
                    <a:pt x="142" y="18"/>
                  </a:cubicBezTo>
                  <a:close/>
                  <a:moveTo>
                    <a:pt x="134" y="23"/>
                  </a:moveTo>
                  <a:cubicBezTo>
                    <a:pt x="133" y="24"/>
                    <a:pt x="131" y="23"/>
                    <a:pt x="130" y="24"/>
                  </a:cubicBezTo>
                  <a:cubicBezTo>
                    <a:pt x="131" y="23"/>
                    <a:pt x="133" y="23"/>
                    <a:pt x="134" y="23"/>
                  </a:cubicBezTo>
                  <a:close/>
                  <a:moveTo>
                    <a:pt x="129" y="21"/>
                  </a:moveTo>
                  <a:cubicBezTo>
                    <a:pt x="129" y="20"/>
                    <a:pt x="130" y="21"/>
                    <a:pt x="130" y="20"/>
                  </a:cubicBezTo>
                  <a:cubicBezTo>
                    <a:pt x="130" y="21"/>
                    <a:pt x="129" y="21"/>
                    <a:pt x="129" y="21"/>
                  </a:cubicBezTo>
                  <a:close/>
                  <a:moveTo>
                    <a:pt x="137" y="20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8" y="21"/>
                    <a:pt x="136" y="21"/>
                    <a:pt x="137" y="20"/>
                  </a:cubicBezTo>
                  <a:close/>
                  <a:moveTo>
                    <a:pt x="137" y="23"/>
                  </a:moveTo>
                  <a:cubicBezTo>
                    <a:pt x="134" y="24"/>
                    <a:pt x="134" y="23"/>
                    <a:pt x="137" y="23"/>
                  </a:cubicBezTo>
                  <a:close/>
                  <a:moveTo>
                    <a:pt x="137" y="19"/>
                  </a:moveTo>
                  <a:cubicBezTo>
                    <a:pt x="136" y="19"/>
                    <a:pt x="133" y="19"/>
                    <a:pt x="131" y="19"/>
                  </a:cubicBezTo>
                  <a:cubicBezTo>
                    <a:pt x="133" y="18"/>
                    <a:pt x="135" y="19"/>
                    <a:pt x="137" y="19"/>
                  </a:cubicBezTo>
                  <a:cubicBezTo>
                    <a:pt x="139" y="19"/>
                    <a:pt x="137" y="19"/>
                    <a:pt x="137" y="19"/>
                  </a:cubicBezTo>
                  <a:close/>
                  <a:moveTo>
                    <a:pt x="135" y="20"/>
                  </a:moveTo>
                  <a:cubicBezTo>
                    <a:pt x="134" y="21"/>
                    <a:pt x="132" y="21"/>
                    <a:pt x="131" y="21"/>
                  </a:cubicBezTo>
                  <a:cubicBezTo>
                    <a:pt x="132" y="20"/>
                    <a:pt x="133" y="21"/>
                    <a:pt x="135" y="20"/>
                  </a:cubicBezTo>
                  <a:close/>
                  <a:moveTo>
                    <a:pt x="138" y="30"/>
                  </a:moveTo>
                  <a:cubicBezTo>
                    <a:pt x="137" y="31"/>
                    <a:pt x="134" y="30"/>
                    <a:pt x="133" y="30"/>
                  </a:cubicBezTo>
                  <a:cubicBezTo>
                    <a:pt x="133" y="30"/>
                    <a:pt x="137" y="31"/>
                    <a:pt x="138" y="30"/>
                  </a:cubicBezTo>
                  <a:close/>
                  <a:moveTo>
                    <a:pt x="136" y="34"/>
                  </a:moveTo>
                  <a:cubicBezTo>
                    <a:pt x="137" y="34"/>
                    <a:pt x="137" y="34"/>
                    <a:pt x="138" y="34"/>
                  </a:cubicBezTo>
                  <a:cubicBezTo>
                    <a:pt x="136" y="34"/>
                    <a:pt x="133" y="34"/>
                    <a:pt x="136" y="34"/>
                  </a:cubicBezTo>
                  <a:close/>
                  <a:moveTo>
                    <a:pt x="138" y="55"/>
                  </a:moveTo>
                  <a:cubicBezTo>
                    <a:pt x="137" y="54"/>
                    <a:pt x="136" y="54"/>
                    <a:pt x="135" y="55"/>
                  </a:cubicBezTo>
                  <a:cubicBezTo>
                    <a:pt x="135" y="54"/>
                    <a:pt x="138" y="54"/>
                    <a:pt x="138" y="55"/>
                  </a:cubicBezTo>
                  <a:close/>
                  <a:moveTo>
                    <a:pt x="132" y="9"/>
                  </a:moveTo>
                  <a:cubicBezTo>
                    <a:pt x="130" y="10"/>
                    <a:pt x="129" y="9"/>
                    <a:pt x="132" y="9"/>
                  </a:cubicBezTo>
                  <a:close/>
                  <a:moveTo>
                    <a:pt x="130" y="19"/>
                  </a:moveTo>
                  <a:cubicBezTo>
                    <a:pt x="129" y="19"/>
                    <a:pt x="128" y="19"/>
                    <a:pt x="127" y="19"/>
                  </a:cubicBezTo>
                  <a:cubicBezTo>
                    <a:pt x="127" y="18"/>
                    <a:pt x="129" y="19"/>
                    <a:pt x="130" y="19"/>
                  </a:cubicBezTo>
                  <a:close/>
                  <a:moveTo>
                    <a:pt x="128" y="21"/>
                  </a:moveTo>
                  <a:cubicBezTo>
                    <a:pt x="127" y="21"/>
                    <a:pt x="127" y="21"/>
                    <a:pt x="126" y="21"/>
                  </a:cubicBezTo>
                  <a:cubicBezTo>
                    <a:pt x="125" y="20"/>
                    <a:pt x="128" y="20"/>
                    <a:pt x="128" y="21"/>
                  </a:cubicBezTo>
                  <a:close/>
                  <a:moveTo>
                    <a:pt x="126" y="30"/>
                  </a:moveTo>
                  <a:cubicBezTo>
                    <a:pt x="125" y="31"/>
                    <a:pt x="123" y="30"/>
                    <a:pt x="126" y="30"/>
                  </a:cubicBezTo>
                  <a:close/>
                  <a:moveTo>
                    <a:pt x="126" y="62"/>
                  </a:moveTo>
                  <a:cubicBezTo>
                    <a:pt x="125" y="63"/>
                    <a:pt x="124" y="63"/>
                    <a:pt x="123" y="62"/>
                  </a:cubicBezTo>
                  <a:cubicBezTo>
                    <a:pt x="123" y="62"/>
                    <a:pt x="125" y="62"/>
                    <a:pt x="126" y="62"/>
                  </a:cubicBezTo>
                  <a:close/>
                  <a:moveTo>
                    <a:pt x="121" y="21"/>
                  </a:moveTo>
                  <a:cubicBezTo>
                    <a:pt x="121" y="20"/>
                    <a:pt x="122" y="21"/>
                    <a:pt x="122" y="20"/>
                  </a:cubicBezTo>
                  <a:cubicBezTo>
                    <a:pt x="124" y="21"/>
                    <a:pt x="125" y="21"/>
                    <a:pt x="121" y="21"/>
                  </a:cubicBezTo>
                  <a:close/>
                  <a:moveTo>
                    <a:pt x="123" y="19"/>
                  </a:moveTo>
                  <a:cubicBezTo>
                    <a:pt x="123" y="19"/>
                    <a:pt x="122" y="18"/>
                    <a:pt x="121" y="19"/>
                  </a:cubicBezTo>
                  <a:cubicBezTo>
                    <a:pt x="121" y="18"/>
                    <a:pt x="122" y="19"/>
                    <a:pt x="123" y="19"/>
                  </a:cubicBezTo>
                  <a:close/>
                  <a:moveTo>
                    <a:pt x="123" y="30"/>
                  </a:moveTo>
                  <a:cubicBezTo>
                    <a:pt x="122" y="30"/>
                    <a:pt x="121" y="30"/>
                    <a:pt x="120" y="30"/>
                  </a:cubicBezTo>
                  <a:cubicBezTo>
                    <a:pt x="121" y="30"/>
                    <a:pt x="122" y="30"/>
                    <a:pt x="123" y="30"/>
                  </a:cubicBezTo>
                  <a:close/>
                  <a:moveTo>
                    <a:pt x="121" y="68"/>
                  </a:moveTo>
                  <a:cubicBezTo>
                    <a:pt x="120" y="69"/>
                    <a:pt x="120" y="68"/>
                    <a:pt x="118" y="69"/>
                  </a:cubicBezTo>
                  <a:cubicBezTo>
                    <a:pt x="118" y="68"/>
                    <a:pt x="120" y="68"/>
                    <a:pt x="121" y="68"/>
                  </a:cubicBezTo>
                  <a:close/>
                  <a:moveTo>
                    <a:pt x="122" y="70"/>
                  </a:moveTo>
                  <a:cubicBezTo>
                    <a:pt x="121" y="71"/>
                    <a:pt x="119" y="70"/>
                    <a:pt x="118" y="71"/>
                  </a:cubicBezTo>
                  <a:cubicBezTo>
                    <a:pt x="119" y="70"/>
                    <a:pt x="121" y="70"/>
                    <a:pt x="122" y="70"/>
                  </a:cubicBezTo>
                  <a:close/>
                  <a:moveTo>
                    <a:pt x="119" y="72"/>
                  </a:moveTo>
                  <a:cubicBezTo>
                    <a:pt x="120" y="71"/>
                    <a:pt x="120" y="72"/>
                    <a:pt x="121" y="72"/>
                  </a:cubicBezTo>
                  <a:cubicBezTo>
                    <a:pt x="121" y="72"/>
                    <a:pt x="120" y="72"/>
                    <a:pt x="119" y="72"/>
                  </a:cubicBezTo>
                  <a:close/>
                  <a:moveTo>
                    <a:pt x="118" y="88"/>
                  </a:moveTo>
                  <a:cubicBezTo>
                    <a:pt x="120" y="89"/>
                    <a:pt x="122" y="88"/>
                    <a:pt x="124" y="89"/>
                  </a:cubicBezTo>
                  <a:cubicBezTo>
                    <a:pt x="122" y="89"/>
                    <a:pt x="119" y="90"/>
                    <a:pt x="118" y="88"/>
                  </a:cubicBezTo>
                  <a:close/>
                  <a:moveTo>
                    <a:pt x="122" y="63"/>
                  </a:moveTo>
                  <a:cubicBezTo>
                    <a:pt x="122" y="63"/>
                    <a:pt x="123" y="63"/>
                    <a:pt x="123" y="63"/>
                  </a:cubicBezTo>
                  <a:cubicBezTo>
                    <a:pt x="124" y="64"/>
                    <a:pt x="126" y="63"/>
                    <a:pt x="126" y="64"/>
                  </a:cubicBezTo>
                  <a:cubicBezTo>
                    <a:pt x="125" y="64"/>
                    <a:pt x="123" y="64"/>
                    <a:pt x="122" y="63"/>
                  </a:cubicBezTo>
                  <a:close/>
                  <a:moveTo>
                    <a:pt x="127" y="30"/>
                  </a:moveTo>
                  <a:cubicBezTo>
                    <a:pt x="128" y="30"/>
                    <a:pt x="129" y="30"/>
                    <a:pt x="130" y="30"/>
                  </a:cubicBezTo>
                  <a:cubicBezTo>
                    <a:pt x="130" y="31"/>
                    <a:pt x="126" y="30"/>
                    <a:pt x="127" y="30"/>
                  </a:cubicBezTo>
                  <a:close/>
                  <a:moveTo>
                    <a:pt x="127" y="57"/>
                  </a:moveTo>
                  <a:cubicBezTo>
                    <a:pt x="127" y="57"/>
                    <a:pt x="129" y="56"/>
                    <a:pt x="129" y="57"/>
                  </a:cubicBezTo>
                  <a:cubicBezTo>
                    <a:pt x="129" y="57"/>
                    <a:pt x="128" y="57"/>
                    <a:pt x="127" y="57"/>
                  </a:cubicBezTo>
                  <a:close/>
                  <a:moveTo>
                    <a:pt x="129" y="70"/>
                  </a:moveTo>
                  <a:cubicBezTo>
                    <a:pt x="129" y="71"/>
                    <a:pt x="128" y="71"/>
                    <a:pt x="127" y="71"/>
                  </a:cubicBezTo>
                  <a:cubicBezTo>
                    <a:pt x="127" y="70"/>
                    <a:pt x="128" y="70"/>
                    <a:pt x="129" y="70"/>
                  </a:cubicBezTo>
                  <a:close/>
                  <a:moveTo>
                    <a:pt x="127" y="91"/>
                  </a:moveTo>
                  <a:cubicBezTo>
                    <a:pt x="127" y="91"/>
                    <a:pt x="128" y="91"/>
                    <a:pt x="129" y="91"/>
                  </a:cubicBezTo>
                  <a:cubicBezTo>
                    <a:pt x="129" y="92"/>
                    <a:pt x="128" y="91"/>
                    <a:pt x="127" y="91"/>
                  </a:cubicBezTo>
                  <a:close/>
                  <a:moveTo>
                    <a:pt x="128" y="69"/>
                  </a:moveTo>
                  <a:cubicBezTo>
                    <a:pt x="129" y="68"/>
                    <a:pt x="130" y="69"/>
                    <a:pt x="131" y="68"/>
                  </a:cubicBezTo>
                  <a:cubicBezTo>
                    <a:pt x="131" y="69"/>
                    <a:pt x="129" y="68"/>
                    <a:pt x="128" y="69"/>
                  </a:cubicBezTo>
                  <a:close/>
                  <a:moveTo>
                    <a:pt x="131" y="71"/>
                  </a:moveTo>
                  <a:cubicBezTo>
                    <a:pt x="130" y="70"/>
                    <a:pt x="132" y="70"/>
                    <a:pt x="132" y="70"/>
                  </a:cubicBezTo>
                  <a:cubicBezTo>
                    <a:pt x="132" y="71"/>
                    <a:pt x="131" y="71"/>
                    <a:pt x="131" y="71"/>
                  </a:cubicBezTo>
                  <a:close/>
                  <a:moveTo>
                    <a:pt x="130" y="57"/>
                  </a:moveTo>
                  <a:cubicBezTo>
                    <a:pt x="130" y="57"/>
                    <a:pt x="133" y="57"/>
                    <a:pt x="134" y="57"/>
                  </a:cubicBezTo>
                  <a:cubicBezTo>
                    <a:pt x="133" y="58"/>
                    <a:pt x="132" y="57"/>
                    <a:pt x="130" y="57"/>
                  </a:cubicBezTo>
                  <a:close/>
                  <a:moveTo>
                    <a:pt x="133" y="70"/>
                  </a:moveTo>
                  <a:cubicBezTo>
                    <a:pt x="134" y="71"/>
                    <a:pt x="135" y="70"/>
                    <a:pt x="135" y="71"/>
                  </a:cubicBezTo>
                  <a:cubicBezTo>
                    <a:pt x="135" y="71"/>
                    <a:pt x="133" y="71"/>
                    <a:pt x="133" y="70"/>
                  </a:cubicBezTo>
                  <a:close/>
                  <a:moveTo>
                    <a:pt x="135" y="57"/>
                  </a:moveTo>
                  <a:cubicBezTo>
                    <a:pt x="136" y="57"/>
                    <a:pt x="136" y="57"/>
                    <a:pt x="137" y="57"/>
                  </a:cubicBezTo>
                  <a:cubicBezTo>
                    <a:pt x="137" y="58"/>
                    <a:pt x="135" y="58"/>
                    <a:pt x="135" y="57"/>
                  </a:cubicBezTo>
                  <a:close/>
                  <a:moveTo>
                    <a:pt x="137" y="71"/>
                  </a:moveTo>
                  <a:cubicBezTo>
                    <a:pt x="137" y="71"/>
                    <a:pt x="137" y="71"/>
                    <a:pt x="136" y="71"/>
                  </a:cubicBezTo>
                  <a:cubicBezTo>
                    <a:pt x="137" y="70"/>
                    <a:pt x="140" y="71"/>
                    <a:pt x="137" y="71"/>
                  </a:cubicBezTo>
                  <a:close/>
                  <a:moveTo>
                    <a:pt x="137" y="57"/>
                  </a:moveTo>
                  <a:cubicBezTo>
                    <a:pt x="137" y="57"/>
                    <a:pt x="138" y="57"/>
                    <a:pt x="139" y="57"/>
                  </a:cubicBezTo>
                  <a:cubicBezTo>
                    <a:pt x="139" y="58"/>
                    <a:pt x="138" y="57"/>
                    <a:pt x="137" y="57"/>
                  </a:cubicBezTo>
                  <a:close/>
                  <a:moveTo>
                    <a:pt x="139" y="69"/>
                  </a:moveTo>
                  <a:cubicBezTo>
                    <a:pt x="139" y="68"/>
                    <a:pt x="141" y="68"/>
                    <a:pt x="141" y="68"/>
                  </a:cubicBezTo>
                  <a:cubicBezTo>
                    <a:pt x="141" y="69"/>
                    <a:pt x="140" y="68"/>
                    <a:pt x="139" y="69"/>
                  </a:cubicBezTo>
                  <a:close/>
                  <a:moveTo>
                    <a:pt x="140" y="72"/>
                  </a:moveTo>
                  <a:cubicBezTo>
                    <a:pt x="141" y="71"/>
                    <a:pt x="142" y="72"/>
                    <a:pt x="143" y="72"/>
                  </a:cubicBezTo>
                  <a:cubicBezTo>
                    <a:pt x="142" y="73"/>
                    <a:pt x="141" y="72"/>
                    <a:pt x="140" y="72"/>
                  </a:cubicBezTo>
                  <a:close/>
                  <a:moveTo>
                    <a:pt x="143" y="71"/>
                  </a:moveTo>
                  <a:cubicBezTo>
                    <a:pt x="143" y="70"/>
                    <a:pt x="144" y="70"/>
                    <a:pt x="145" y="70"/>
                  </a:cubicBezTo>
                  <a:cubicBezTo>
                    <a:pt x="145" y="71"/>
                    <a:pt x="143" y="71"/>
                    <a:pt x="143" y="71"/>
                  </a:cubicBezTo>
                  <a:close/>
                  <a:moveTo>
                    <a:pt x="147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7" y="70"/>
                    <a:pt x="147" y="70"/>
                    <a:pt x="147" y="70"/>
                  </a:cubicBezTo>
                  <a:lnTo>
                    <a:pt x="147" y="71"/>
                  </a:lnTo>
                  <a:close/>
                  <a:moveTo>
                    <a:pt x="148" y="71"/>
                  </a:moveTo>
                  <a:cubicBezTo>
                    <a:pt x="148" y="70"/>
                    <a:pt x="149" y="70"/>
                    <a:pt x="149" y="70"/>
                  </a:cubicBezTo>
                  <a:cubicBezTo>
                    <a:pt x="149" y="71"/>
                    <a:pt x="148" y="71"/>
                    <a:pt x="148" y="71"/>
                  </a:cubicBezTo>
                  <a:close/>
                  <a:moveTo>
                    <a:pt x="149" y="68"/>
                  </a:moveTo>
                  <a:cubicBezTo>
                    <a:pt x="150" y="68"/>
                    <a:pt x="151" y="68"/>
                    <a:pt x="151" y="68"/>
                  </a:cubicBezTo>
                  <a:cubicBezTo>
                    <a:pt x="151" y="69"/>
                    <a:pt x="150" y="68"/>
                    <a:pt x="149" y="68"/>
                  </a:cubicBezTo>
                  <a:close/>
                  <a:moveTo>
                    <a:pt x="150" y="71"/>
                  </a:moveTo>
                  <a:cubicBezTo>
                    <a:pt x="151" y="70"/>
                    <a:pt x="153" y="70"/>
                    <a:pt x="154" y="70"/>
                  </a:cubicBezTo>
                  <a:cubicBezTo>
                    <a:pt x="153" y="71"/>
                    <a:pt x="151" y="70"/>
                    <a:pt x="150" y="71"/>
                  </a:cubicBezTo>
                  <a:close/>
                  <a:moveTo>
                    <a:pt x="153" y="55"/>
                  </a:moveTo>
                  <a:cubicBezTo>
                    <a:pt x="154" y="54"/>
                    <a:pt x="155" y="54"/>
                    <a:pt x="156" y="54"/>
                  </a:cubicBezTo>
                  <a:cubicBezTo>
                    <a:pt x="155" y="55"/>
                    <a:pt x="154" y="54"/>
                    <a:pt x="153" y="55"/>
                  </a:cubicBezTo>
                  <a:close/>
                  <a:moveTo>
                    <a:pt x="155" y="92"/>
                  </a:moveTo>
                  <a:cubicBezTo>
                    <a:pt x="156" y="92"/>
                    <a:pt x="157" y="92"/>
                    <a:pt x="158" y="92"/>
                  </a:cubicBezTo>
                  <a:cubicBezTo>
                    <a:pt x="157" y="92"/>
                    <a:pt x="156" y="93"/>
                    <a:pt x="155" y="92"/>
                  </a:cubicBezTo>
                  <a:close/>
                  <a:moveTo>
                    <a:pt x="155" y="31"/>
                  </a:moveTo>
                  <a:cubicBezTo>
                    <a:pt x="156" y="29"/>
                    <a:pt x="159" y="31"/>
                    <a:pt x="160" y="30"/>
                  </a:cubicBezTo>
                  <a:cubicBezTo>
                    <a:pt x="159" y="31"/>
                    <a:pt x="157" y="30"/>
                    <a:pt x="155" y="31"/>
                  </a:cubicBezTo>
                  <a:close/>
                  <a:moveTo>
                    <a:pt x="159" y="24"/>
                  </a:moveTo>
                  <a:cubicBezTo>
                    <a:pt x="160" y="24"/>
                    <a:pt x="161" y="24"/>
                    <a:pt x="162" y="24"/>
                  </a:cubicBezTo>
                  <a:cubicBezTo>
                    <a:pt x="159" y="24"/>
                    <a:pt x="155" y="24"/>
                    <a:pt x="159" y="24"/>
                  </a:cubicBezTo>
                  <a:close/>
                  <a:moveTo>
                    <a:pt x="160" y="21"/>
                  </a:moveTo>
                  <a:cubicBezTo>
                    <a:pt x="162" y="20"/>
                    <a:pt x="165" y="21"/>
                    <a:pt x="167" y="21"/>
                  </a:cubicBezTo>
                  <a:cubicBezTo>
                    <a:pt x="165" y="22"/>
                    <a:pt x="162" y="21"/>
                    <a:pt x="160" y="21"/>
                  </a:cubicBezTo>
                  <a:close/>
                  <a:moveTo>
                    <a:pt x="166" y="30"/>
                  </a:moveTo>
                  <a:cubicBezTo>
                    <a:pt x="167" y="31"/>
                    <a:pt x="168" y="30"/>
                    <a:pt x="168" y="30"/>
                  </a:cubicBezTo>
                  <a:cubicBezTo>
                    <a:pt x="168" y="31"/>
                    <a:pt x="167" y="31"/>
                    <a:pt x="166" y="30"/>
                  </a:cubicBezTo>
                  <a:close/>
                  <a:moveTo>
                    <a:pt x="169" y="24"/>
                  </a:moveTo>
                  <a:cubicBezTo>
                    <a:pt x="169" y="23"/>
                    <a:pt x="170" y="24"/>
                    <a:pt x="171" y="24"/>
                  </a:cubicBezTo>
                  <a:cubicBezTo>
                    <a:pt x="170" y="24"/>
                    <a:pt x="170" y="24"/>
                    <a:pt x="169" y="24"/>
                  </a:cubicBezTo>
                  <a:close/>
                  <a:moveTo>
                    <a:pt x="169" y="87"/>
                  </a:moveTo>
                  <a:cubicBezTo>
                    <a:pt x="171" y="87"/>
                    <a:pt x="175" y="86"/>
                    <a:pt x="176" y="88"/>
                  </a:cubicBezTo>
                  <a:cubicBezTo>
                    <a:pt x="174" y="88"/>
                    <a:pt x="171" y="88"/>
                    <a:pt x="169" y="87"/>
                  </a:cubicBezTo>
                  <a:close/>
                  <a:moveTo>
                    <a:pt x="172" y="21"/>
                  </a:moveTo>
                  <a:cubicBezTo>
                    <a:pt x="171" y="21"/>
                    <a:pt x="174" y="21"/>
                    <a:pt x="174" y="21"/>
                  </a:cubicBezTo>
                  <a:cubicBezTo>
                    <a:pt x="176" y="21"/>
                    <a:pt x="178" y="21"/>
                    <a:pt x="179" y="21"/>
                  </a:cubicBezTo>
                  <a:cubicBezTo>
                    <a:pt x="176" y="21"/>
                    <a:pt x="174" y="21"/>
                    <a:pt x="172" y="21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8" y="10"/>
                  </a:cubicBezTo>
                  <a:cubicBezTo>
                    <a:pt x="177" y="10"/>
                    <a:pt x="180" y="9"/>
                    <a:pt x="180" y="10"/>
                  </a:cubicBezTo>
                  <a:close/>
                  <a:moveTo>
                    <a:pt x="184" y="10"/>
                  </a:moveTo>
                  <a:cubicBezTo>
                    <a:pt x="183" y="10"/>
                    <a:pt x="182" y="10"/>
                    <a:pt x="181" y="10"/>
                  </a:cubicBezTo>
                  <a:cubicBezTo>
                    <a:pt x="182" y="10"/>
                    <a:pt x="184" y="10"/>
                    <a:pt x="185" y="10"/>
                  </a:cubicBezTo>
                  <a:cubicBezTo>
                    <a:pt x="188" y="11"/>
                    <a:pt x="184" y="10"/>
                    <a:pt x="184" y="10"/>
                  </a:cubicBezTo>
                  <a:close/>
                  <a:moveTo>
                    <a:pt x="199" y="13"/>
                  </a:moveTo>
                  <a:cubicBezTo>
                    <a:pt x="199" y="13"/>
                    <a:pt x="197" y="13"/>
                    <a:pt x="196" y="13"/>
                  </a:cubicBezTo>
                  <a:cubicBezTo>
                    <a:pt x="196" y="12"/>
                    <a:pt x="200" y="13"/>
                    <a:pt x="199" y="13"/>
                  </a:cubicBezTo>
                  <a:close/>
                  <a:moveTo>
                    <a:pt x="60" y="74"/>
                  </a:moveTo>
                  <a:cubicBezTo>
                    <a:pt x="59" y="74"/>
                    <a:pt x="57" y="74"/>
                    <a:pt x="57" y="74"/>
                  </a:cubicBezTo>
                  <a:cubicBezTo>
                    <a:pt x="58" y="74"/>
                    <a:pt x="60" y="75"/>
                    <a:pt x="60" y="74"/>
                  </a:cubicBezTo>
                  <a:close/>
                  <a:moveTo>
                    <a:pt x="207" y="88"/>
                  </a:moveTo>
                  <a:cubicBezTo>
                    <a:pt x="207" y="88"/>
                    <a:pt x="206" y="89"/>
                    <a:pt x="207" y="89"/>
                  </a:cubicBezTo>
                  <a:cubicBezTo>
                    <a:pt x="209" y="89"/>
                    <a:pt x="211" y="88"/>
                    <a:pt x="213" y="88"/>
                  </a:cubicBezTo>
                  <a:cubicBezTo>
                    <a:pt x="212" y="87"/>
                    <a:pt x="206" y="88"/>
                    <a:pt x="207" y="88"/>
                  </a:cubicBezTo>
                  <a:close/>
                  <a:moveTo>
                    <a:pt x="206" y="88"/>
                  </a:moveTo>
                  <a:cubicBezTo>
                    <a:pt x="204" y="88"/>
                    <a:pt x="201" y="88"/>
                    <a:pt x="200" y="89"/>
                  </a:cubicBezTo>
                  <a:cubicBezTo>
                    <a:pt x="202" y="88"/>
                    <a:pt x="204" y="89"/>
                    <a:pt x="206" y="88"/>
                  </a:cubicBezTo>
                  <a:close/>
                  <a:moveTo>
                    <a:pt x="172" y="91"/>
                  </a:moveTo>
                  <a:cubicBezTo>
                    <a:pt x="174" y="91"/>
                    <a:pt x="176" y="91"/>
                    <a:pt x="178" y="91"/>
                  </a:cubicBezTo>
                  <a:cubicBezTo>
                    <a:pt x="178" y="89"/>
                    <a:pt x="182" y="91"/>
                    <a:pt x="182" y="90"/>
                  </a:cubicBezTo>
                  <a:cubicBezTo>
                    <a:pt x="180" y="89"/>
                    <a:pt x="174" y="89"/>
                    <a:pt x="172" y="91"/>
                  </a:cubicBezTo>
                  <a:close/>
                </a:path>
              </a:pathLst>
            </a:custGeom>
            <a:solidFill>
              <a:srgbClr val="FF1A0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43738" y="4171243"/>
              <a:ext cx="200363" cy="11993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14323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24" name="文本框 23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060154" y="1685581"/>
            <a:ext cx="120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一、人的地位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3180" y="1795750"/>
            <a:ext cx="8482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二、道德起源</a:t>
            </a:r>
            <a:endParaRPr lang="zh-CN" altLang="en-US" sz="4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82138" y="1784733"/>
            <a:ext cx="969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三、礼仪的价值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71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89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/>
          </p:cNvPr>
          <p:cNvGrpSpPr/>
          <p:nvPr/>
        </p:nvGrpSpPr>
        <p:grpSpPr>
          <a:xfrm>
            <a:off x="3259549" y="1831972"/>
            <a:ext cx="1458251" cy="138252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182099" y="3252961"/>
            <a:ext cx="4446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天地人一样重要 各有职责 与其崇拜上天 不如自力更生 合理运用 这是人的职责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9296" y="2071171"/>
            <a:ext cx="96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人的地位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2851925" y="1600619"/>
            <a:ext cx="1458251" cy="138252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556670" y="2724152"/>
            <a:ext cx="41991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孟子主张性善 道德来自人天生的恻隐之心  荀子主张性恶 一开始你争我抢天下大乱 谁都没好处 所以没办法 用道德礼法来约束人的欲望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4722" y="1828799"/>
            <a:ext cx="96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道德起源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90" y="185277"/>
            <a:ext cx="11904020" cy="648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D3CDB7"/>
                </a:solidFill>
              </a:rPr>
              <a:t> </a:t>
            </a:r>
            <a:endParaRPr lang="zh-CN" altLang="en-US" sz="2400" dirty="0">
              <a:solidFill>
                <a:srgbClr val="D3CDB7"/>
              </a:solidFill>
            </a:endParaRPr>
          </a:p>
        </p:txBody>
      </p:sp>
      <p:grpSp>
        <p:nvGrpSpPr>
          <p:cNvPr id="4" name="组合 893"/>
          <p:cNvGrpSpPr/>
          <p:nvPr/>
        </p:nvGrpSpPr>
        <p:grpSpPr>
          <a:xfrm>
            <a:off x="3358949" y="174225"/>
            <a:ext cx="5474102" cy="884858"/>
            <a:chOff x="3384816" y="174225"/>
            <a:chExt cx="5474102" cy="884858"/>
          </a:xfrm>
        </p:grpSpPr>
        <p:sp>
          <p:nvSpPr>
            <p:cNvPr id="3" name="文本框 2">
              <a:extLst/>
            </p:cNvPr>
            <p:cNvSpPr txBox="1"/>
            <p:nvPr/>
          </p:nvSpPr>
          <p:spPr>
            <a:xfrm>
              <a:off x="3384816" y="174225"/>
              <a:ext cx="5474102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第二章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荀子思想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961749" y="732070"/>
              <a:ext cx="3202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7">
            <a:extLst/>
          </p:cNvPr>
          <p:cNvGrpSpPr/>
          <p:nvPr/>
        </p:nvGrpSpPr>
        <p:grpSpPr>
          <a:xfrm>
            <a:off x="2851925" y="1600619"/>
            <a:ext cx="1797193" cy="1814610"/>
            <a:chOff x="5028984" y="3083345"/>
            <a:chExt cx="1458251" cy="1382520"/>
          </a:xfrm>
        </p:grpSpPr>
        <p:sp>
          <p:nvSpPr>
            <p:cNvPr id="29" name="矩形 28">
              <a:extLst/>
            </p:cNvPr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文本框 29">
              <a:extLst/>
            </p:cNvPr>
            <p:cNvSpPr txBox="1"/>
            <p:nvPr/>
          </p:nvSpPr>
          <p:spPr>
            <a:xfrm>
              <a:off x="5643394" y="3310986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556670" y="2724152"/>
            <a:ext cx="41991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礼即是个人安身立命的依仗，也是社会秩序得以维持的根据。它以道德的脉脉温情安抚和收捡人心，也以法的绝对指令调整和规制秩序。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857" y="1740664"/>
            <a:ext cx="13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礼仪的价值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42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2099</Words>
  <Application>Microsoft Office PowerPoint</Application>
  <PresentationFormat>自定义</PresentationFormat>
  <Paragraphs>149</Paragraphs>
  <Slides>24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wencan.chen@foxmail.com</dc:creator>
  <cp:lastModifiedBy>administrator</cp:lastModifiedBy>
  <cp:revision>56</cp:revision>
  <dcterms:created xsi:type="dcterms:W3CDTF">2018-03-25T07:50:20Z</dcterms:created>
  <dcterms:modified xsi:type="dcterms:W3CDTF">2019-12-03T04:07:06Z</dcterms:modified>
</cp:coreProperties>
</file>