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6" r:id="rId6"/>
    <p:sldId id="258" r:id="rId7"/>
    <p:sldId id="260" r:id="rId8"/>
    <p:sldId id="267" r:id="rId9"/>
    <p:sldId id="261" r:id="rId10"/>
    <p:sldId id="264" r:id="rId11"/>
    <p:sldId id="265" r:id="rId12"/>
    <p:sldId id="262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DCE"/>
    <a:srgbClr val="F3EA9D"/>
    <a:srgbClr val="F7F6B6"/>
    <a:srgbClr val="F1E5BB"/>
    <a:srgbClr val="D9D9D9"/>
    <a:srgbClr val="FFFFFF"/>
    <a:srgbClr val="DCDCDC"/>
    <a:srgbClr val="F0F0F0"/>
    <a:srgbClr val="E6E6E6"/>
    <a:srgbClr val="C8C8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00" y="1292225"/>
            <a:ext cx="9799200" cy="2570400"/>
          </a:xfrm>
        </p:spPr>
        <p:txBody>
          <a:bodyPr>
            <a:normAutofit fontScale="90000"/>
          </a:bodyPr>
          <a:p>
            <a:r>
              <a:rPr lang="zh-CN" altLang="zh-CN"/>
              <a:t>了解古车马，走近齐文化</a:t>
            </a:r>
            <a:br>
              <a:rPr lang="zh-CN" altLang="zh-CN"/>
            </a:br>
            <a:br>
              <a:rPr lang="zh-CN" altLang="en-US"/>
            </a:b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/>
              <a:t>——</a:t>
            </a:r>
            <a:r>
              <a:rPr lang="zh-CN" altLang="en-US"/>
              <a:t>中国古车博物馆研学旅行课程行前课程</a:t>
            </a:r>
            <a:r>
              <a:rPr lang="zh-CN" altLang="en-US"/>
              <a:t>一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用途二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古车马在人类社会早期，最重要的用途之一就是战车，战车是中国奴隶社会的战场决胜最主要手段。战车实力的高低，对于春秋战国诸侯的意义，不亚于今天高科技武器对于现代国家的意义。在周朝乃至春秋战国的大部分时期内，战车作战，一直是列国诸争霸战的主要方式。一个诸侯国有多少辆战车，不仅仅是军事实力的象征，更是其大国地位的象征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四、</a:t>
            </a:r>
            <a:r>
              <a:rPr lang="zh-CN" altLang="en-US"/>
              <a:t>研学任务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800"/>
              <a:t>搜集齐文化和古车马的历史知识或典故，讲给</a:t>
            </a:r>
            <a:r>
              <a:rPr lang="zh-CN" altLang="en-US" sz="2800"/>
              <a:t>同学听。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一、课堂</a:t>
            </a:r>
            <a:r>
              <a:rPr lang="zh-CN" altLang="en-US"/>
              <a:t>导入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330" y="1670685"/>
            <a:ext cx="10968990" cy="3361055"/>
          </a:xfrm>
        </p:spPr>
        <p:txBody>
          <a:bodyPr/>
          <a:p>
            <a:r>
              <a:rPr lang="zh-CN" altLang="en-US" sz="2800"/>
              <a:t>请同学们观看纪录片《古车马》，说一说自己对于车马演变的</a:t>
            </a:r>
            <a:r>
              <a:rPr lang="zh-CN" altLang="en-US" sz="2800"/>
              <a:t>感受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80820" y="1106805"/>
            <a:ext cx="10968990" cy="3614420"/>
          </a:xfrm>
        </p:spPr>
        <p:txBody>
          <a:bodyPr/>
          <a:p>
            <a:r>
              <a:rPr lang="zh-CN" altLang="en-US"/>
              <a:t>为什么中国古车博物馆在我们的家乡临淄</a:t>
            </a:r>
            <a:r>
              <a:rPr lang="zh-CN" altLang="en-US"/>
              <a:t>呢？</a:t>
            </a:r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377315" y="973455"/>
            <a:ext cx="29260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问题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一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知识链接</a:t>
            </a:r>
            <a:r>
              <a:rPr lang="zh-CN" altLang="en-US"/>
              <a:t>一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同学们你们知道吗，早在8000多年前，我们临淄后李就已经有人类在这里繁衍生息了；在我们的淄河、乌河两岸，也发现了距今6000多年的大汶口文化遗址；而在4000多年前，我们临淄就已经有了规整的城邑。早期文明的发展为我们齐国文化的繁荣昌盛打下了坚实的基础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二、自主</a:t>
            </a:r>
            <a:r>
              <a:rPr lang="zh-CN" altLang="en-US"/>
              <a:t>探究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我们生活在齐国故都，相信大家对于齐文化有不少了解。请同学们结合自己了解的知识，说说你知道哪些跟齐文化有关的</a:t>
            </a:r>
            <a:r>
              <a:rPr lang="zh-CN" altLang="en-US" sz="3200"/>
              <a:t>故事。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23080" y="2616905"/>
            <a:ext cx="10969200" cy="705600"/>
          </a:xfrm>
        </p:spPr>
        <p:txBody>
          <a:bodyPr>
            <a:normAutofit/>
          </a:bodyPr>
          <a:p>
            <a:r>
              <a:rPr lang="zh-CN" altLang="en-US"/>
              <a:t>齐国的强盛，在车马上有怎样的表现？</a:t>
            </a:r>
            <a:endParaRPr lang="en-US" altLang="zh-CN"/>
          </a:p>
        </p:txBody>
      </p:sp>
      <p:sp>
        <p:nvSpPr>
          <p:cNvPr id="4" name="矩形 3"/>
          <p:cNvSpPr/>
          <p:nvPr/>
        </p:nvSpPr>
        <p:spPr>
          <a:xfrm>
            <a:off x="1127760" y="904240"/>
            <a:ext cx="29260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问题</a:t>
            </a:r>
            <a:r>
              <a:rPr lang="zh-C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二</a:t>
            </a:r>
            <a:endParaRPr lang="zh-CN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知识链接</a:t>
            </a:r>
            <a:r>
              <a:rPr lang="zh-CN" altLang="en-US"/>
              <a:t>二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齐国从春秋时期一直是十分强大的诸侯国，齐桓公更是被称为“春秋五霸”之首。齐国国力强盛，有千乘之国的威名。其中“乘”在古代就是指战车的意思。可见当时齐国文化之繁荣、武力之强盛。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三、</a:t>
            </a:r>
            <a:r>
              <a:rPr lang="zh-CN" altLang="en-US"/>
              <a:t>合作探究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2800"/>
              <a:t>请同学们以小组为单位，交流讨论，合作解决问题</a:t>
            </a:r>
            <a:endParaRPr lang="zh-CN" altLang="en-US" sz="2800"/>
          </a:p>
          <a:p>
            <a:r>
              <a:rPr lang="en-US" altLang="zh-CN" sz="2800"/>
              <a:t>1</a:t>
            </a:r>
            <a:r>
              <a:rPr lang="zh-CN" altLang="en-US" sz="2800"/>
              <a:t>、你觉得在古代车马有哪些</a:t>
            </a:r>
            <a:r>
              <a:rPr lang="zh-CN" altLang="en-US" sz="2800"/>
              <a:t>作用？</a:t>
            </a:r>
            <a:endParaRPr lang="zh-CN" altLang="en-US" sz="2800"/>
          </a:p>
          <a:p>
            <a:r>
              <a:rPr lang="en-US" altLang="zh-CN" sz="2800"/>
              <a:t>2</a:t>
            </a:r>
            <a:r>
              <a:rPr lang="zh-CN" altLang="en-US" sz="2800"/>
              <a:t>、你对古代车马最感兴趣的地方</a:t>
            </a:r>
            <a:r>
              <a:rPr lang="zh-CN" altLang="en-US" sz="2800"/>
              <a:t>在哪里？</a:t>
            </a:r>
            <a:endParaRPr lang="zh-CN" altLang="en-US" sz="2800"/>
          </a:p>
          <a:p>
            <a:r>
              <a:rPr lang="en-US" altLang="zh-CN" sz="2800"/>
              <a:t>3</a:t>
            </a:r>
            <a:r>
              <a:rPr lang="zh-CN" altLang="en-US" sz="2800"/>
              <a:t>、你认为应该怎样去研究</a:t>
            </a:r>
            <a:r>
              <a:rPr lang="zh-CN" altLang="en-US" sz="2800"/>
              <a:t>古代车马</a:t>
            </a:r>
            <a:endParaRPr lang="zh-CN" altLang="en-US" sz="2800"/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用途</a:t>
            </a:r>
            <a:r>
              <a:rPr lang="zh-CN" altLang="en-US"/>
              <a:t>一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sz="3200"/>
              <a:t>在论语中就有“以吾从大夫之后，不可徒行”这样的记载，意思是出行乘车是士大夫的象征。所以说车马在古代作为一种出行工具，也是人们身份地位的象征。</a:t>
            </a:r>
            <a:endParaRPr lang="zh-CN" altLang="en-US" sz="320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737</Words>
  <Application>WPS 演示</Application>
  <PresentationFormat>宽屏</PresentationFormat>
  <Paragraphs>47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了解古车马，走近齐文化  </vt:lpstr>
      <vt:lpstr>一、课堂导入</vt:lpstr>
      <vt:lpstr>为什么中国古车博物馆在我们的家乡临淄呢？</vt:lpstr>
      <vt:lpstr>知识链接一</vt:lpstr>
      <vt:lpstr>二、自主探究</vt:lpstr>
      <vt:lpstr>齐国的强盛，在车马上有怎样的表现？</vt:lpstr>
      <vt:lpstr>知识链接二</vt:lpstr>
      <vt:lpstr>三、合作探究</vt:lpstr>
      <vt:lpstr>用途一</vt:lpstr>
      <vt:lpstr>用途二</vt:lpstr>
      <vt:lpstr>四、研学任务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</cp:lastModifiedBy>
  <cp:revision>175</cp:revision>
  <dcterms:created xsi:type="dcterms:W3CDTF">2019-06-19T02:08:00Z</dcterms:created>
  <dcterms:modified xsi:type="dcterms:W3CDTF">2022-01-06T05:35:55Z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2052-11.1.0.11294</vt:lpwstr>
  </property>
  <property fmtid="{D5CDD505-2E9C-101B-9397-08002B2CF9AE}" pid="3" name="ICV">
    <vt:lpwstr>B4BE2BA150CC48CCB47CBBA00D82ADEB</vt:lpwstr>
  </property>
</Properties>
</file>