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23"/>
  </p:notesMasterIdLst>
  <p:sldIdLst>
    <p:sldId id="762" r:id="rId5"/>
    <p:sldId id="635" r:id="rId6"/>
    <p:sldId id="763" r:id="rId7"/>
    <p:sldId id="667" r:id="rId8"/>
    <p:sldId id="756" r:id="rId9"/>
    <p:sldId id="711" r:id="rId10"/>
    <p:sldId id="279" r:id="rId11"/>
    <p:sldId id="282" r:id="rId12"/>
    <p:sldId id="764" r:id="rId13"/>
    <p:sldId id="297" r:id="rId14"/>
    <p:sldId id="257" r:id="rId15"/>
    <p:sldId id="259" r:id="rId16"/>
    <p:sldId id="258" r:id="rId17"/>
    <p:sldId id="296" r:id="rId18"/>
    <p:sldId id="290" r:id="rId19"/>
    <p:sldId id="293" r:id="rId20"/>
    <p:sldId id="765" r:id="rId21"/>
    <p:sldId id="65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B3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BFF8A-4766-4B22-BF0C-16E0250C686F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FAC21-5503-4755-AA46-2833B8DE38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94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3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6163D-2FD6-4054-A0BA-384A60758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6163D-2FD6-4054-A0BA-384A60758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8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6163D-2FD6-4054-A0BA-384A60758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21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538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3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51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EA21A-981D-48D1-81CE-2BF3ECCD2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122617-B24C-4828-A52F-239307CA4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F05C20-CF18-46E1-84A9-DC588080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6B071-363D-4F3A-873E-F49D34C0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F0FBA2-2295-4E75-AF4E-7A45E6F4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84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FE48AB-7D86-49DE-9F46-9F0E8F69F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983796-26F3-4DFC-B08F-EAD082A07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FAC930-D14A-4964-AB51-55374ADA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FB9232-945E-4AD4-A372-FBCAA1CE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7B70B5-7FA7-4FBD-9A28-34D420E4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5F5684-38FA-4B82-BB5F-E4550E455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DBA38B-7570-4A6D-8D7C-C9FCE9D04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D9901-8636-4E5B-B06B-EF3828D9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914805-859D-48ED-951D-8D7761A7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D79DA-E797-4E88-94C6-32F7FF50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90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F63CD-56B0-4958-AD5B-B5F40849E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D74AC2-49FA-49F4-AC66-A81BD51D6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F76313-222D-4046-9408-E9919BCF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456F3E-C32D-4EC5-BAFF-DBCA77EF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A84D4C-4D27-4A6F-8B97-ECC94CD6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A0482C-D38A-4CF8-9EFD-FAF292CC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B17DB9-7F7B-43B6-8D7F-EF049BE7D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A53B21-08D3-4121-A05D-0101C581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F46079-A3CD-4F72-92EE-5B58065E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1AD60D-85EC-44F9-8B86-B13A751E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43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A5CCA4-51D8-472D-8362-5CCEEC42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43F8E-E6ED-45A9-9E60-442C3FDCD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86A140-6A05-41F9-A462-999282BC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003313-9122-46BF-84CC-2BB12D3F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A50F0B-788B-4795-A52F-64A754B2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5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0C1A00-B4E8-49A0-AA38-4EC688A4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D8F132-DDC1-43F5-83DE-45F1CDFB8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CC2AC-98B8-4D46-BC02-16DF94C94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CF6F82-2940-4751-9F38-B461458EB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8E251C-3859-48D3-8523-AF574B1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21D0528-0702-4EB5-B6CE-EA74E755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138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4F00E-36CD-4276-968B-14DC4023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5E48B2-26C8-44AB-A7DB-B4CC18C1C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05B678-0866-45C4-86C0-1968103F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E111A0-8F2E-4E15-AB9D-5A4490B67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08245F-2E6C-4D56-9B93-6E2239108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5735E5-CD8F-46F8-9FE5-09AB67E9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B53D915-30F8-4F0E-A26C-56A9CE36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6BCF30C-8316-48AC-B626-F869308D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95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AD690C-D672-479F-8DF4-4CCA6B2A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5BB0CFC-DBB4-466A-BC5C-C8B7468DC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0ED79D-0022-4202-B6A3-E74B4B2B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175B74-A2C7-4460-B217-6FA0D83A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2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7ED8325-FCF0-4DC6-B757-C86230A9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EEB85E-7A03-4013-8CF6-0B4086D7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9C22B2-60EC-477C-B62A-7B383CB6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323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CC612-3569-40EE-9EE5-48469263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510D22-9F41-4384-A527-11371CEA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116BD2-7E29-4B90-86E5-3EBC2C63C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6D6E1C-615B-4AB8-98DB-2B6A9A48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A2FA00-DD3D-4E79-9B2E-4107FBC0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404565-65BB-455D-BE45-11BA6CB8A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10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D02B27-1C4C-4DA1-9FA5-DA4E1B7B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92611-470D-4F78-A22A-D43796AFB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891C5E-E6BE-4947-8479-248FFE31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350425-B82F-475B-9C50-9CC1F5FA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1D27C7-65A9-4357-A3B6-2B4A9869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0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593A6-41A1-4CEF-94E4-66A4D683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EF914A-1BE4-418B-8FE6-0FE36E72A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B0E6A7-E9D0-4447-B84D-B3307AF5C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3C8615-5266-437F-97C1-4FD9FB45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7763C-933A-458B-AD5D-2855E37D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2C7033-3E89-48DE-9301-62CF4FBD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840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BA269E-4989-4331-AFD4-8C420812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B4D534-F8E1-44E4-9947-D01CC4906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905D9-7375-4A47-8B23-B2834D95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5C0BE7-2ECF-4601-A021-F9FEF488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C4AD59-20F0-4C6E-A86C-E1DCE334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4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BC9942-2933-471A-80A9-9AAFBF48B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082AE81-2A43-466C-8488-DD9D00ED0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40FB6D-5949-41F0-ADEC-73C65E85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41C88-9C8B-4137-A495-9BD52453E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E7525E-4878-4C18-8E29-1EE2FC3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305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161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811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>
                <a:ea typeface="方正清刻本悦宋简体" panose="02000000000000000000" pitchFamily="2" charset="-122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14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7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0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557E3-A644-4D19-A032-FD186DB96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FE2182-C21A-42B4-9871-58DD9CF5C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2BD143-8D8D-44D7-B3CB-BC5085CA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B8060-E02D-4BCD-89FC-E15EB8BE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56BD9-118D-4677-B12C-417EB3B3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9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8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5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10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CCF242-B63E-4FF2-A72C-A9FCCC5FD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455BBC-7027-469D-A620-E587B9650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8233AF-478E-4AFC-99B0-46050751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46755-D8EF-4B9B-8759-542922BDA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645976-0135-4BE4-A788-0270FC63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77B832-DC55-450F-ACFA-B424F9D73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0B7E5-BDE9-4754-8A7B-B36BDC592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7D395F-7FA7-46B4-ABE3-341AB55C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7DEAB9-4B51-456D-ADF1-6E9A9CA2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13E0C4-48A7-49AB-AC49-79D810B3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4BA495-D7F0-4E0C-BC96-ABB11182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DB423-963A-40A6-8607-7FB2C575D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6617C4-B75F-46CD-BCBC-3D22ACA2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29C94D-26FF-4024-828E-54D36443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6D64B0-5A05-4295-948C-4324A173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9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8CAEB2-278F-4643-8EAE-2EA65441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2A762D-01DA-4555-A0EE-4D910D8E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A4ECDA-CD65-465E-ABAB-9047BBEC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38A42C-4638-4E71-93B0-B45F8B1C6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4" b="11111"/>
          <a:stretch/>
        </p:blipFill>
        <p:spPr>
          <a:xfrm>
            <a:off x="0" y="4813300"/>
            <a:ext cx="12192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6E749-281D-47BA-815A-0EA7C8C1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9B0797-446A-4A37-9FEB-722F2F5C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82B21B-604C-4FB1-B510-75143AB1E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4CFCE7-2660-405D-AB1C-FCD9F87E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A4B79-80DE-437F-BE2E-DFE6FB4F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12CC6-E59B-4C9B-95B3-6ED2064F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793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71BA8E-7844-449A-8D0D-27FF7AA2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D1D9BA-C7D5-49BD-8AC9-69FB1EF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514F5-4F91-40C9-B748-89FD203B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71BA8E-7844-449A-8D0D-27FF7AA2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D1D9BA-C7D5-49BD-8AC9-69FB1EF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514F5-4F91-40C9-B748-89FD203B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FAA3B4-772C-4099-B6A9-B846C5318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4" b="11111"/>
          <a:stretch/>
        </p:blipFill>
        <p:spPr>
          <a:xfrm>
            <a:off x="0" y="4813300"/>
            <a:ext cx="12192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71BA8E-7844-449A-8D0D-27FF7AA2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D1D9BA-C7D5-49BD-8AC9-69FB1EF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514F5-4F91-40C9-B748-89FD203B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FAA3B4-772C-4099-B6A9-B846C5318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4" b="11111"/>
          <a:stretch/>
        </p:blipFill>
        <p:spPr>
          <a:xfrm>
            <a:off x="0" y="4813300"/>
            <a:ext cx="12192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71BA8E-7844-449A-8D0D-27FF7AA2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D1D9BA-C7D5-49BD-8AC9-69FB1EF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B514F5-4F91-40C9-B748-89FD203B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FAA3B4-772C-4099-B6A9-B846C5318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4" b="11111"/>
          <a:stretch/>
        </p:blipFill>
        <p:spPr>
          <a:xfrm>
            <a:off x="0" y="4813300"/>
            <a:ext cx="121920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C1381-6949-4A8C-B530-9E234DEC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72FFFA-817C-41ED-862A-54A69E475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1FDA27-5B5D-44D3-8BA9-5235960C9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68E9939-361F-4D47-A9DE-FCC4397D9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BF60A7-C0F4-468F-8B97-C8B23132A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FC6705E-3D9E-4B1B-96F2-BBC5FAE7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2275E1-8E2C-40CE-AC5B-598E15F3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AEE48D-0FA1-4513-B5CF-CB9F9817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0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3F930-0EFE-4E62-8930-4862A5140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D468307-41C7-4788-A2D6-EE762378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CCE8DE-BAEF-4256-99A8-6B67C3D7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F3DE8D-3B29-4AD3-B151-14AADE38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5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9D8E6-C43D-4B81-9DDC-0103ACEF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7E98AC-4230-40B3-ADF0-86C614FAE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343FE-D2BF-4BA5-9A88-93FDFBDE6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FD96F5-CE1D-49D5-922D-2C8F1502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80273-72AE-436F-B5F3-14750918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1D274D-6916-49CA-93C2-BEB4CB13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2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C5680-0A28-42C7-B373-27E207EC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C3FDD2-001F-4C5E-9AA5-68B066B0C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971A6-A6FB-445A-92C4-F33D93B4A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ABFB8-647A-41CD-9671-2ABDEC95B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1F5E6E-9E5B-46DD-8FD4-3BD48D1E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2C7F02-D008-471A-8BBC-5FEEC5AC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6BA143-82CF-45CF-AE7C-D003F9E7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0F4963-B694-410B-8B73-35A3C0792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B2C68-4270-4902-8CE9-4361DDC57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F8B6F7-B20B-4F89-9AC9-FCD95C79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030B8A-292E-40F1-98B6-5322D0EA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B5AF616-E493-4266-98E6-303D0EB0A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050D4F-9F51-484F-8752-5A7C82F1A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30749C-AB5F-4E36-BF01-00BDD8E1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7CC63-DBE0-42A2-98E5-88374763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133BCE-CF54-4527-A0C2-27611001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1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9FAFC1-9109-48A9-B1A4-085A20C3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BC2DFD-2994-4E15-9A3E-50A0B3890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915F93-7D7E-469C-8DA5-9D1241840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752CE-CB60-49BA-BE4C-5A8469AAD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2CC88C6-2604-46B6-9A90-3A19D7DC7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0168CA6-0149-4839-996E-77BAAC20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2A42F7D-955F-46EB-B023-1E71E995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7C2A78-DFB4-4A1F-A4C4-163849F2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19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1" y="137980"/>
            <a:ext cx="816835" cy="603065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0597366" y="187370"/>
            <a:ext cx="1313911" cy="365090"/>
            <a:chOff x="2151063" y="1474788"/>
            <a:chExt cx="3033712" cy="842962"/>
          </a:xfrm>
          <a:solidFill>
            <a:srgbClr val="CE1717"/>
          </a:solidFill>
          <a:effectLst/>
        </p:grpSpPr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3133725" y="2041525"/>
              <a:ext cx="214312" cy="207962"/>
            </a:xfrm>
            <a:custGeom>
              <a:avLst/>
              <a:gdLst>
                <a:gd name="T0" fmla="*/ 0 w 57"/>
                <a:gd name="T1" fmla="*/ 0 h 55"/>
                <a:gd name="T2" fmla="*/ 41 w 57"/>
                <a:gd name="T3" fmla="*/ 0 h 55"/>
                <a:gd name="T4" fmla="*/ 47 w 57"/>
                <a:gd name="T5" fmla="*/ 1 h 55"/>
                <a:gd name="T6" fmla="*/ 52 w 57"/>
                <a:gd name="T7" fmla="*/ 4 h 55"/>
                <a:gd name="T8" fmla="*/ 56 w 57"/>
                <a:gd name="T9" fmla="*/ 9 h 55"/>
                <a:gd name="T10" fmla="*/ 57 w 57"/>
                <a:gd name="T11" fmla="*/ 15 h 55"/>
                <a:gd name="T12" fmla="*/ 56 w 57"/>
                <a:gd name="T13" fmla="*/ 21 h 55"/>
                <a:gd name="T14" fmla="*/ 52 w 57"/>
                <a:gd name="T15" fmla="*/ 26 h 55"/>
                <a:gd name="T16" fmla="*/ 47 w 57"/>
                <a:gd name="T17" fmla="*/ 30 h 55"/>
                <a:gd name="T18" fmla="*/ 41 w 57"/>
                <a:gd name="T19" fmla="*/ 31 h 55"/>
                <a:gd name="T20" fmla="*/ 41 w 57"/>
                <a:gd name="T21" fmla="*/ 31 h 55"/>
                <a:gd name="T22" fmla="*/ 57 w 57"/>
                <a:gd name="T23" fmla="*/ 55 h 55"/>
                <a:gd name="T24" fmla="*/ 55 w 57"/>
                <a:gd name="T25" fmla="*/ 55 h 55"/>
                <a:gd name="T26" fmla="*/ 38 w 57"/>
                <a:gd name="T27" fmla="*/ 31 h 55"/>
                <a:gd name="T28" fmla="*/ 3 w 57"/>
                <a:gd name="T29" fmla="*/ 31 h 55"/>
                <a:gd name="T30" fmla="*/ 3 w 57"/>
                <a:gd name="T31" fmla="*/ 55 h 55"/>
                <a:gd name="T32" fmla="*/ 0 w 57"/>
                <a:gd name="T33" fmla="*/ 55 h 55"/>
                <a:gd name="T34" fmla="*/ 0 w 57"/>
                <a:gd name="T35" fmla="*/ 0 h 55"/>
                <a:gd name="T36" fmla="*/ 46 w 57"/>
                <a:gd name="T37" fmla="*/ 28 h 55"/>
                <a:gd name="T38" fmla="*/ 51 w 57"/>
                <a:gd name="T39" fmla="*/ 25 h 55"/>
                <a:gd name="T40" fmla="*/ 54 w 57"/>
                <a:gd name="T41" fmla="*/ 21 h 55"/>
                <a:gd name="T42" fmla="*/ 55 w 57"/>
                <a:gd name="T43" fmla="*/ 15 h 55"/>
                <a:gd name="T44" fmla="*/ 54 w 57"/>
                <a:gd name="T45" fmla="*/ 10 h 55"/>
                <a:gd name="T46" fmla="*/ 51 w 57"/>
                <a:gd name="T47" fmla="*/ 6 h 55"/>
                <a:gd name="T48" fmla="*/ 46 w 57"/>
                <a:gd name="T49" fmla="*/ 3 h 55"/>
                <a:gd name="T50" fmla="*/ 41 w 57"/>
                <a:gd name="T51" fmla="*/ 2 h 55"/>
                <a:gd name="T52" fmla="*/ 3 w 57"/>
                <a:gd name="T53" fmla="*/ 2 h 55"/>
                <a:gd name="T54" fmla="*/ 3 w 57"/>
                <a:gd name="T55" fmla="*/ 29 h 55"/>
                <a:gd name="T56" fmla="*/ 41 w 57"/>
                <a:gd name="T57" fmla="*/ 29 h 55"/>
                <a:gd name="T58" fmla="*/ 46 w 57"/>
                <a:gd name="T59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55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5" y="0"/>
                    <a:pt x="47" y="1"/>
                  </a:cubicBezTo>
                  <a:cubicBezTo>
                    <a:pt x="49" y="2"/>
                    <a:pt x="51" y="3"/>
                    <a:pt x="52" y="4"/>
                  </a:cubicBezTo>
                  <a:cubicBezTo>
                    <a:pt x="54" y="6"/>
                    <a:pt x="55" y="7"/>
                    <a:pt x="56" y="9"/>
                  </a:cubicBezTo>
                  <a:cubicBezTo>
                    <a:pt x="57" y="11"/>
                    <a:pt x="57" y="13"/>
                    <a:pt x="57" y="15"/>
                  </a:cubicBezTo>
                  <a:cubicBezTo>
                    <a:pt x="57" y="18"/>
                    <a:pt x="57" y="20"/>
                    <a:pt x="56" y="21"/>
                  </a:cubicBezTo>
                  <a:cubicBezTo>
                    <a:pt x="55" y="23"/>
                    <a:pt x="54" y="25"/>
                    <a:pt x="52" y="26"/>
                  </a:cubicBezTo>
                  <a:cubicBezTo>
                    <a:pt x="51" y="28"/>
                    <a:pt x="49" y="29"/>
                    <a:pt x="47" y="30"/>
                  </a:cubicBezTo>
                  <a:cubicBezTo>
                    <a:pt x="45" y="31"/>
                    <a:pt x="43" y="31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6" y="28"/>
                  </a:moveTo>
                  <a:cubicBezTo>
                    <a:pt x="48" y="27"/>
                    <a:pt x="49" y="26"/>
                    <a:pt x="51" y="25"/>
                  </a:cubicBezTo>
                  <a:cubicBezTo>
                    <a:pt x="52" y="24"/>
                    <a:pt x="53" y="22"/>
                    <a:pt x="54" y="21"/>
                  </a:cubicBezTo>
                  <a:cubicBezTo>
                    <a:pt x="54" y="19"/>
                    <a:pt x="55" y="17"/>
                    <a:pt x="55" y="15"/>
                  </a:cubicBezTo>
                  <a:cubicBezTo>
                    <a:pt x="55" y="13"/>
                    <a:pt x="54" y="12"/>
                    <a:pt x="54" y="10"/>
                  </a:cubicBezTo>
                  <a:cubicBezTo>
                    <a:pt x="53" y="8"/>
                    <a:pt x="52" y="7"/>
                    <a:pt x="51" y="6"/>
                  </a:cubicBezTo>
                  <a:cubicBezTo>
                    <a:pt x="49" y="5"/>
                    <a:pt x="48" y="4"/>
                    <a:pt x="46" y="3"/>
                  </a:cubicBezTo>
                  <a:cubicBezTo>
                    <a:pt x="45" y="2"/>
                    <a:pt x="43" y="2"/>
                    <a:pt x="4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3" y="29"/>
                    <a:pt x="45" y="28"/>
                    <a:pt x="46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3359150" y="2041525"/>
              <a:ext cx="211137" cy="207962"/>
            </a:xfrm>
            <a:custGeom>
              <a:avLst/>
              <a:gdLst>
                <a:gd name="T0" fmla="*/ 133 w 133"/>
                <a:gd name="T1" fmla="*/ 131 h 131"/>
                <a:gd name="T2" fmla="*/ 128 w 133"/>
                <a:gd name="T3" fmla="*/ 131 h 131"/>
                <a:gd name="T4" fmla="*/ 123 w 133"/>
                <a:gd name="T5" fmla="*/ 122 h 131"/>
                <a:gd name="T6" fmla="*/ 9 w 133"/>
                <a:gd name="T7" fmla="*/ 122 h 131"/>
                <a:gd name="T8" fmla="*/ 5 w 133"/>
                <a:gd name="T9" fmla="*/ 131 h 131"/>
                <a:gd name="T10" fmla="*/ 0 w 133"/>
                <a:gd name="T11" fmla="*/ 131 h 131"/>
                <a:gd name="T12" fmla="*/ 62 w 133"/>
                <a:gd name="T13" fmla="*/ 0 h 131"/>
                <a:gd name="T14" fmla="*/ 69 w 133"/>
                <a:gd name="T15" fmla="*/ 0 h 131"/>
                <a:gd name="T16" fmla="*/ 133 w 133"/>
                <a:gd name="T17" fmla="*/ 131 h 131"/>
                <a:gd name="T18" fmla="*/ 133 w 133"/>
                <a:gd name="T19" fmla="*/ 131 h 131"/>
                <a:gd name="T20" fmla="*/ 12 w 133"/>
                <a:gd name="T21" fmla="*/ 117 h 131"/>
                <a:gd name="T22" fmla="*/ 118 w 133"/>
                <a:gd name="T23" fmla="*/ 117 h 131"/>
                <a:gd name="T24" fmla="*/ 66 w 133"/>
                <a:gd name="T25" fmla="*/ 7 h 131"/>
                <a:gd name="T26" fmla="*/ 12 w 133"/>
                <a:gd name="T27" fmla="*/ 117 h 131"/>
                <a:gd name="T28" fmla="*/ 12 w 133"/>
                <a:gd name="T29" fmla="*/ 11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3" h="131">
                  <a:moveTo>
                    <a:pt x="133" y="131"/>
                  </a:moveTo>
                  <a:lnTo>
                    <a:pt x="128" y="131"/>
                  </a:lnTo>
                  <a:lnTo>
                    <a:pt x="123" y="122"/>
                  </a:lnTo>
                  <a:lnTo>
                    <a:pt x="9" y="122"/>
                  </a:lnTo>
                  <a:lnTo>
                    <a:pt x="5" y="131"/>
                  </a:lnTo>
                  <a:lnTo>
                    <a:pt x="0" y="13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133" y="131"/>
                  </a:lnTo>
                  <a:lnTo>
                    <a:pt x="133" y="131"/>
                  </a:lnTo>
                  <a:close/>
                  <a:moveTo>
                    <a:pt x="12" y="117"/>
                  </a:moveTo>
                  <a:lnTo>
                    <a:pt x="118" y="117"/>
                  </a:lnTo>
                  <a:lnTo>
                    <a:pt x="66" y="7"/>
                  </a:lnTo>
                  <a:lnTo>
                    <a:pt x="12" y="117"/>
                  </a:lnTo>
                  <a:lnTo>
                    <a:pt x="1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3581400" y="2041525"/>
              <a:ext cx="214312" cy="207962"/>
            </a:xfrm>
            <a:custGeom>
              <a:avLst/>
              <a:gdLst>
                <a:gd name="T0" fmla="*/ 0 w 57"/>
                <a:gd name="T1" fmla="*/ 0 h 55"/>
                <a:gd name="T2" fmla="*/ 41 w 57"/>
                <a:gd name="T3" fmla="*/ 0 h 55"/>
                <a:gd name="T4" fmla="*/ 47 w 57"/>
                <a:gd name="T5" fmla="*/ 1 h 55"/>
                <a:gd name="T6" fmla="*/ 52 w 57"/>
                <a:gd name="T7" fmla="*/ 4 h 55"/>
                <a:gd name="T8" fmla="*/ 55 w 57"/>
                <a:gd name="T9" fmla="*/ 9 h 55"/>
                <a:gd name="T10" fmla="*/ 57 w 57"/>
                <a:gd name="T11" fmla="*/ 15 h 55"/>
                <a:gd name="T12" fmla="*/ 55 w 57"/>
                <a:gd name="T13" fmla="*/ 21 h 55"/>
                <a:gd name="T14" fmla="*/ 52 w 57"/>
                <a:gd name="T15" fmla="*/ 26 h 55"/>
                <a:gd name="T16" fmla="*/ 47 w 57"/>
                <a:gd name="T17" fmla="*/ 30 h 55"/>
                <a:gd name="T18" fmla="*/ 41 w 57"/>
                <a:gd name="T19" fmla="*/ 31 h 55"/>
                <a:gd name="T20" fmla="*/ 2 w 57"/>
                <a:gd name="T21" fmla="*/ 31 h 55"/>
                <a:gd name="T22" fmla="*/ 2 w 57"/>
                <a:gd name="T23" fmla="*/ 55 h 55"/>
                <a:gd name="T24" fmla="*/ 0 w 57"/>
                <a:gd name="T25" fmla="*/ 55 h 55"/>
                <a:gd name="T26" fmla="*/ 0 w 57"/>
                <a:gd name="T27" fmla="*/ 0 h 55"/>
                <a:gd name="T28" fmla="*/ 41 w 57"/>
                <a:gd name="T29" fmla="*/ 29 h 55"/>
                <a:gd name="T30" fmla="*/ 46 w 57"/>
                <a:gd name="T31" fmla="*/ 28 h 55"/>
                <a:gd name="T32" fmla="*/ 50 w 57"/>
                <a:gd name="T33" fmla="*/ 25 h 55"/>
                <a:gd name="T34" fmla="*/ 53 w 57"/>
                <a:gd name="T35" fmla="*/ 21 h 55"/>
                <a:gd name="T36" fmla="*/ 54 w 57"/>
                <a:gd name="T37" fmla="*/ 15 h 55"/>
                <a:gd name="T38" fmla="*/ 53 w 57"/>
                <a:gd name="T39" fmla="*/ 10 h 55"/>
                <a:gd name="T40" fmla="*/ 50 w 57"/>
                <a:gd name="T41" fmla="*/ 6 h 55"/>
                <a:gd name="T42" fmla="*/ 46 w 57"/>
                <a:gd name="T43" fmla="*/ 3 h 55"/>
                <a:gd name="T44" fmla="*/ 41 w 57"/>
                <a:gd name="T45" fmla="*/ 2 h 55"/>
                <a:gd name="T46" fmla="*/ 2 w 57"/>
                <a:gd name="T47" fmla="*/ 2 h 55"/>
                <a:gd name="T48" fmla="*/ 2 w 57"/>
                <a:gd name="T49" fmla="*/ 29 h 55"/>
                <a:gd name="T50" fmla="*/ 41 w 57"/>
                <a:gd name="T51" fmla="*/ 2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55">
                  <a:moveTo>
                    <a:pt x="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5" y="0"/>
                    <a:pt x="47" y="1"/>
                  </a:cubicBezTo>
                  <a:cubicBezTo>
                    <a:pt x="49" y="2"/>
                    <a:pt x="51" y="3"/>
                    <a:pt x="52" y="4"/>
                  </a:cubicBezTo>
                  <a:cubicBezTo>
                    <a:pt x="53" y="6"/>
                    <a:pt x="55" y="7"/>
                    <a:pt x="55" y="9"/>
                  </a:cubicBezTo>
                  <a:cubicBezTo>
                    <a:pt x="56" y="11"/>
                    <a:pt x="57" y="13"/>
                    <a:pt x="57" y="15"/>
                  </a:cubicBezTo>
                  <a:cubicBezTo>
                    <a:pt x="57" y="18"/>
                    <a:pt x="56" y="20"/>
                    <a:pt x="55" y="21"/>
                  </a:cubicBezTo>
                  <a:cubicBezTo>
                    <a:pt x="55" y="23"/>
                    <a:pt x="53" y="25"/>
                    <a:pt x="52" y="26"/>
                  </a:cubicBezTo>
                  <a:cubicBezTo>
                    <a:pt x="51" y="28"/>
                    <a:pt x="49" y="29"/>
                    <a:pt x="47" y="30"/>
                  </a:cubicBezTo>
                  <a:cubicBezTo>
                    <a:pt x="45" y="31"/>
                    <a:pt x="43" y="31"/>
                    <a:pt x="41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1" y="29"/>
                  </a:moveTo>
                  <a:cubicBezTo>
                    <a:pt x="43" y="29"/>
                    <a:pt x="44" y="28"/>
                    <a:pt x="46" y="28"/>
                  </a:cubicBezTo>
                  <a:cubicBezTo>
                    <a:pt x="48" y="27"/>
                    <a:pt x="49" y="26"/>
                    <a:pt x="50" y="25"/>
                  </a:cubicBezTo>
                  <a:cubicBezTo>
                    <a:pt x="52" y="24"/>
                    <a:pt x="53" y="22"/>
                    <a:pt x="53" y="21"/>
                  </a:cubicBezTo>
                  <a:cubicBezTo>
                    <a:pt x="54" y="19"/>
                    <a:pt x="54" y="17"/>
                    <a:pt x="54" y="15"/>
                  </a:cubicBezTo>
                  <a:cubicBezTo>
                    <a:pt x="54" y="13"/>
                    <a:pt x="54" y="12"/>
                    <a:pt x="53" y="10"/>
                  </a:cubicBezTo>
                  <a:cubicBezTo>
                    <a:pt x="53" y="8"/>
                    <a:pt x="52" y="7"/>
                    <a:pt x="50" y="6"/>
                  </a:cubicBezTo>
                  <a:cubicBezTo>
                    <a:pt x="49" y="5"/>
                    <a:pt x="48" y="4"/>
                    <a:pt x="46" y="3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1" y="29"/>
                    <a:pt x="41" y="29"/>
                    <a:pt x="41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803650" y="2041525"/>
              <a:ext cx="6350" cy="207962"/>
            </a:xfrm>
            <a:custGeom>
              <a:avLst/>
              <a:gdLst>
                <a:gd name="T0" fmla="*/ 0 w 4"/>
                <a:gd name="T1" fmla="*/ 0 h 131"/>
                <a:gd name="T2" fmla="*/ 0 w 4"/>
                <a:gd name="T3" fmla="*/ 131 h 131"/>
                <a:gd name="T4" fmla="*/ 4 w 4"/>
                <a:gd name="T5" fmla="*/ 131 h 131"/>
                <a:gd name="T6" fmla="*/ 4 w 4"/>
                <a:gd name="T7" fmla="*/ 0 h 131"/>
                <a:gd name="T8" fmla="*/ 0 w 4"/>
                <a:gd name="T9" fmla="*/ 0 h 131"/>
                <a:gd name="T10" fmla="*/ 0 w 4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31">
                  <a:moveTo>
                    <a:pt x="0" y="0"/>
                  </a:moveTo>
                  <a:lnTo>
                    <a:pt x="0" y="131"/>
                  </a:lnTo>
                  <a:lnTo>
                    <a:pt x="4" y="13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3829050" y="2041525"/>
              <a:ext cx="214312" cy="207962"/>
            </a:xfrm>
            <a:custGeom>
              <a:avLst/>
              <a:gdLst>
                <a:gd name="T0" fmla="*/ 0 w 57"/>
                <a:gd name="T1" fmla="*/ 0 h 55"/>
                <a:gd name="T2" fmla="*/ 29 w 57"/>
                <a:gd name="T3" fmla="*/ 0 h 55"/>
                <a:gd name="T4" fmla="*/ 40 w 57"/>
                <a:gd name="T5" fmla="*/ 2 h 55"/>
                <a:gd name="T6" fmla="*/ 49 w 57"/>
                <a:gd name="T7" fmla="*/ 8 h 55"/>
                <a:gd name="T8" fmla="*/ 55 w 57"/>
                <a:gd name="T9" fmla="*/ 17 h 55"/>
                <a:gd name="T10" fmla="*/ 57 w 57"/>
                <a:gd name="T11" fmla="*/ 28 h 55"/>
                <a:gd name="T12" fmla="*/ 55 w 57"/>
                <a:gd name="T13" fmla="*/ 38 h 55"/>
                <a:gd name="T14" fmla="*/ 49 w 57"/>
                <a:gd name="T15" fmla="*/ 47 h 55"/>
                <a:gd name="T16" fmla="*/ 40 w 57"/>
                <a:gd name="T17" fmla="*/ 53 h 55"/>
                <a:gd name="T18" fmla="*/ 29 w 57"/>
                <a:gd name="T19" fmla="*/ 55 h 55"/>
                <a:gd name="T20" fmla="*/ 0 w 57"/>
                <a:gd name="T21" fmla="*/ 55 h 55"/>
                <a:gd name="T22" fmla="*/ 0 w 57"/>
                <a:gd name="T23" fmla="*/ 0 h 55"/>
                <a:gd name="T24" fmla="*/ 29 w 57"/>
                <a:gd name="T25" fmla="*/ 53 h 55"/>
                <a:gd name="T26" fmla="*/ 39 w 57"/>
                <a:gd name="T27" fmla="*/ 51 h 55"/>
                <a:gd name="T28" fmla="*/ 47 w 57"/>
                <a:gd name="T29" fmla="*/ 46 h 55"/>
                <a:gd name="T30" fmla="*/ 53 w 57"/>
                <a:gd name="T31" fmla="*/ 38 h 55"/>
                <a:gd name="T32" fmla="*/ 55 w 57"/>
                <a:gd name="T33" fmla="*/ 28 h 55"/>
                <a:gd name="T34" fmla="*/ 53 w 57"/>
                <a:gd name="T35" fmla="*/ 18 h 55"/>
                <a:gd name="T36" fmla="*/ 47 w 57"/>
                <a:gd name="T37" fmla="*/ 9 h 55"/>
                <a:gd name="T38" fmla="*/ 39 w 57"/>
                <a:gd name="T39" fmla="*/ 4 h 55"/>
                <a:gd name="T40" fmla="*/ 29 w 57"/>
                <a:gd name="T41" fmla="*/ 2 h 55"/>
                <a:gd name="T42" fmla="*/ 3 w 57"/>
                <a:gd name="T43" fmla="*/ 2 h 55"/>
                <a:gd name="T44" fmla="*/ 3 w 57"/>
                <a:gd name="T45" fmla="*/ 53 h 55"/>
                <a:gd name="T46" fmla="*/ 29 w 57"/>
                <a:gd name="T47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5">
                  <a:moveTo>
                    <a:pt x="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3" y="0"/>
                    <a:pt x="36" y="0"/>
                    <a:pt x="40" y="2"/>
                  </a:cubicBezTo>
                  <a:cubicBezTo>
                    <a:pt x="43" y="3"/>
                    <a:pt x="46" y="5"/>
                    <a:pt x="49" y="8"/>
                  </a:cubicBezTo>
                  <a:cubicBezTo>
                    <a:pt x="51" y="10"/>
                    <a:pt x="53" y="13"/>
                    <a:pt x="55" y="17"/>
                  </a:cubicBezTo>
                  <a:cubicBezTo>
                    <a:pt x="56" y="20"/>
                    <a:pt x="57" y="24"/>
                    <a:pt x="57" y="28"/>
                  </a:cubicBezTo>
                  <a:cubicBezTo>
                    <a:pt x="57" y="31"/>
                    <a:pt x="56" y="35"/>
                    <a:pt x="55" y="38"/>
                  </a:cubicBezTo>
                  <a:cubicBezTo>
                    <a:pt x="53" y="42"/>
                    <a:pt x="51" y="45"/>
                    <a:pt x="49" y="47"/>
                  </a:cubicBezTo>
                  <a:cubicBezTo>
                    <a:pt x="46" y="50"/>
                    <a:pt x="43" y="52"/>
                    <a:pt x="40" y="53"/>
                  </a:cubicBezTo>
                  <a:cubicBezTo>
                    <a:pt x="36" y="55"/>
                    <a:pt x="33" y="55"/>
                    <a:pt x="29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29" y="53"/>
                  </a:moveTo>
                  <a:cubicBezTo>
                    <a:pt x="32" y="53"/>
                    <a:pt x="36" y="52"/>
                    <a:pt x="39" y="51"/>
                  </a:cubicBezTo>
                  <a:cubicBezTo>
                    <a:pt x="42" y="50"/>
                    <a:pt x="45" y="48"/>
                    <a:pt x="47" y="46"/>
                  </a:cubicBezTo>
                  <a:cubicBezTo>
                    <a:pt x="49" y="43"/>
                    <a:pt x="51" y="41"/>
                    <a:pt x="53" y="38"/>
                  </a:cubicBezTo>
                  <a:cubicBezTo>
                    <a:pt x="54" y="34"/>
                    <a:pt x="55" y="31"/>
                    <a:pt x="55" y="28"/>
                  </a:cubicBezTo>
                  <a:cubicBezTo>
                    <a:pt x="55" y="24"/>
                    <a:pt x="54" y="21"/>
                    <a:pt x="53" y="18"/>
                  </a:cubicBezTo>
                  <a:cubicBezTo>
                    <a:pt x="51" y="14"/>
                    <a:pt x="49" y="12"/>
                    <a:pt x="47" y="9"/>
                  </a:cubicBezTo>
                  <a:cubicBezTo>
                    <a:pt x="45" y="7"/>
                    <a:pt x="42" y="5"/>
                    <a:pt x="39" y="4"/>
                  </a:cubicBezTo>
                  <a:cubicBezTo>
                    <a:pt x="36" y="3"/>
                    <a:pt x="32" y="2"/>
                    <a:pt x="29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9" y="53"/>
                    <a:pt x="29" y="53"/>
                    <a:pt x="29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054475" y="2041525"/>
              <a:ext cx="215900" cy="207962"/>
            </a:xfrm>
            <a:custGeom>
              <a:avLst/>
              <a:gdLst>
                <a:gd name="T0" fmla="*/ 0 w 136"/>
                <a:gd name="T1" fmla="*/ 0 h 131"/>
                <a:gd name="T2" fmla="*/ 136 w 136"/>
                <a:gd name="T3" fmla="*/ 0 h 131"/>
                <a:gd name="T4" fmla="*/ 136 w 136"/>
                <a:gd name="T5" fmla="*/ 5 h 131"/>
                <a:gd name="T6" fmla="*/ 8 w 136"/>
                <a:gd name="T7" fmla="*/ 5 h 131"/>
                <a:gd name="T8" fmla="*/ 8 w 136"/>
                <a:gd name="T9" fmla="*/ 64 h 131"/>
                <a:gd name="T10" fmla="*/ 133 w 136"/>
                <a:gd name="T11" fmla="*/ 64 h 131"/>
                <a:gd name="T12" fmla="*/ 133 w 136"/>
                <a:gd name="T13" fmla="*/ 69 h 131"/>
                <a:gd name="T14" fmla="*/ 8 w 136"/>
                <a:gd name="T15" fmla="*/ 69 h 131"/>
                <a:gd name="T16" fmla="*/ 8 w 136"/>
                <a:gd name="T17" fmla="*/ 127 h 131"/>
                <a:gd name="T18" fmla="*/ 136 w 136"/>
                <a:gd name="T19" fmla="*/ 127 h 131"/>
                <a:gd name="T20" fmla="*/ 136 w 136"/>
                <a:gd name="T21" fmla="*/ 131 h 131"/>
                <a:gd name="T22" fmla="*/ 0 w 136"/>
                <a:gd name="T23" fmla="*/ 131 h 131"/>
                <a:gd name="T24" fmla="*/ 0 w 136"/>
                <a:gd name="T25" fmla="*/ 0 h 131"/>
                <a:gd name="T26" fmla="*/ 0 w 136"/>
                <a:gd name="T2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31">
                  <a:moveTo>
                    <a:pt x="0" y="0"/>
                  </a:moveTo>
                  <a:lnTo>
                    <a:pt x="136" y="0"/>
                  </a:lnTo>
                  <a:lnTo>
                    <a:pt x="136" y="5"/>
                  </a:lnTo>
                  <a:lnTo>
                    <a:pt x="8" y="5"/>
                  </a:lnTo>
                  <a:lnTo>
                    <a:pt x="8" y="64"/>
                  </a:lnTo>
                  <a:lnTo>
                    <a:pt x="133" y="64"/>
                  </a:lnTo>
                  <a:lnTo>
                    <a:pt x="133" y="69"/>
                  </a:lnTo>
                  <a:lnTo>
                    <a:pt x="8" y="69"/>
                  </a:lnTo>
                  <a:lnTo>
                    <a:pt x="8" y="127"/>
                  </a:lnTo>
                  <a:lnTo>
                    <a:pt x="136" y="127"/>
                  </a:lnTo>
                  <a:lnTo>
                    <a:pt x="136" y="131"/>
                  </a:lnTo>
                  <a:lnTo>
                    <a:pt x="0" y="13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276725" y="2036763"/>
              <a:ext cx="414337" cy="212725"/>
            </a:xfrm>
            <a:custGeom>
              <a:avLst/>
              <a:gdLst>
                <a:gd name="T0" fmla="*/ 108 w 110"/>
                <a:gd name="T1" fmla="*/ 28 h 56"/>
                <a:gd name="T2" fmla="*/ 106 w 110"/>
                <a:gd name="T3" fmla="*/ 18 h 56"/>
                <a:gd name="T4" fmla="*/ 101 w 110"/>
                <a:gd name="T5" fmla="*/ 10 h 56"/>
                <a:gd name="T6" fmla="*/ 92 w 110"/>
                <a:gd name="T7" fmla="*/ 4 h 56"/>
                <a:gd name="T8" fmla="*/ 82 w 110"/>
                <a:gd name="T9" fmla="*/ 2 h 56"/>
                <a:gd name="T10" fmla="*/ 73 w 110"/>
                <a:gd name="T11" fmla="*/ 4 h 56"/>
                <a:gd name="T12" fmla="*/ 66 w 110"/>
                <a:gd name="T13" fmla="*/ 9 h 56"/>
                <a:gd name="T14" fmla="*/ 60 w 110"/>
                <a:gd name="T15" fmla="*/ 17 h 56"/>
                <a:gd name="T16" fmla="*/ 57 w 110"/>
                <a:gd name="T17" fmla="*/ 28 h 56"/>
                <a:gd name="T18" fmla="*/ 53 w 110"/>
                <a:gd name="T19" fmla="*/ 40 h 56"/>
                <a:gd name="T20" fmla="*/ 47 w 110"/>
                <a:gd name="T21" fmla="*/ 49 h 56"/>
                <a:gd name="T22" fmla="*/ 39 w 110"/>
                <a:gd name="T23" fmla="*/ 55 h 56"/>
                <a:gd name="T24" fmla="*/ 28 w 110"/>
                <a:gd name="T25" fmla="*/ 56 h 56"/>
                <a:gd name="T26" fmla="*/ 17 w 110"/>
                <a:gd name="T27" fmla="*/ 54 h 56"/>
                <a:gd name="T28" fmla="*/ 8 w 110"/>
                <a:gd name="T29" fmla="*/ 48 h 56"/>
                <a:gd name="T30" fmla="*/ 2 w 110"/>
                <a:gd name="T31" fmla="*/ 39 h 56"/>
                <a:gd name="T32" fmla="*/ 0 w 110"/>
                <a:gd name="T33" fmla="*/ 28 h 56"/>
                <a:gd name="T34" fmla="*/ 2 w 110"/>
                <a:gd name="T35" fmla="*/ 17 h 56"/>
                <a:gd name="T36" fmla="*/ 8 w 110"/>
                <a:gd name="T37" fmla="*/ 8 h 56"/>
                <a:gd name="T38" fmla="*/ 17 w 110"/>
                <a:gd name="T39" fmla="*/ 2 h 56"/>
                <a:gd name="T40" fmla="*/ 28 w 110"/>
                <a:gd name="T41" fmla="*/ 0 h 56"/>
                <a:gd name="T42" fmla="*/ 28 w 110"/>
                <a:gd name="T43" fmla="*/ 2 h 56"/>
                <a:gd name="T44" fmla="*/ 18 w 110"/>
                <a:gd name="T45" fmla="*/ 4 h 56"/>
                <a:gd name="T46" fmla="*/ 10 w 110"/>
                <a:gd name="T47" fmla="*/ 10 h 56"/>
                <a:gd name="T48" fmla="*/ 4 w 110"/>
                <a:gd name="T49" fmla="*/ 18 h 56"/>
                <a:gd name="T50" fmla="*/ 2 w 110"/>
                <a:gd name="T51" fmla="*/ 28 h 56"/>
                <a:gd name="T52" fmla="*/ 4 w 110"/>
                <a:gd name="T53" fmla="*/ 38 h 56"/>
                <a:gd name="T54" fmla="*/ 10 w 110"/>
                <a:gd name="T55" fmla="*/ 47 h 56"/>
                <a:gd name="T56" fmla="*/ 18 w 110"/>
                <a:gd name="T57" fmla="*/ 52 h 56"/>
                <a:gd name="T58" fmla="*/ 28 w 110"/>
                <a:gd name="T59" fmla="*/ 54 h 56"/>
                <a:gd name="T60" fmla="*/ 38 w 110"/>
                <a:gd name="T61" fmla="*/ 52 h 56"/>
                <a:gd name="T62" fmla="*/ 46 w 110"/>
                <a:gd name="T63" fmla="*/ 47 h 56"/>
                <a:gd name="T64" fmla="*/ 51 w 110"/>
                <a:gd name="T65" fmla="*/ 39 h 56"/>
                <a:gd name="T66" fmla="*/ 54 w 110"/>
                <a:gd name="T67" fmla="*/ 28 h 56"/>
                <a:gd name="T68" fmla="*/ 57 w 110"/>
                <a:gd name="T69" fmla="*/ 17 h 56"/>
                <a:gd name="T70" fmla="*/ 63 w 110"/>
                <a:gd name="T71" fmla="*/ 8 h 56"/>
                <a:gd name="T72" fmla="*/ 72 w 110"/>
                <a:gd name="T73" fmla="*/ 2 h 56"/>
                <a:gd name="T74" fmla="*/ 82 w 110"/>
                <a:gd name="T75" fmla="*/ 0 h 56"/>
                <a:gd name="T76" fmla="*/ 93 w 110"/>
                <a:gd name="T77" fmla="*/ 2 h 56"/>
                <a:gd name="T78" fmla="*/ 102 w 110"/>
                <a:gd name="T79" fmla="*/ 8 h 56"/>
                <a:gd name="T80" fmla="*/ 108 w 110"/>
                <a:gd name="T81" fmla="*/ 17 h 56"/>
                <a:gd name="T82" fmla="*/ 110 w 110"/>
                <a:gd name="T83" fmla="*/ 28 h 56"/>
                <a:gd name="T84" fmla="*/ 109 w 110"/>
                <a:gd name="T85" fmla="*/ 36 h 56"/>
                <a:gd name="T86" fmla="*/ 106 w 110"/>
                <a:gd name="T87" fmla="*/ 44 h 56"/>
                <a:gd name="T88" fmla="*/ 101 w 110"/>
                <a:gd name="T89" fmla="*/ 50 h 56"/>
                <a:gd name="T90" fmla="*/ 94 w 110"/>
                <a:gd name="T91" fmla="*/ 54 h 56"/>
                <a:gd name="T92" fmla="*/ 94 w 110"/>
                <a:gd name="T93" fmla="*/ 52 h 56"/>
                <a:gd name="T94" fmla="*/ 100 w 110"/>
                <a:gd name="T95" fmla="*/ 48 h 56"/>
                <a:gd name="T96" fmla="*/ 104 w 110"/>
                <a:gd name="T97" fmla="*/ 42 h 56"/>
                <a:gd name="T98" fmla="*/ 107 w 110"/>
                <a:gd name="T99" fmla="*/ 36 h 56"/>
                <a:gd name="T100" fmla="*/ 108 w 110"/>
                <a:gd name="T101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0" h="56">
                  <a:moveTo>
                    <a:pt x="108" y="28"/>
                  </a:moveTo>
                  <a:cubicBezTo>
                    <a:pt x="108" y="25"/>
                    <a:pt x="107" y="21"/>
                    <a:pt x="106" y="18"/>
                  </a:cubicBezTo>
                  <a:cubicBezTo>
                    <a:pt x="105" y="15"/>
                    <a:pt x="103" y="12"/>
                    <a:pt x="101" y="10"/>
                  </a:cubicBezTo>
                  <a:cubicBezTo>
                    <a:pt x="98" y="8"/>
                    <a:pt x="95" y="6"/>
                    <a:pt x="92" y="4"/>
                  </a:cubicBezTo>
                  <a:cubicBezTo>
                    <a:pt x="89" y="3"/>
                    <a:pt x="86" y="2"/>
                    <a:pt x="82" y="2"/>
                  </a:cubicBezTo>
                  <a:cubicBezTo>
                    <a:pt x="79" y="2"/>
                    <a:pt x="76" y="3"/>
                    <a:pt x="73" y="4"/>
                  </a:cubicBezTo>
                  <a:cubicBezTo>
                    <a:pt x="70" y="5"/>
                    <a:pt x="68" y="7"/>
                    <a:pt x="66" y="9"/>
                  </a:cubicBezTo>
                  <a:cubicBezTo>
                    <a:pt x="63" y="11"/>
                    <a:pt x="61" y="14"/>
                    <a:pt x="60" y="17"/>
                  </a:cubicBezTo>
                  <a:cubicBezTo>
                    <a:pt x="58" y="20"/>
                    <a:pt x="57" y="24"/>
                    <a:pt x="57" y="28"/>
                  </a:cubicBezTo>
                  <a:cubicBezTo>
                    <a:pt x="56" y="33"/>
                    <a:pt x="55" y="37"/>
                    <a:pt x="53" y="40"/>
                  </a:cubicBezTo>
                  <a:cubicBezTo>
                    <a:pt x="52" y="44"/>
                    <a:pt x="50" y="47"/>
                    <a:pt x="47" y="49"/>
                  </a:cubicBezTo>
                  <a:cubicBezTo>
                    <a:pt x="45" y="51"/>
                    <a:pt x="42" y="53"/>
                    <a:pt x="39" y="55"/>
                  </a:cubicBezTo>
                  <a:cubicBezTo>
                    <a:pt x="35" y="56"/>
                    <a:pt x="32" y="56"/>
                    <a:pt x="28" y="56"/>
                  </a:cubicBezTo>
                  <a:cubicBezTo>
                    <a:pt x="24" y="56"/>
                    <a:pt x="20" y="56"/>
                    <a:pt x="17" y="54"/>
                  </a:cubicBezTo>
                  <a:cubicBezTo>
                    <a:pt x="14" y="53"/>
                    <a:pt x="11" y="51"/>
                    <a:pt x="8" y="48"/>
                  </a:cubicBezTo>
                  <a:cubicBezTo>
                    <a:pt x="5" y="46"/>
                    <a:pt x="3" y="43"/>
                    <a:pt x="2" y="39"/>
                  </a:cubicBezTo>
                  <a:cubicBezTo>
                    <a:pt x="1" y="36"/>
                    <a:pt x="0" y="32"/>
                    <a:pt x="0" y="28"/>
                  </a:cubicBezTo>
                  <a:cubicBezTo>
                    <a:pt x="0" y="24"/>
                    <a:pt x="1" y="21"/>
                    <a:pt x="2" y="17"/>
                  </a:cubicBezTo>
                  <a:cubicBezTo>
                    <a:pt x="3" y="14"/>
                    <a:pt x="5" y="11"/>
                    <a:pt x="8" y="8"/>
                  </a:cubicBezTo>
                  <a:cubicBezTo>
                    <a:pt x="11" y="6"/>
                    <a:pt x="14" y="4"/>
                    <a:pt x="17" y="2"/>
                  </a:cubicBezTo>
                  <a:cubicBezTo>
                    <a:pt x="20" y="1"/>
                    <a:pt x="24" y="0"/>
                    <a:pt x="28" y="0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15" y="6"/>
                    <a:pt x="12" y="7"/>
                    <a:pt x="10" y="10"/>
                  </a:cubicBezTo>
                  <a:cubicBezTo>
                    <a:pt x="7" y="12"/>
                    <a:pt x="5" y="15"/>
                    <a:pt x="4" y="18"/>
                  </a:cubicBezTo>
                  <a:cubicBezTo>
                    <a:pt x="3" y="21"/>
                    <a:pt x="2" y="25"/>
                    <a:pt x="2" y="28"/>
                  </a:cubicBezTo>
                  <a:cubicBezTo>
                    <a:pt x="2" y="32"/>
                    <a:pt x="3" y="35"/>
                    <a:pt x="4" y="38"/>
                  </a:cubicBezTo>
                  <a:cubicBezTo>
                    <a:pt x="5" y="41"/>
                    <a:pt x="7" y="44"/>
                    <a:pt x="10" y="47"/>
                  </a:cubicBezTo>
                  <a:cubicBezTo>
                    <a:pt x="12" y="49"/>
                    <a:pt x="15" y="51"/>
                    <a:pt x="18" y="52"/>
                  </a:cubicBezTo>
                  <a:cubicBezTo>
                    <a:pt x="21" y="53"/>
                    <a:pt x="24" y="54"/>
                    <a:pt x="28" y="54"/>
                  </a:cubicBezTo>
                  <a:cubicBezTo>
                    <a:pt x="32" y="54"/>
                    <a:pt x="35" y="54"/>
                    <a:pt x="38" y="52"/>
                  </a:cubicBezTo>
                  <a:cubicBezTo>
                    <a:pt x="41" y="51"/>
                    <a:pt x="43" y="50"/>
                    <a:pt x="46" y="47"/>
                  </a:cubicBezTo>
                  <a:cubicBezTo>
                    <a:pt x="48" y="45"/>
                    <a:pt x="50" y="42"/>
                    <a:pt x="51" y="39"/>
                  </a:cubicBezTo>
                  <a:cubicBezTo>
                    <a:pt x="52" y="36"/>
                    <a:pt x="53" y="32"/>
                    <a:pt x="54" y="28"/>
                  </a:cubicBezTo>
                  <a:cubicBezTo>
                    <a:pt x="55" y="24"/>
                    <a:pt x="56" y="20"/>
                    <a:pt x="57" y="17"/>
                  </a:cubicBezTo>
                  <a:cubicBezTo>
                    <a:pt x="59" y="13"/>
                    <a:pt x="61" y="10"/>
                    <a:pt x="63" y="8"/>
                  </a:cubicBezTo>
                  <a:cubicBezTo>
                    <a:pt x="66" y="5"/>
                    <a:pt x="68" y="3"/>
                    <a:pt x="72" y="2"/>
                  </a:cubicBezTo>
                  <a:cubicBezTo>
                    <a:pt x="75" y="1"/>
                    <a:pt x="78" y="0"/>
                    <a:pt x="82" y="0"/>
                  </a:cubicBezTo>
                  <a:cubicBezTo>
                    <a:pt x="86" y="0"/>
                    <a:pt x="90" y="1"/>
                    <a:pt x="93" y="2"/>
                  </a:cubicBezTo>
                  <a:cubicBezTo>
                    <a:pt x="97" y="4"/>
                    <a:pt x="100" y="6"/>
                    <a:pt x="102" y="8"/>
                  </a:cubicBezTo>
                  <a:cubicBezTo>
                    <a:pt x="105" y="11"/>
                    <a:pt x="107" y="14"/>
                    <a:pt x="108" y="17"/>
                  </a:cubicBezTo>
                  <a:cubicBezTo>
                    <a:pt x="110" y="21"/>
                    <a:pt x="110" y="24"/>
                    <a:pt x="110" y="28"/>
                  </a:cubicBezTo>
                  <a:cubicBezTo>
                    <a:pt x="110" y="31"/>
                    <a:pt x="110" y="34"/>
                    <a:pt x="109" y="36"/>
                  </a:cubicBezTo>
                  <a:cubicBezTo>
                    <a:pt x="108" y="39"/>
                    <a:pt x="107" y="41"/>
                    <a:pt x="106" y="44"/>
                  </a:cubicBezTo>
                  <a:cubicBezTo>
                    <a:pt x="104" y="46"/>
                    <a:pt x="103" y="48"/>
                    <a:pt x="101" y="50"/>
                  </a:cubicBezTo>
                  <a:cubicBezTo>
                    <a:pt x="99" y="51"/>
                    <a:pt x="97" y="53"/>
                    <a:pt x="94" y="54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0"/>
                    <a:pt x="98" y="49"/>
                    <a:pt x="100" y="48"/>
                  </a:cubicBezTo>
                  <a:cubicBezTo>
                    <a:pt x="102" y="46"/>
                    <a:pt x="103" y="44"/>
                    <a:pt x="104" y="42"/>
                  </a:cubicBezTo>
                  <a:cubicBezTo>
                    <a:pt x="105" y="40"/>
                    <a:pt x="106" y="38"/>
                    <a:pt x="107" y="36"/>
                  </a:cubicBezTo>
                  <a:cubicBezTo>
                    <a:pt x="108" y="33"/>
                    <a:pt x="108" y="31"/>
                    <a:pt x="108" y="2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706938" y="2041525"/>
              <a:ext cx="11112" cy="207962"/>
            </a:xfrm>
            <a:custGeom>
              <a:avLst/>
              <a:gdLst>
                <a:gd name="T0" fmla="*/ 0 w 7"/>
                <a:gd name="T1" fmla="*/ 0 h 131"/>
                <a:gd name="T2" fmla="*/ 0 w 7"/>
                <a:gd name="T3" fmla="*/ 131 h 131"/>
                <a:gd name="T4" fmla="*/ 7 w 7"/>
                <a:gd name="T5" fmla="*/ 131 h 131"/>
                <a:gd name="T6" fmla="*/ 7 w 7"/>
                <a:gd name="T7" fmla="*/ 0 h 131"/>
                <a:gd name="T8" fmla="*/ 0 w 7"/>
                <a:gd name="T9" fmla="*/ 0 h 131"/>
                <a:gd name="T10" fmla="*/ 0 w 7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1">
                  <a:moveTo>
                    <a:pt x="0" y="0"/>
                  </a:moveTo>
                  <a:lnTo>
                    <a:pt x="0" y="131"/>
                  </a:lnTo>
                  <a:lnTo>
                    <a:pt x="7" y="1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4732338" y="2036763"/>
              <a:ext cx="214312" cy="212725"/>
            </a:xfrm>
            <a:custGeom>
              <a:avLst/>
              <a:gdLst>
                <a:gd name="T0" fmla="*/ 4 w 57"/>
                <a:gd name="T1" fmla="*/ 38 h 56"/>
                <a:gd name="T2" fmla="*/ 10 w 57"/>
                <a:gd name="T3" fmla="*/ 47 h 56"/>
                <a:gd name="T4" fmla="*/ 18 w 57"/>
                <a:gd name="T5" fmla="*/ 52 h 56"/>
                <a:gd name="T6" fmla="*/ 28 w 57"/>
                <a:gd name="T7" fmla="*/ 54 h 56"/>
                <a:gd name="T8" fmla="*/ 38 w 57"/>
                <a:gd name="T9" fmla="*/ 52 h 56"/>
                <a:gd name="T10" fmla="*/ 47 w 57"/>
                <a:gd name="T11" fmla="*/ 47 h 56"/>
                <a:gd name="T12" fmla="*/ 52 w 57"/>
                <a:gd name="T13" fmla="*/ 38 h 56"/>
                <a:gd name="T14" fmla="*/ 54 w 57"/>
                <a:gd name="T15" fmla="*/ 28 h 56"/>
                <a:gd name="T16" fmla="*/ 54 w 57"/>
                <a:gd name="T17" fmla="*/ 28 h 56"/>
                <a:gd name="T18" fmla="*/ 31 w 57"/>
                <a:gd name="T19" fmla="*/ 28 h 56"/>
                <a:gd name="T20" fmla="*/ 31 w 57"/>
                <a:gd name="T21" fmla="*/ 26 h 56"/>
                <a:gd name="T22" fmla="*/ 57 w 57"/>
                <a:gd name="T23" fmla="*/ 26 h 56"/>
                <a:gd name="T24" fmla="*/ 57 w 57"/>
                <a:gd name="T25" fmla="*/ 28 h 56"/>
                <a:gd name="T26" fmla="*/ 54 w 57"/>
                <a:gd name="T27" fmla="*/ 39 h 56"/>
                <a:gd name="T28" fmla="*/ 48 w 57"/>
                <a:gd name="T29" fmla="*/ 48 h 56"/>
                <a:gd name="T30" fmla="*/ 39 w 57"/>
                <a:gd name="T31" fmla="*/ 54 h 56"/>
                <a:gd name="T32" fmla="*/ 28 w 57"/>
                <a:gd name="T33" fmla="*/ 56 h 56"/>
                <a:gd name="T34" fmla="*/ 17 w 57"/>
                <a:gd name="T35" fmla="*/ 54 h 56"/>
                <a:gd name="T36" fmla="*/ 8 w 57"/>
                <a:gd name="T37" fmla="*/ 48 h 56"/>
                <a:gd name="T38" fmla="*/ 2 w 57"/>
                <a:gd name="T39" fmla="*/ 39 h 56"/>
                <a:gd name="T40" fmla="*/ 0 w 57"/>
                <a:gd name="T41" fmla="*/ 28 h 56"/>
                <a:gd name="T42" fmla="*/ 0 w 57"/>
                <a:gd name="T43" fmla="*/ 28 h 56"/>
                <a:gd name="T44" fmla="*/ 2 w 57"/>
                <a:gd name="T45" fmla="*/ 17 h 56"/>
                <a:gd name="T46" fmla="*/ 8 w 57"/>
                <a:gd name="T47" fmla="*/ 8 h 56"/>
                <a:gd name="T48" fmla="*/ 17 w 57"/>
                <a:gd name="T49" fmla="*/ 2 h 56"/>
                <a:gd name="T50" fmla="*/ 28 w 57"/>
                <a:gd name="T51" fmla="*/ 0 h 56"/>
                <a:gd name="T52" fmla="*/ 37 w 57"/>
                <a:gd name="T53" fmla="*/ 1 h 56"/>
                <a:gd name="T54" fmla="*/ 44 w 57"/>
                <a:gd name="T55" fmla="*/ 5 h 56"/>
                <a:gd name="T56" fmla="*/ 39 w 57"/>
                <a:gd name="T57" fmla="*/ 5 h 56"/>
                <a:gd name="T58" fmla="*/ 34 w 57"/>
                <a:gd name="T59" fmla="*/ 3 h 56"/>
                <a:gd name="T60" fmla="*/ 28 w 57"/>
                <a:gd name="T61" fmla="*/ 2 h 56"/>
                <a:gd name="T62" fmla="*/ 18 w 57"/>
                <a:gd name="T63" fmla="*/ 4 h 56"/>
                <a:gd name="T64" fmla="*/ 10 w 57"/>
                <a:gd name="T65" fmla="*/ 10 h 56"/>
                <a:gd name="T66" fmla="*/ 4 w 57"/>
                <a:gd name="T67" fmla="*/ 18 h 56"/>
                <a:gd name="T68" fmla="*/ 2 w 57"/>
                <a:gd name="T69" fmla="*/ 28 h 56"/>
                <a:gd name="T70" fmla="*/ 4 w 57"/>
                <a:gd name="T7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" h="56">
                  <a:moveTo>
                    <a:pt x="4" y="38"/>
                  </a:moveTo>
                  <a:cubicBezTo>
                    <a:pt x="6" y="41"/>
                    <a:pt x="8" y="44"/>
                    <a:pt x="10" y="47"/>
                  </a:cubicBezTo>
                  <a:cubicBezTo>
                    <a:pt x="12" y="49"/>
                    <a:pt x="15" y="51"/>
                    <a:pt x="18" y="52"/>
                  </a:cubicBezTo>
                  <a:cubicBezTo>
                    <a:pt x="21" y="53"/>
                    <a:pt x="25" y="54"/>
                    <a:pt x="28" y="54"/>
                  </a:cubicBezTo>
                  <a:cubicBezTo>
                    <a:pt x="32" y="54"/>
                    <a:pt x="35" y="53"/>
                    <a:pt x="38" y="52"/>
                  </a:cubicBezTo>
                  <a:cubicBezTo>
                    <a:pt x="42" y="51"/>
                    <a:pt x="44" y="49"/>
                    <a:pt x="47" y="47"/>
                  </a:cubicBezTo>
                  <a:cubicBezTo>
                    <a:pt x="49" y="44"/>
                    <a:pt x="51" y="41"/>
                    <a:pt x="52" y="38"/>
                  </a:cubicBezTo>
                  <a:cubicBezTo>
                    <a:pt x="54" y="35"/>
                    <a:pt x="54" y="32"/>
                    <a:pt x="54" y="28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32"/>
                    <a:pt x="56" y="36"/>
                    <a:pt x="54" y="39"/>
                  </a:cubicBezTo>
                  <a:cubicBezTo>
                    <a:pt x="53" y="43"/>
                    <a:pt x="51" y="46"/>
                    <a:pt x="48" y="48"/>
                  </a:cubicBezTo>
                  <a:cubicBezTo>
                    <a:pt x="46" y="51"/>
                    <a:pt x="43" y="53"/>
                    <a:pt x="39" y="54"/>
                  </a:cubicBezTo>
                  <a:cubicBezTo>
                    <a:pt x="36" y="56"/>
                    <a:pt x="32" y="56"/>
                    <a:pt x="28" y="56"/>
                  </a:cubicBezTo>
                  <a:cubicBezTo>
                    <a:pt x="24" y="56"/>
                    <a:pt x="21" y="56"/>
                    <a:pt x="17" y="54"/>
                  </a:cubicBezTo>
                  <a:cubicBezTo>
                    <a:pt x="14" y="53"/>
                    <a:pt x="11" y="51"/>
                    <a:pt x="8" y="48"/>
                  </a:cubicBezTo>
                  <a:cubicBezTo>
                    <a:pt x="6" y="46"/>
                    <a:pt x="4" y="43"/>
                    <a:pt x="2" y="39"/>
                  </a:cubicBezTo>
                  <a:cubicBezTo>
                    <a:pt x="1" y="36"/>
                    <a:pt x="0" y="32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1" y="20"/>
                    <a:pt x="2" y="17"/>
                  </a:cubicBezTo>
                  <a:cubicBezTo>
                    <a:pt x="4" y="14"/>
                    <a:pt x="6" y="11"/>
                    <a:pt x="8" y="8"/>
                  </a:cubicBezTo>
                  <a:cubicBezTo>
                    <a:pt x="11" y="6"/>
                    <a:pt x="14" y="4"/>
                    <a:pt x="17" y="2"/>
                  </a:cubicBezTo>
                  <a:cubicBezTo>
                    <a:pt x="21" y="1"/>
                    <a:pt x="24" y="0"/>
                    <a:pt x="28" y="0"/>
                  </a:cubicBezTo>
                  <a:cubicBezTo>
                    <a:pt x="31" y="0"/>
                    <a:pt x="34" y="0"/>
                    <a:pt x="37" y="1"/>
                  </a:cubicBezTo>
                  <a:cubicBezTo>
                    <a:pt x="39" y="2"/>
                    <a:pt x="42" y="3"/>
                    <a:pt x="44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7" y="4"/>
                    <a:pt x="36" y="3"/>
                    <a:pt x="34" y="3"/>
                  </a:cubicBezTo>
                  <a:cubicBezTo>
                    <a:pt x="32" y="2"/>
                    <a:pt x="30" y="2"/>
                    <a:pt x="28" y="2"/>
                  </a:cubicBezTo>
                  <a:cubicBezTo>
                    <a:pt x="25" y="2"/>
                    <a:pt x="21" y="3"/>
                    <a:pt x="18" y="4"/>
                  </a:cubicBezTo>
                  <a:cubicBezTo>
                    <a:pt x="15" y="6"/>
                    <a:pt x="12" y="7"/>
                    <a:pt x="10" y="10"/>
                  </a:cubicBezTo>
                  <a:cubicBezTo>
                    <a:pt x="8" y="12"/>
                    <a:pt x="6" y="15"/>
                    <a:pt x="4" y="18"/>
                  </a:cubicBezTo>
                  <a:cubicBezTo>
                    <a:pt x="3" y="21"/>
                    <a:pt x="2" y="25"/>
                    <a:pt x="2" y="28"/>
                  </a:cubicBezTo>
                  <a:cubicBezTo>
                    <a:pt x="2" y="32"/>
                    <a:pt x="3" y="35"/>
                    <a:pt x="4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954588" y="2041525"/>
              <a:ext cx="214312" cy="207962"/>
            </a:xfrm>
            <a:custGeom>
              <a:avLst/>
              <a:gdLst>
                <a:gd name="T0" fmla="*/ 130 w 135"/>
                <a:gd name="T1" fmla="*/ 0 h 131"/>
                <a:gd name="T2" fmla="*/ 135 w 135"/>
                <a:gd name="T3" fmla="*/ 0 h 131"/>
                <a:gd name="T4" fmla="*/ 135 w 135"/>
                <a:gd name="T5" fmla="*/ 131 h 131"/>
                <a:gd name="T6" fmla="*/ 130 w 135"/>
                <a:gd name="T7" fmla="*/ 131 h 131"/>
                <a:gd name="T8" fmla="*/ 7 w 135"/>
                <a:gd name="T9" fmla="*/ 7 h 131"/>
                <a:gd name="T10" fmla="*/ 7 w 135"/>
                <a:gd name="T11" fmla="*/ 131 h 131"/>
                <a:gd name="T12" fmla="*/ 0 w 135"/>
                <a:gd name="T13" fmla="*/ 131 h 131"/>
                <a:gd name="T14" fmla="*/ 0 w 135"/>
                <a:gd name="T15" fmla="*/ 0 h 131"/>
                <a:gd name="T16" fmla="*/ 7 w 135"/>
                <a:gd name="T17" fmla="*/ 0 h 131"/>
                <a:gd name="T18" fmla="*/ 130 w 135"/>
                <a:gd name="T19" fmla="*/ 124 h 131"/>
                <a:gd name="T20" fmla="*/ 130 w 135"/>
                <a:gd name="T21" fmla="*/ 0 h 131"/>
                <a:gd name="T22" fmla="*/ 130 w 135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131">
                  <a:moveTo>
                    <a:pt x="130" y="0"/>
                  </a:moveTo>
                  <a:lnTo>
                    <a:pt x="135" y="0"/>
                  </a:lnTo>
                  <a:lnTo>
                    <a:pt x="135" y="131"/>
                  </a:lnTo>
                  <a:lnTo>
                    <a:pt x="130" y="131"/>
                  </a:lnTo>
                  <a:lnTo>
                    <a:pt x="7" y="7"/>
                  </a:lnTo>
                  <a:lnTo>
                    <a:pt x="7" y="131"/>
                  </a:lnTo>
                  <a:lnTo>
                    <a:pt x="0" y="131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0" y="124"/>
                  </a:lnTo>
                  <a:lnTo>
                    <a:pt x="130" y="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3140075" y="1487488"/>
              <a:ext cx="520700" cy="512762"/>
            </a:xfrm>
            <a:custGeom>
              <a:avLst/>
              <a:gdLst>
                <a:gd name="T0" fmla="*/ 38 w 138"/>
                <a:gd name="T1" fmla="*/ 5 h 135"/>
                <a:gd name="T2" fmla="*/ 38 w 138"/>
                <a:gd name="T3" fmla="*/ 8 h 135"/>
                <a:gd name="T4" fmla="*/ 32 w 138"/>
                <a:gd name="T5" fmla="*/ 15 h 135"/>
                <a:gd name="T6" fmla="*/ 45 w 138"/>
                <a:gd name="T7" fmla="*/ 23 h 135"/>
                <a:gd name="T8" fmla="*/ 57 w 138"/>
                <a:gd name="T9" fmla="*/ 31 h 135"/>
                <a:gd name="T10" fmla="*/ 23 w 138"/>
                <a:gd name="T11" fmla="*/ 30 h 135"/>
                <a:gd name="T12" fmla="*/ 10 w 138"/>
                <a:gd name="T13" fmla="*/ 49 h 135"/>
                <a:gd name="T14" fmla="*/ 29 w 138"/>
                <a:gd name="T15" fmla="*/ 1 h 135"/>
                <a:gd name="T16" fmla="*/ 27 w 138"/>
                <a:gd name="T17" fmla="*/ 76 h 135"/>
                <a:gd name="T18" fmla="*/ 23 w 138"/>
                <a:gd name="T19" fmla="*/ 56 h 135"/>
                <a:gd name="T20" fmla="*/ 12 w 138"/>
                <a:gd name="T21" fmla="*/ 48 h 135"/>
                <a:gd name="T22" fmla="*/ 23 w 138"/>
                <a:gd name="T23" fmla="*/ 49 h 135"/>
                <a:gd name="T24" fmla="*/ 49 w 138"/>
                <a:gd name="T25" fmla="*/ 48 h 135"/>
                <a:gd name="T26" fmla="*/ 51 w 138"/>
                <a:gd name="T27" fmla="*/ 57 h 135"/>
                <a:gd name="T28" fmla="*/ 35 w 138"/>
                <a:gd name="T29" fmla="*/ 56 h 135"/>
                <a:gd name="T30" fmla="*/ 46 w 138"/>
                <a:gd name="T31" fmla="*/ 76 h 135"/>
                <a:gd name="T32" fmla="*/ 58 w 138"/>
                <a:gd name="T33" fmla="*/ 84 h 135"/>
                <a:gd name="T34" fmla="*/ 35 w 138"/>
                <a:gd name="T35" fmla="*/ 83 h 135"/>
                <a:gd name="T36" fmla="*/ 41 w 138"/>
                <a:gd name="T37" fmla="*/ 110 h 135"/>
                <a:gd name="T38" fmla="*/ 56 w 138"/>
                <a:gd name="T39" fmla="*/ 108 h 135"/>
                <a:gd name="T40" fmla="*/ 29 w 138"/>
                <a:gd name="T41" fmla="*/ 128 h 135"/>
                <a:gd name="T42" fmla="*/ 27 w 138"/>
                <a:gd name="T43" fmla="*/ 112 h 135"/>
                <a:gd name="T44" fmla="*/ 17 w 138"/>
                <a:gd name="T45" fmla="*/ 83 h 135"/>
                <a:gd name="T46" fmla="*/ 6 w 138"/>
                <a:gd name="T47" fmla="*/ 75 h 135"/>
                <a:gd name="T48" fmla="*/ 77 w 138"/>
                <a:gd name="T49" fmla="*/ 78 h 135"/>
                <a:gd name="T50" fmla="*/ 63 w 138"/>
                <a:gd name="T51" fmla="*/ 79 h 135"/>
                <a:gd name="T52" fmla="*/ 64 w 138"/>
                <a:gd name="T53" fmla="*/ 67 h 135"/>
                <a:gd name="T54" fmla="*/ 63 w 138"/>
                <a:gd name="T55" fmla="*/ 33 h 135"/>
                <a:gd name="T56" fmla="*/ 97 w 138"/>
                <a:gd name="T57" fmla="*/ 33 h 135"/>
                <a:gd name="T58" fmla="*/ 111 w 138"/>
                <a:gd name="T59" fmla="*/ 0 h 135"/>
                <a:gd name="T60" fmla="*/ 123 w 138"/>
                <a:gd name="T61" fmla="*/ 5 h 135"/>
                <a:gd name="T62" fmla="*/ 116 w 138"/>
                <a:gd name="T63" fmla="*/ 12 h 135"/>
                <a:gd name="T64" fmla="*/ 112 w 138"/>
                <a:gd name="T65" fmla="*/ 33 h 135"/>
                <a:gd name="T66" fmla="*/ 123 w 138"/>
                <a:gd name="T67" fmla="*/ 44 h 135"/>
                <a:gd name="T68" fmla="*/ 124 w 138"/>
                <a:gd name="T69" fmla="*/ 79 h 135"/>
                <a:gd name="T70" fmla="*/ 112 w 138"/>
                <a:gd name="T71" fmla="*/ 78 h 135"/>
                <a:gd name="T72" fmla="*/ 108 w 138"/>
                <a:gd name="T73" fmla="*/ 118 h 135"/>
                <a:gd name="T74" fmla="*/ 118 w 138"/>
                <a:gd name="T75" fmla="*/ 124 h 135"/>
                <a:gd name="T76" fmla="*/ 138 w 138"/>
                <a:gd name="T77" fmla="*/ 115 h 135"/>
                <a:gd name="T78" fmla="*/ 111 w 138"/>
                <a:gd name="T79" fmla="*/ 132 h 135"/>
                <a:gd name="T80" fmla="*/ 100 w 138"/>
                <a:gd name="T81" fmla="*/ 78 h 135"/>
                <a:gd name="T82" fmla="*/ 79 w 138"/>
                <a:gd name="T83" fmla="*/ 113 h 135"/>
                <a:gd name="T84" fmla="*/ 41 w 138"/>
                <a:gd name="T85" fmla="*/ 127 h 135"/>
                <a:gd name="T86" fmla="*/ 77 w 138"/>
                <a:gd name="T87" fmla="*/ 78 h 135"/>
                <a:gd name="T88" fmla="*/ 87 w 138"/>
                <a:gd name="T89" fmla="*/ 24 h 135"/>
                <a:gd name="T90" fmla="*/ 64 w 138"/>
                <a:gd name="T91" fmla="*/ 7 h 135"/>
                <a:gd name="T92" fmla="*/ 72 w 138"/>
                <a:gd name="T93" fmla="*/ 41 h 135"/>
                <a:gd name="T94" fmla="*/ 115 w 138"/>
                <a:gd name="T95" fmla="*/ 71 h 135"/>
                <a:gd name="T96" fmla="*/ 72 w 138"/>
                <a:gd name="T97" fmla="*/ 4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8" h="135">
                  <a:moveTo>
                    <a:pt x="29" y="1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9" y="7"/>
                    <a:pt x="38" y="8"/>
                  </a:cubicBezTo>
                  <a:cubicBezTo>
                    <a:pt x="36" y="9"/>
                    <a:pt x="35" y="10"/>
                    <a:pt x="34" y="12"/>
                  </a:cubicBezTo>
                  <a:cubicBezTo>
                    <a:pt x="33" y="12"/>
                    <a:pt x="33" y="14"/>
                    <a:pt x="32" y="15"/>
                  </a:cubicBezTo>
                  <a:cubicBezTo>
                    <a:pt x="31" y="18"/>
                    <a:pt x="29" y="21"/>
                    <a:pt x="27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9" y="23"/>
                    <a:pt x="53" y="22"/>
                    <a:pt x="57" y="2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3" y="30"/>
                    <a:pt x="49" y="30"/>
                    <a:pt x="45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1"/>
                    <a:pt x="22" y="32"/>
                    <a:pt x="21" y="33"/>
                  </a:cubicBezTo>
                  <a:cubicBezTo>
                    <a:pt x="17" y="40"/>
                    <a:pt x="13" y="45"/>
                    <a:pt x="10" y="49"/>
                  </a:cubicBezTo>
                  <a:cubicBezTo>
                    <a:pt x="7" y="47"/>
                    <a:pt x="4" y="45"/>
                    <a:pt x="0" y="44"/>
                  </a:cubicBezTo>
                  <a:cubicBezTo>
                    <a:pt x="12" y="34"/>
                    <a:pt x="22" y="20"/>
                    <a:pt x="29" y="1"/>
                  </a:cubicBezTo>
                  <a:close/>
                  <a:moveTo>
                    <a:pt x="17" y="76"/>
                  </a:moveTo>
                  <a:cubicBezTo>
                    <a:pt x="27" y="76"/>
                    <a:pt x="27" y="76"/>
                    <a:pt x="27" y="7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0" y="56"/>
                    <a:pt x="16" y="56"/>
                    <a:pt x="12" y="57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3" y="48"/>
                    <a:pt x="14" y="48"/>
                  </a:cubicBezTo>
                  <a:cubicBezTo>
                    <a:pt x="18" y="49"/>
                    <a:pt x="21" y="49"/>
                    <a:pt x="23" y="49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2" y="49"/>
                    <a:pt x="45" y="49"/>
                    <a:pt x="49" y="48"/>
                  </a:cubicBezTo>
                  <a:cubicBezTo>
                    <a:pt x="50" y="48"/>
                    <a:pt x="51" y="48"/>
                    <a:pt x="51" y="48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8" y="56"/>
                    <a:pt x="44" y="56"/>
                    <a:pt x="39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8" y="76"/>
                    <a:pt x="51" y="76"/>
                    <a:pt x="58" y="75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4" y="84"/>
                    <a:pt x="50" y="83"/>
                    <a:pt x="46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7" y="113"/>
                    <a:pt x="38" y="111"/>
                    <a:pt x="41" y="110"/>
                  </a:cubicBezTo>
                  <a:cubicBezTo>
                    <a:pt x="44" y="108"/>
                    <a:pt x="48" y="104"/>
                    <a:pt x="55" y="99"/>
                  </a:cubicBezTo>
                  <a:cubicBezTo>
                    <a:pt x="55" y="102"/>
                    <a:pt x="55" y="105"/>
                    <a:pt x="56" y="108"/>
                  </a:cubicBezTo>
                  <a:cubicBezTo>
                    <a:pt x="56" y="109"/>
                    <a:pt x="55" y="110"/>
                    <a:pt x="53" y="111"/>
                  </a:cubicBezTo>
                  <a:cubicBezTo>
                    <a:pt x="42" y="118"/>
                    <a:pt x="33" y="123"/>
                    <a:pt x="29" y="128"/>
                  </a:cubicBezTo>
                  <a:cubicBezTo>
                    <a:pt x="27" y="124"/>
                    <a:pt x="25" y="121"/>
                    <a:pt x="23" y="119"/>
                  </a:cubicBezTo>
                  <a:cubicBezTo>
                    <a:pt x="26" y="118"/>
                    <a:pt x="27" y="116"/>
                    <a:pt x="27" y="112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4" y="83"/>
                    <a:pt x="10" y="84"/>
                    <a:pt x="6" y="8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10" y="76"/>
                    <a:pt x="14" y="76"/>
                    <a:pt x="17" y="76"/>
                  </a:cubicBezTo>
                  <a:close/>
                  <a:moveTo>
                    <a:pt x="77" y="78"/>
                  </a:moveTo>
                  <a:cubicBezTo>
                    <a:pt x="75" y="78"/>
                    <a:pt x="75" y="78"/>
                    <a:pt x="75" y="78"/>
                  </a:cubicBezTo>
                  <a:cubicBezTo>
                    <a:pt x="72" y="78"/>
                    <a:pt x="68" y="79"/>
                    <a:pt x="63" y="79"/>
                  </a:cubicBezTo>
                  <a:cubicBezTo>
                    <a:pt x="63" y="79"/>
                    <a:pt x="63" y="79"/>
                    <a:pt x="63" y="78"/>
                  </a:cubicBezTo>
                  <a:cubicBezTo>
                    <a:pt x="64" y="74"/>
                    <a:pt x="64" y="71"/>
                    <a:pt x="64" y="67"/>
                  </a:cubicBezTo>
                  <a:cubicBezTo>
                    <a:pt x="64" y="45"/>
                    <a:pt x="64" y="45"/>
                    <a:pt x="64" y="45"/>
                  </a:cubicBezTo>
                  <a:cubicBezTo>
                    <a:pt x="65" y="41"/>
                    <a:pt x="64" y="37"/>
                    <a:pt x="63" y="33"/>
                  </a:cubicBezTo>
                  <a:cubicBezTo>
                    <a:pt x="67" y="33"/>
                    <a:pt x="71" y="33"/>
                    <a:pt x="75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7" y="33"/>
                    <a:pt x="98" y="32"/>
                    <a:pt x="98" y="32"/>
                  </a:cubicBezTo>
                  <a:cubicBezTo>
                    <a:pt x="106" y="17"/>
                    <a:pt x="111" y="6"/>
                    <a:pt x="111" y="0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6"/>
                    <a:pt x="123" y="6"/>
                    <a:pt x="121" y="7"/>
                  </a:cubicBezTo>
                  <a:cubicBezTo>
                    <a:pt x="119" y="8"/>
                    <a:pt x="117" y="10"/>
                    <a:pt x="116" y="12"/>
                  </a:cubicBezTo>
                  <a:cubicBezTo>
                    <a:pt x="113" y="19"/>
                    <a:pt x="109" y="27"/>
                    <a:pt x="105" y="33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5" y="33"/>
                    <a:pt x="119" y="33"/>
                    <a:pt x="124" y="33"/>
                  </a:cubicBezTo>
                  <a:cubicBezTo>
                    <a:pt x="123" y="37"/>
                    <a:pt x="123" y="41"/>
                    <a:pt x="123" y="44"/>
                  </a:cubicBezTo>
                  <a:cubicBezTo>
                    <a:pt x="123" y="67"/>
                    <a:pt x="123" y="67"/>
                    <a:pt x="123" y="67"/>
                  </a:cubicBezTo>
                  <a:cubicBezTo>
                    <a:pt x="123" y="71"/>
                    <a:pt x="123" y="75"/>
                    <a:pt x="124" y="79"/>
                  </a:cubicBezTo>
                  <a:cubicBezTo>
                    <a:pt x="123" y="79"/>
                    <a:pt x="122" y="79"/>
                    <a:pt x="122" y="79"/>
                  </a:cubicBezTo>
                  <a:cubicBezTo>
                    <a:pt x="118" y="79"/>
                    <a:pt x="114" y="78"/>
                    <a:pt x="112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7" y="123"/>
                    <a:pt x="109" y="125"/>
                    <a:pt x="114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5" y="126"/>
                    <a:pt x="128" y="121"/>
                    <a:pt x="128" y="110"/>
                  </a:cubicBezTo>
                  <a:cubicBezTo>
                    <a:pt x="131" y="113"/>
                    <a:pt x="134" y="115"/>
                    <a:pt x="138" y="115"/>
                  </a:cubicBezTo>
                  <a:cubicBezTo>
                    <a:pt x="137" y="128"/>
                    <a:pt x="131" y="133"/>
                    <a:pt x="119" y="132"/>
                  </a:cubicBezTo>
                  <a:cubicBezTo>
                    <a:pt x="111" y="132"/>
                    <a:pt x="111" y="132"/>
                    <a:pt x="111" y="132"/>
                  </a:cubicBezTo>
                  <a:cubicBezTo>
                    <a:pt x="103" y="133"/>
                    <a:pt x="99" y="129"/>
                    <a:pt x="100" y="122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6" y="94"/>
                    <a:pt x="83" y="105"/>
                    <a:pt x="79" y="113"/>
                  </a:cubicBezTo>
                  <a:cubicBezTo>
                    <a:pt x="74" y="120"/>
                    <a:pt x="65" y="128"/>
                    <a:pt x="50" y="135"/>
                  </a:cubicBezTo>
                  <a:cubicBezTo>
                    <a:pt x="47" y="131"/>
                    <a:pt x="45" y="128"/>
                    <a:pt x="41" y="127"/>
                  </a:cubicBezTo>
                  <a:cubicBezTo>
                    <a:pt x="57" y="122"/>
                    <a:pt x="67" y="117"/>
                    <a:pt x="70" y="111"/>
                  </a:cubicBezTo>
                  <a:cubicBezTo>
                    <a:pt x="75" y="106"/>
                    <a:pt x="77" y="95"/>
                    <a:pt x="77" y="78"/>
                  </a:cubicBezTo>
                  <a:close/>
                  <a:moveTo>
                    <a:pt x="71" y="2"/>
                  </a:moveTo>
                  <a:cubicBezTo>
                    <a:pt x="78" y="9"/>
                    <a:pt x="83" y="17"/>
                    <a:pt x="87" y="24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74" y="20"/>
                    <a:pt x="69" y="12"/>
                    <a:pt x="64" y="7"/>
                  </a:cubicBezTo>
                  <a:cubicBezTo>
                    <a:pt x="71" y="2"/>
                    <a:pt x="71" y="2"/>
                    <a:pt x="71" y="2"/>
                  </a:cubicBezTo>
                  <a:close/>
                  <a:moveTo>
                    <a:pt x="72" y="41"/>
                  </a:moveTo>
                  <a:cubicBezTo>
                    <a:pt x="72" y="71"/>
                    <a:pt x="72" y="71"/>
                    <a:pt x="72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72" y="41"/>
                    <a:pt x="72" y="41"/>
                    <a:pt x="72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3708400" y="1487488"/>
              <a:ext cx="482600" cy="500062"/>
            </a:xfrm>
            <a:custGeom>
              <a:avLst/>
              <a:gdLst>
                <a:gd name="T0" fmla="*/ 48 w 128"/>
                <a:gd name="T1" fmla="*/ 62 h 132"/>
                <a:gd name="T2" fmla="*/ 17 w 128"/>
                <a:gd name="T3" fmla="*/ 28 h 132"/>
                <a:gd name="T4" fmla="*/ 8 w 128"/>
                <a:gd name="T5" fmla="*/ 20 h 132"/>
                <a:gd name="T6" fmla="*/ 43 w 128"/>
                <a:gd name="T7" fmla="*/ 21 h 132"/>
                <a:gd name="T8" fmla="*/ 34 w 128"/>
                <a:gd name="T9" fmla="*/ 1 h 132"/>
                <a:gd name="T10" fmla="*/ 44 w 128"/>
                <a:gd name="T11" fmla="*/ 21 h 132"/>
                <a:gd name="T12" fmla="*/ 86 w 128"/>
                <a:gd name="T13" fmla="*/ 0 h 132"/>
                <a:gd name="T14" fmla="*/ 98 w 128"/>
                <a:gd name="T15" fmla="*/ 7 h 132"/>
                <a:gd name="T16" fmla="*/ 91 w 128"/>
                <a:gd name="T17" fmla="*/ 11 h 132"/>
                <a:gd name="T18" fmla="*/ 84 w 128"/>
                <a:gd name="T19" fmla="*/ 21 h 132"/>
                <a:gd name="T20" fmla="*/ 120 w 128"/>
                <a:gd name="T21" fmla="*/ 20 h 132"/>
                <a:gd name="T22" fmla="*/ 111 w 128"/>
                <a:gd name="T23" fmla="*/ 28 h 132"/>
                <a:gd name="T24" fmla="*/ 81 w 128"/>
                <a:gd name="T25" fmla="*/ 62 h 132"/>
                <a:gd name="T26" fmla="*/ 128 w 128"/>
                <a:gd name="T27" fmla="*/ 61 h 132"/>
                <a:gd name="T28" fmla="*/ 119 w 128"/>
                <a:gd name="T29" fmla="*/ 68 h 132"/>
                <a:gd name="T30" fmla="*/ 0 w 128"/>
                <a:gd name="T31" fmla="*/ 69 h 132"/>
                <a:gd name="T32" fmla="*/ 8 w 128"/>
                <a:gd name="T33" fmla="*/ 62 h 132"/>
                <a:gd name="T34" fmla="*/ 23 w 128"/>
                <a:gd name="T35" fmla="*/ 32 h 132"/>
                <a:gd name="T36" fmla="*/ 38 w 128"/>
                <a:gd name="T37" fmla="*/ 51 h 132"/>
                <a:gd name="T38" fmla="*/ 16 w 128"/>
                <a:gd name="T39" fmla="*/ 37 h 132"/>
                <a:gd name="T40" fmla="*/ 24 w 128"/>
                <a:gd name="T41" fmla="*/ 132 h 132"/>
                <a:gd name="T42" fmla="*/ 25 w 128"/>
                <a:gd name="T43" fmla="*/ 123 h 132"/>
                <a:gd name="T44" fmla="*/ 24 w 128"/>
                <a:gd name="T45" fmla="*/ 83 h 132"/>
                <a:gd name="T46" fmla="*/ 34 w 128"/>
                <a:gd name="T47" fmla="*/ 79 h 132"/>
                <a:gd name="T48" fmla="*/ 105 w 128"/>
                <a:gd name="T49" fmla="*/ 79 h 132"/>
                <a:gd name="T50" fmla="*/ 104 w 128"/>
                <a:gd name="T51" fmla="*/ 122 h 132"/>
                <a:gd name="T52" fmla="*/ 95 w 128"/>
                <a:gd name="T53" fmla="*/ 132 h 132"/>
                <a:gd name="T54" fmla="*/ 32 w 128"/>
                <a:gd name="T55" fmla="*/ 125 h 132"/>
                <a:gd name="T56" fmla="*/ 33 w 128"/>
                <a:gd name="T57" fmla="*/ 132 h 132"/>
                <a:gd name="T58" fmla="*/ 33 w 128"/>
                <a:gd name="T59" fmla="*/ 100 h 132"/>
                <a:gd name="T60" fmla="*/ 96 w 128"/>
                <a:gd name="T61" fmla="*/ 86 h 132"/>
                <a:gd name="T62" fmla="*/ 33 w 128"/>
                <a:gd name="T63" fmla="*/ 106 h 132"/>
                <a:gd name="T64" fmla="*/ 96 w 128"/>
                <a:gd name="T65" fmla="*/ 119 h 132"/>
                <a:gd name="T66" fmla="*/ 33 w 128"/>
                <a:gd name="T67" fmla="*/ 106 h 132"/>
                <a:gd name="T68" fmla="*/ 55 w 128"/>
                <a:gd name="T69" fmla="*/ 62 h 132"/>
                <a:gd name="T70" fmla="*/ 73 w 128"/>
                <a:gd name="T71" fmla="*/ 28 h 132"/>
                <a:gd name="T72" fmla="*/ 89 w 128"/>
                <a:gd name="T73" fmla="*/ 53 h 132"/>
                <a:gd name="T74" fmla="*/ 112 w 128"/>
                <a:gd name="T75" fmla="*/ 37 h 132"/>
                <a:gd name="T76" fmla="*/ 111 w 128"/>
                <a:gd name="T77" fmla="*/ 39 h 132"/>
                <a:gd name="T78" fmla="*/ 96 w 128"/>
                <a:gd name="T79" fmla="*/ 5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32">
                  <a:moveTo>
                    <a:pt x="8" y="62"/>
                  </a:moveTo>
                  <a:cubicBezTo>
                    <a:pt x="48" y="62"/>
                    <a:pt x="48" y="62"/>
                    <a:pt x="48" y="62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28"/>
                    <a:pt x="11" y="28"/>
                    <a:pt x="8" y="2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0" y="21"/>
                    <a:pt x="13" y="21"/>
                    <a:pt x="1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37" y="15"/>
                    <a:pt x="32" y="10"/>
                    <a:pt x="28" y="7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9" y="4"/>
                    <a:pt x="44" y="9"/>
                    <a:pt x="50" y="1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81" y="12"/>
                    <a:pt x="84" y="5"/>
                    <a:pt x="86" y="0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8" y="6"/>
                    <a:pt x="98" y="7"/>
                    <a:pt x="98" y="7"/>
                  </a:cubicBezTo>
                  <a:cubicBezTo>
                    <a:pt x="98" y="8"/>
                    <a:pt x="97" y="8"/>
                    <a:pt x="95" y="8"/>
                  </a:cubicBezTo>
                  <a:cubicBezTo>
                    <a:pt x="93" y="9"/>
                    <a:pt x="92" y="10"/>
                    <a:pt x="91" y="11"/>
                  </a:cubicBezTo>
                  <a:cubicBezTo>
                    <a:pt x="90" y="12"/>
                    <a:pt x="89" y="13"/>
                    <a:pt x="87" y="16"/>
                  </a:cubicBezTo>
                  <a:cubicBezTo>
                    <a:pt x="86" y="18"/>
                    <a:pt x="85" y="20"/>
                    <a:pt x="84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4" y="21"/>
                    <a:pt x="117" y="21"/>
                    <a:pt x="120" y="20"/>
                  </a:cubicBezTo>
                  <a:cubicBezTo>
                    <a:pt x="120" y="29"/>
                    <a:pt x="120" y="29"/>
                    <a:pt x="120" y="29"/>
                  </a:cubicBezTo>
                  <a:cubicBezTo>
                    <a:pt x="117" y="28"/>
                    <a:pt x="114" y="28"/>
                    <a:pt x="111" y="28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119" y="62"/>
                    <a:pt x="119" y="62"/>
                    <a:pt x="119" y="62"/>
                  </a:cubicBezTo>
                  <a:cubicBezTo>
                    <a:pt x="122" y="62"/>
                    <a:pt x="124" y="61"/>
                    <a:pt x="128" y="61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5" y="69"/>
                    <a:pt x="122" y="68"/>
                    <a:pt x="11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6" y="68"/>
                    <a:pt x="3" y="69"/>
                    <a:pt x="0" y="6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" y="61"/>
                    <a:pt x="5" y="62"/>
                    <a:pt x="8" y="62"/>
                  </a:cubicBezTo>
                  <a:close/>
                  <a:moveTo>
                    <a:pt x="16" y="37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4" y="33"/>
                    <a:pt x="24" y="34"/>
                  </a:cubicBezTo>
                  <a:cubicBezTo>
                    <a:pt x="29" y="40"/>
                    <a:pt x="34" y="46"/>
                    <a:pt x="38" y="51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7" y="50"/>
                    <a:pt x="22" y="43"/>
                    <a:pt x="16" y="37"/>
                  </a:cubicBezTo>
                  <a:close/>
                  <a:moveTo>
                    <a:pt x="33" y="132"/>
                  </a:moveTo>
                  <a:cubicBezTo>
                    <a:pt x="24" y="132"/>
                    <a:pt x="24" y="132"/>
                    <a:pt x="24" y="132"/>
                  </a:cubicBezTo>
                  <a:cubicBezTo>
                    <a:pt x="24" y="132"/>
                    <a:pt x="24" y="131"/>
                    <a:pt x="24" y="130"/>
                  </a:cubicBezTo>
                  <a:cubicBezTo>
                    <a:pt x="25" y="127"/>
                    <a:pt x="25" y="125"/>
                    <a:pt x="25" y="123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5" y="87"/>
                    <a:pt x="25" y="85"/>
                    <a:pt x="24" y="83"/>
                  </a:cubicBezTo>
                  <a:cubicBezTo>
                    <a:pt x="24" y="81"/>
                    <a:pt x="24" y="80"/>
                    <a:pt x="24" y="79"/>
                  </a:cubicBezTo>
                  <a:cubicBezTo>
                    <a:pt x="26" y="79"/>
                    <a:pt x="30" y="79"/>
                    <a:pt x="34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8" y="79"/>
                    <a:pt x="101" y="79"/>
                    <a:pt x="105" y="79"/>
                  </a:cubicBezTo>
                  <a:cubicBezTo>
                    <a:pt x="104" y="81"/>
                    <a:pt x="104" y="85"/>
                    <a:pt x="104" y="88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4" y="126"/>
                    <a:pt x="104" y="129"/>
                    <a:pt x="105" y="132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96" y="130"/>
                    <a:pt x="96" y="128"/>
                    <a:pt x="96" y="125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32" y="126"/>
                    <a:pt x="32" y="128"/>
                    <a:pt x="33" y="130"/>
                  </a:cubicBezTo>
                  <a:cubicBezTo>
                    <a:pt x="33" y="131"/>
                    <a:pt x="33" y="132"/>
                    <a:pt x="33" y="132"/>
                  </a:cubicBezTo>
                  <a:close/>
                  <a:moveTo>
                    <a:pt x="33" y="86"/>
                  </a:moveTo>
                  <a:cubicBezTo>
                    <a:pt x="33" y="100"/>
                    <a:pt x="33" y="100"/>
                    <a:pt x="33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33" y="86"/>
                    <a:pt x="33" y="86"/>
                    <a:pt x="33" y="86"/>
                  </a:cubicBezTo>
                  <a:close/>
                  <a:moveTo>
                    <a:pt x="33" y="106"/>
                  </a:moveTo>
                  <a:cubicBezTo>
                    <a:pt x="33" y="119"/>
                    <a:pt x="33" y="119"/>
                    <a:pt x="33" y="119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106"/>
                    <a:pt x="96" y="106"/>
                    <a:pt x="96" y="106"/>
                  </a:cubicBezTo>
                  <a:cubicBezTo>
                    <a:pt x="33" y="106"/>
                    <a:pt x="33" y="106"/>
                    <a:pt x="33" y="106"/>
                  </a:cubicBezTo>
                  <a:close/>
                  <a:moveTo>
                    <a:pt x="55" y="28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55" y="28"/>
                    <a:pt x="55" y="28"/>
                    <a:pt x="55" y="28"/>
                  </a:cubicBezTo>
                  <a:close/>
                  <a:moveTo>
                    <a:pt x="89" y="53"/>
                  </a:moveTo>
                  <a:cubicBezTo>
                    <a:pt x="97" y="44"/>
                    <a:pt x="102" y="37"/>
                    <a:pt x="104" y="31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11" y="39"/>
                    <a:pt x="111" y="39"/>
                    <a:pt x="111" y="39"/>
                  </a:cubicBezTo>
                  <a:cubicBezTo>
                    <a:pt x="110" y="40"/>
                    <a:pt x="108" y="41"/>
                    <a:pt x="107" y="42"/>
                  </a:cubicBezTo>
                  <a:cubicBezTo>
                    <a:pt x="104" y="47"/>
                    <a:pt x="100" y="52"/>
                    <a:pt x="96" y="58"/>
                  </a:cubicBezTo>
                  <a:cubicBezTo>
                    <a:pt x="89" y="53"/>
                    <a:pt x="89" y="53"/>
                    <a:pt x="89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4262438" y="1539875"/>
              <a:ext cx="274637" cy="398462"/>
            </a:xfrm>
            <a:custGeom>
              <a:avLst/>
              <a:gdLst>
                <a:gd name="T0" fmla="*/ 10 w 73"/>
                <a:gd name="T1" fmla="*/ 105 h 105"/>
                <a:gd name="T2" fmla="*/ 0 w 73"/>
                <a:gd name="T3" fmla="*/ 105 h 105"/>
                <a:gd name="T4" fmla="*/ 0 w 73"/>
                <a:gd name="T5" fmla="*/ 0 h 105"/>
                <a:gd name="T6" fmla="*/ 38 w 73"/>
                <a:gd name="T7" fmla="*/ 0 h 105"/>
                <a:gd name="T8" fmla="*/ 72 w 73"/>
                <a:gd name="T9" fmla="*/ 29 h 105"/>
                <a:gd name="T10" fmla="*/ 33 w 73"/>
                <a:gd name="T11" fmla="*/ 59 h 105"/>
                <a:gd name="T12" fmla="*/ 10 w 73"/>
                <a:gd name="T13" fmla="*/ 59 h 105"/>
                <a:gd name="T14" fmla="*/ 10 w 73"/>
                <a:gd name="T15" fmla="*/ 105 h 105"/>
                <a:gd name="T16" fmla="*/ 10 w 73"/>
                <a:gd name="T17" fmla="*/ 50 h 105"/>
                <a:gd name="T18" fmla="*/ 33 w 73"/>
                <a:gd name="T19" fmla="*/ 50 h 105"/>
                <a:gd name="T20" fmla="*/ 63 w 73"/>
                <a:gd name="T21" fmla="*/ 29 h 105"/>
                <a:gd name="T22" fmla="*/ 36 w 73"/>
                <a:gd name="T23" fmla="*/ 9 h 105"/>
                <a:gd name="T24" fmla="*/ 10 w 73"/>
                <a:gd name="T25" fmla="*/ 9 h 105"/>
                <a:gd name="T26" fmla="*/ 10 w 73"/>
                <a:gd name="T27" fmla="*/ 5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05">
                  <a:moveTo>
                    <a:pt x="10" y="105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2" y="0"/>
                    <a:pt x="73" y="10"/>
                    <a:pt x="72" y="29"/>
                  </a:cubicBezTo>
                  <a:cubicBezTo>
                    <a:pt x="72" y="49"/>
                    <a:pt x="59" y="59"/>
                    <a:pt x="33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105"/>
                    <a:pt x="10" y="105"/>
                    <a:pt x="10" y="105"/>
                  </a:cubicBezTo>
                  <a:close/>
                  <a:moveTo>
                    <a:pt x="10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53" y="51"/>
                    <a:pt x="64" y="44"/>
                    <a:pt x="63" y="29"/>
                  </a:cubicBezTo>
                  <a:cubicBezTo>
                    <a:pt x="63" y="15"/>
                    <a:pt x="54" y="9"/>
                    <a:pt x="36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50"/>
                    <a:pt x="10" y="50"/>
                    <a:pt x="10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4600575" y="1539875"/>
              <a:ext cx="271462" cy="398462"/>
            </a:xfrm>
            <a:custGeom>
              <a:avLst/>
              <a:gdLst>
                <a:gd name="T0" fmla="*/ 9 w 72"/>
                <a:gd name="T1" fmla="*/ 105 h 105"/>
                <a:gd name="T2" fmla="*/ 0 w 72"/>
                <a:gd name="T3" fmla="*/ 105 h 105"/>
                <a:gd name="T4" fmla="*/ 0 w 72"/>
                <a:gd name="T5" fmla="*/ 0 h 105"/>
                <a:gd name="T6" fmla="*/ 38 w 72"/>
                <a:gd name="T7" fmla="*/ 0 h 105"/>
                <a:gd name="T8" fmla="*/ 72 w 72"/>
                <a:gd name="T9" fmla="*/ 29 h 105"/>
                <a:gd name="T10" fmla="*/ 32 w 72"/>
                <a:gd name="T11" fmla="*/ 59 h 105"/>
                <a:gd name="T12" fmla="*/ 9 w 72"/>
                <a:gd name="T13" fmla="*/ 59 h 105"/>
                <a:gd name="T14" fmla="*/ 9 w 72"/>
                <a:gd name="T15" fmla="*/ 105 h 105"/>
                <a:gd name="T16" fmla="*/ 9 w 72"/>
                <a:gd name="T17" fmla="*/ 50 h 105"/>
                <a:gd name="T18" fmla="*/ 32 w 72"/>
                <a:gd name="T19" fmla="*/ 50 h 105"/>
                <a:gd name="T20" fmla="*/ 62 w 72"/>
                <a:gd name="T21" fmla="*/ 29 h 105"/>
                <a:gd name="T22" fmla="*/ 35 w 72"/>
                <a:gd name="T23" fmla="*/ 9 h 105"/>
                <a:gd name="T24" fmla="*/ 9 w 72"/>
                <a:gd name="T25" fmla="*/ 9 h 105"/>
                <a:gd name="T26" fmla="*/ 9 w 72"/>
                <a:gd name="T27" fmla="*/ 5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105">
                  <a:moveTo>
                    <a:pt x="9" y="105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61" y="0"/>
                    <a:pt x="72" y="10"/>
                    <a:pt x="72" y="29"/>
                  </a:cubicBezTo>
                  <a:cubicBezTo>
                    <a:pt x="71" y="49"/>
                    <a:pt x="58" y="59"/>
                    <a:pt x="32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105"/>
                    <a:pt x="9" y="105"/>
                    <a:pt x="9" y="105"/>
                  </a:cubicBezTo>
                  <a:close/>
                  <a:moveTo>
                    <a:pt x="9" y="50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53" y="51"/>
                    <a:pt x="63" y="44"/>
                    <a:pt x="62" y="29"/>
                  </a:cubicBezTo>
                  <a:cubicBezTo>
                    <a:pt x="62" y="15"/>
                    <a:pt x="53" y="9"/>
                    <a:pt x="3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0"/>
                    <a:pt x="9" y="50"/>
                    <a:pt x="9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4897438" y="1539875"/>
              <a:ext cx="287337" cy="398462"/>
            </a:xfrm>
            <a:custGeom>
              <a:avLst/>
              <a:gdLst>
                <a:gd name="T0" fmla="*/ 0 w 181"/>
                <a:gd name="T1" fmla="*/ 22 h 251"/>
                <a:gd name="T2" fmla="*/ 0 w 181"/>
                <a:gd name="T3" fmla="*/ 0 h 251"/>
                <a:gd name="T4" fmla="*/ 181 w 181"/>
                <a:gd name="T5" fmla="*/ 0 h 251"/>
                <a:gd name="T6" fmla="*/ 181 w 181"/>
                <a:gd name="T7" fmla="*/ 22 h 251"/>
                <a:gd name="T8" fmla="*/ 102 w 181"/>
                <a:gd name="T9" fmla="*/ 22 h 251"/>
                <a:gd name="T10" fmla="*/ 102 w 181"/>
                <a:gd name="T11" fmla="*/ 251 h 251"/>
                <a:gd name="T12" fmla="*/ 79 w 181"/>
                <a:gd name="T13" fmla="*/ 251 h 251"/>
                <a:gd name="T14" fmla="*/ 79 w 181"/>
                <a:gd name="T15" fmla="*/ 22 h 251"/>
                <a:gd name="T16" fmla="*/ 0 w 181"/>
                <a:gd name="T17" fmla="*/ 22 h 251"/>
                <a:gd name="T18" fmla="*/ 0 w 181"/>
                <a:gd name="T19" fmla="*/ 2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51">
                  <a:moveTo>
                    <a:pt x="0" y="22"/>
                  </a:moveTo>
                  <a:lnTo>
                    <a:pt x="0" y="0"/>
                  </a:lnTo>
                  <a:lnTo>
                    <a:pt x="181" y="0"/>
                  </a:lnTo>
                  <a:lnTo>
                    <a:pt x="181" y="22"/>
                  </a:lnTo>
                  <a:lnTo>
                    <a:pt x="102" y="22"/>
                  </a:lnTo>
                  <a:lnTo>
                    <a:pt x="102" y="251"/>
                  </a:lnTo>
                  <a:lnTo>
                    <a:pt x="79" y="251"/>
                  </a:lnTo>
                  <a:lnTo>
                    <a:pt x="79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2151063" y="1474788"/>
              <a:ext cx="455612" cy="842962"/>
            </a:xfrm>
            <a:custGeom>
              <a:avLst/>
              <a:gdLst>
                <a:gd name="T0" fmla="*/ 0 w 287"/>
                <a:gd name="T1" fmla="*/ 0 h 531"/>
                <a:gd name="T2" fmla="*/ 0 w 287"/>
                <a:gd name="T3" fmla="*/ 531 h 531"/>
                <a:gd name="T4" fmla="*/ 287 w 287"/>
                <a:gd name="T5" fmla="*/ 0 h 531"/>
                <a:gd name="T6" fmla="*/ 0 w 287"/>
                <a:gd name="T7" fmla="*/ 0 h 531"/>
                <a:gd name="T8" fmla="*/ 0 w 287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531">
                  <a:moveTo>
                    <a:pt x="0" y="0"/>
                  </a:moveTo>
                  <a:lnTo>
                    <a:pt x="0" y="531"/>
                  </a:lnTo>
                  <a:lnTo>
                    <a:pt x="2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2354263" y="1536700"/>
              <a:ext cx="650875" cy="781050"/>
            </a:xfrm>
            <a:custGeom>
              <a:avLst/>
              <a:gdLst>
                <a:gd name="T0" fmla="*/ 239 w 410"/>
                <a:gd name="T1" fmla="*/ 0 h 492"/>
                <a:gd name="T2" fmla="*/ 159 w 410"/>
                <a:gd name="T3" fmla="*/ 143 h 492"/>
                <a:gd name="T4" fmla="*/ 223 w 410"/>
                <a:gd name="T5" fmla="*/ 234 h 492"/>
                <a:gd name="T6" fmla="*/ 92 w 410"/>
                <a:gd name="T7" fmla="*/ 272 h 492"/>
                <a:gd name="T8" fmla="*/ 0 w 410"/>
                <a:gd name="T9" fmla="*/ 440 h 492"/>
                <a:gd name="T10" fmla="*/ 180 w 410"/>
                <a:gd name="T11" fmla="*/ 373 h 492"/>
                <a:gd name="T12" fmla="*/ 263 w 410"/>
                <a:gd name="T13" fmla="*/ 492 h 492"/>
                <a:gd name="T14" fmla="*/ 249 w 410"/>
                <a:gd name="T15" fmla="*/ 351 h 492"/>
                <a:gd name="T16" fmla="*/ 410 w 410"/>
                <a:gd name="T17" fmla="*/ 296 h 492"/>
                <a:gd name="T18" fmla="*/ 239 w 410"/>
                <a:gd name="T19" fmla="*/ 0 h 492"/>
                <a:gd name="T20" fmla="*/ 239 w 410"/>
                <a:gd name="T2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0" h="492">
                  <a:moveTo>
                    <a:pt x="239" y="0"/>
                  </a:moveTo>
                  <a:lnTo>
                    <a:pt x="159" y="143"/>
                  </a:lnTo>
                  <a:lnTo>
                    <a:pt x="223" y="234"/>
                  </a:lnTo>
                  <a:lnTo>
                    <a:pt x="92" y="272"/>
                  </a:lnTo>
                  <a:lnTo>
                    <a:pt x="0" y="440"/>
                  </a:lnTo>
                  <a:lnTo>
                    <a:pt x="180" y="373"/>
                  </a:lnTo>
                  <a:lnTo>
                    <a:pt x="263" y="492"/>
                  </a:lnTo>
                  <a:lnTo>
                    <a:pt x="249" y="351"/>
                  </a:lnTo>
                  <a:lnTo>
                    <a:pt x="410" y="296"/>
                  </a:lnTo>
                  <a:lnTo>
                    <a:pt x="239" y="0"/>
                  </a:lnTo>
                  <a:lnTo>
                    <a:pt x="2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28" name="直接连接符 27"/>
          <p:cNvCxnSpPr/>
          <p:nvPr userDrawn="1"/>
        </p:nvCxnSpPr>
        <p:spPr>
          <a:xfrm>
            <a:off x="-20946" y="728173"/>
            <a:ext cx="12212946" cy="0"/>
          </a:xfrm>
          <a:prstGeom prst="line">
            <a:avLst/>
          </a:prstGeom>
          <a:ln w="28575">
            <a:solidFill>
              <a:srgbClr val="3D2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577842" y="1"/>
            <a:ext cx="6614159" cy="6614159"/>
          </a:xfrm>
          <a:custGeom>
            <a:avLst/>
            <a:gdLst>
              <a:gd name="connsiteX0" fmla="*/ 0 w 6614159"/>
              <a:gd name="connsiteY0" fmla="*/ 0 h 6614159"/>
              <a:gd name="connsiteX1" fmla="*/ 3418064 w 6614159"/>
              <a:gd name="connsiteY1" fmla="*/ 0 h 6614159"/>
              <a:gd name="connsiteX2" fmla="*/ 6614159 w 6614159"/>
              <a:gd name="connsiteY2" fmla="*/ 3196094 h 6614159"/>
              <a:gd name="connsiteX3" fmla="*/ 6614159 w 6614159"/>
              <a:gd name="connsiteY3" fmla="*/ 6614159 h 6614159"/>
              <a:gd name="connsiteX4" fmla="*/ 0 w 6614159"/>
              <a:gd name="connsiteY4" fmla="*/ 0 h 661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4159" h="6614159">
                <a:moveTo>
                  <a:pt x="0" y="0"/>
                </a:moveTo>
                <a:lnTo>
                  <a:pt x="3418064" y="0"/>
                </a:lnTo>
                <a:cubicBezTo>
                  <a:pt x="3418064" y="1765154"/>
                  <a:pt x="4849004" y="3196094"/>
                  <a:pt x="6614159" y="3196094"/>
                </a:cubicBezTo>
                <a:lnTo>
                  <a:pt x="6614159" y="6614159"/>
                </a:lnTo>
                <a:cubicBezTo>
                  <a:pt x="2961259" y="6614159"/>
                  <a:pt x="0" y="3652899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8412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33247" y="2159870"/>
            <a:ext cx="4385662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03817" y="2159870"/>
            <a:ext cx="4385662" cy="3359781"/>
          </a:xfrm>
          <a:prstGeom prst="roundRect">
            <a:avLst>
              <a:gd name="adj" fmla="val 1185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228600" dist="342900" dir="5400000" sx="89000" sy="89000" algn="t" rotWithShape="0">
              <a:prstClr val="black">
                <a:alpha val="14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360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4B2E0A-7BA5-4C7A-8265-7515BE98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9A17EB5-EF28-4AFA-BF3D-45C2C4A6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719858-E76A-4213-94B7-304CC3AA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19B9971-9DB1-4DE2-987E-68CB190A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4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8AADE2-2C8B-4AE7-87A0-21110F11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C317E7E-2E3E-49EB-BD6F-65E72E13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9CE687-D241-489C-8C1C-59C01E40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19C41-9225-4C75-B18E-56C44ED5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0CBEAF-9430-4980-9716-5E606491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25523C-CCD5-4D2B-9F4D-60D8F323F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63FA4A-8CCF-4185-B717-7F9D9200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C833DD-3E3A-4B0B-B8C3-B0F5D53D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ED53EB-CBC9-4F62-8E4F-51BD14BA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54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A2809-F264-4E0A-8B41-ED46BE2A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5FA012-8C0E-4AB2-B27A-D2B5BC302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154E54-B159-4DE3-8089-4E17F4229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83AD32-A07C-4180-BF28-B0022EB4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96BDF4-C816-4379-BAE7-7C5DA767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ACA676-973B-4849-B844-FCE829EA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37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63E8C4-A606-4504-90E6-EFB086ECD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0BF3AB-5A38-4EF0-9712-3A4ACF19F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533B9-4E96-4960-9032-1613E34B5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F170-E450-485C-B08A-623FD638F88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81764-7F72-4082-A6E2-B0B3BB439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969A2E-761E-4E60-A911-EDAC2005F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30ED2-0BA3-4C84-95E6-661BD810B0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14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76B41D-06AD-439E-824B-AFF6AFAA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1BE894-3C87-4E79-88AD-FDC8DB323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4FAF04-7F3B-4C2C-A457-D88E3E654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5D5F3-9D53-4E0A-A51B-A84C9187C30C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1B59C6-90F4-46F5-9521-AE1D7DB66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9DE42A-BC11-42BD-BA44-AD1B01EA1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35E87-7205-4785-AC9A-917A0F6507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26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3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93A50AD-3E0F-401D-AF60-2B3B9B07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A926E9-7A2B-4037-ABED-168317B0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8D8CD9-2BFA-4BD2-B650-99218979B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92912-BFF0-487B-9413-EFBEE46BFF6D}" type="datetimeFigureOut">
              <a:rPr lang="zh-CN" altLang="en-US" smtClean="0"/>
              <a:t>2019/3/29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7C4945-1FE5-474F-895E-1402AEB69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4DC64D-D19F-4FFA-B3E3-A0FFA5C5E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AF17-E688-4D2D-AD8D-3C5FD7E2AE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09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8">
            <a:extLst>
              <a:ext uri="{FF2B5EF4-FFF2-40B4-BE49-F238E27FC236}">
                <a16:creationId xmlns:a16="http://schemas.microsoft.com/office/drawing/2014/main" id="{3A3194EB-4B1C-4FA1-826E-A67E2D637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6" y="-118278"/>
            <a:ext cx="12262169" cy="7292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FABE3E56-6EE6-4717-B550-5C363408FCFB}"/>
              </a:ext>
            </a:extLst>
          </p:cNvPr>
          <p:cNvSpPr/>
          <p:nvPr/>
        </p:nvSpPr>
        <p:spPr>
          <a:xfrm>
            <a:off x="3731656" y="922653"/>
            <a:ext cx="4620342" cy="4600342"/>
          </a:xfrm>
          <a:prstGeom prst="ellipse">
            <a:avLst/>
          </a:prstGeom>
          <a:solidFill>
            <a:schemeClr val="bg1">
              <a:lumMod val="5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7EA0603-6C17-4995-9600-39C18704C36A}"/>
              </a:ext>
            </a:extLst>
          </p:cNvPr>
          <p:cNvSpPr/>
          <p:nvPr/>
        </p:nvSpPr>
        <p:spPr>
          <a:xfrm>
            <a:off x="4100710" y="1335005"/>
            <a:ext cx="3900290" cy="3827266"/>
          </a:xfrm>
          <a:prstGeom prst="ellipse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9F314AA-C3C3-496A-B611-03A204AA448C}"/>
              </a:ext>
            </a:extLst>
          </p:cNvPr>
          <p:cNvGrpSpPr/>
          <p:nvPr/>
        </p:nvGrpSpPr>
        <p:grpSpPr>
          <a:xfrm>
            <a:off x="4246780" y="3184747"/>
            <a:ext cx="3539185" cy="178477"/>
            <a:chOff x="941208" y="-706896"/>
            <a:chExt cx="2622680" cy="144016"/>
          </a:xfrm>
          <a:solidFill>
            <a:schemeClr val="bg1">
              <a:lumMod val="65000"/>
            </a:schemeClr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C5FF2347-75B0-410E-BBD1-5165CF582937}"/>
                </a:ext>
              </a:extLst>
            </p:cNvPr>
            <p:cNvSpPr/>
            <p:nvPr/>
          </p:nvSpPr>
          <p:spPr>
            <a:xfrm flipV="1">
              <a:off x="941208" y="-657748"/>
              <a:ext cx="1099744" cy="45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8B15A3F-A593-4F06-B126-C20D9363F598}"/>
                </a:ext>
              </a:extLst>
            </p:cNvPr>
            <p:cNvSpPr/>
            <p:nvPr/>
          </p:nvSpPr>
          <p:spPr>
            <a:xfrm flipV="1">
              <a:off x="2464144" y="-657748"/>
              <a:ext cx="1099744" cy="457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7499FCE-09C0-4444-AEA1-DB59DDE3371D}"/>
                </a:ext>
              </a:extLst>
            </p:cNvPr>
            <p:cNvSpPr/>
            <p:nvPr/>
          </p:nvSpPr>
          <p:spPr>
            <a:xfrm>
              <a:off x="2195736" y="-706896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52" name="图片 5">
            <a:extLst>
              <a:ext uri="{FF2B5EF4-FFF2-40B4-BE49-F238E27FC236}">
                <a16:creationId xmlns:a16="http://schemas.microsoft.com/office/drawing/2014/main" id="{6F461FFD-C352-46C1-9180-E80D2136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BDCCE"/>
              </a:clrFrom>
              <a:clrTo>
                <a:srgbClr val="DBDC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3" t="52744" r="45749" b="28795"/>
          <a:stretch>
            <a:fillRect/>
          </a:stretch>
        </p:blipFill>
        <p:spPr bwMode="auto">
          <a:xfrm>
            <a:off x="5419884" y="4607514"/>
            <a:ext cx="498476" cy="4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B6A7808-0C1D-4B15-BEFB-CD40E312C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48" y="4901307"/>
            <a:ext cx="2166745" cy="227245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EBF73-4874-4A56-93B8-94B7AE4FE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82" y="3391355"/>
            <a:ext cx="506012" cy="18899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343417-F9AD-4BE4-AF76-852421E236A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30" y="3660411"/>
            <a:ext cx="2567095" cy="8280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BA68C0-0772-429E-B5E6-9C61E882B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47" y="1751344"/>
            <a:ext cx="4249280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1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18680780_111223155154_2">
            <a:extLst>
              <a:ext uri="{FF2B5EF4-FFF2-40B4-BE49-F238E27FC236}">
                <a16:creationId xmlns:a16="http://schemas.microsoft.com/office/drawing/2014/main" id="{BF237A3E-7CA7-440E-B749-32305392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46" y="-885177"/>
            <a:ext cx="12335691" cy="822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Text Box 7">
            <a:extLst>
              <a:ext uri="{FF2B5EF4-FFF2-40B4-BE49-F238E27FC236}">
                <a16:creationId xmlns:a16="http://schemas.microsoft.com/office/drawing/2014/main" id="{013C686E-1701-448B-AAD0-0F98DEAC0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05" y="826861"/>
            <a:ext cx="800219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 dirty="0">
                <a:solidFill>
                  <a:srgbClr val="CC0000"/>
                </a:solidFill>
                <a:ea typeface="方正古隶简体" panose="03000509000000000000" pitchFamily="65" charset="-122"/>
              </a:rPr>
              <a:t>编钟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01B633-7A55-40D4-AD1D-B1F506076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8"/>
          <a:stretch/>
        </p:blipFill>
        <p:spPr>
          <a:xfrm>
            <a:off x="0" y="4673600"/>
            <a:ext cx="12192000" cy="218440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225F9AA1-1A09-4BF7-B2D0-A26E4036E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04" y="88295"/>
            <a:ext cx="152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8000" dirty="0">
                <a:ea typeface="李旭科毛笔行书" panose="02010600030101010101" pitchFamily="2" charset="-122"/>
              </a:rPr>
              <a:t>乐</a:t>
            </a:r>
          </a:p>
        </p:txBody>
      </p:sp>
      <p:pic>
        <p:nvPicPr>
          <p:cNvPr id="20" name="Picture 9" descr="[1]jia(1)">
            <a:extLst>
              <a:ext uri="{FF2B5EF4-FFF2-40B4-BE49-F238E27FC236}">
                <a16:creationId xmlns:a16="http://schemas.microsoft.com/office/drawing/2014/main" id="{FBB259F2-E311-4745-9108-38ADF2D66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0" y="178178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[2]jin(2)">
            <a:extLst>
              <a:ext uri="{FF2B5EF4-FFF2-40B4-BE49-F238E27FC236}">
                <a16:creationId xmlns:a16="http://schemas.microsoft.com/office/drawing/2014/main" id="{9E77FFAD-8807-4538-B754-F8FB0F07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7" y="285505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[4]zhuan(1)">
            <a:extLst>
              <a:ext uri="{FF2B5EF4-FFF2-40B4-BE49-F238E27FC236}">
                <a16:creationId xmlns:a16="http://schemas.microsoft.com/office/drawing/2014/main" id="{D1208A02-83CF-4096-9BA5-8F589E95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0" y="3869909"/>
            <a:ext cx="341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4">
            <a:extLst>
              <a:ext uri="{FF2B5EF4-FFF2-40B4-BE49-F238E27FC236}">
                <a16:creationId xmlns:a16="http://schemas.microsoft.com/office/drawing/2014/main" id="{9AC70FCC-C40E-47B4-8FF4-58483907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04" y="354041"/>
            <a:ext cx="609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dirty="0">
                <a:ea typeface="楷体" panose="02010609060101010101" pitchFamily="49" charset="-122"/>
              </a:rPr>
              <a:t>      </a:t>
            </a:r>
            <a:r>
              <a:rPr lang="zh-CN" altLang="en-US" sz="2400" b="1" dirty="0">
                <a:ea typeface="楷体" panose="02010609060101010101" pitchFamily="49" charset="-122"/>
              </a:rPr>
              <a:t>八音</a:t>
            </a:r>
            <a:r>
              <a:rPr lang="zh-CN" altLang="en-US" sz="2400" dirty="0">
                <a:ea typeface="楷体" panose="02010609060101010101" pitchFamily="49" charset="-122"/>
              </a:rPr>
              <a:t>：金（钟、镈）、石（磬）、丝（琴、瑟）、竹（箫、箎）、匏（笙、竽）、土（埙、缶）、革（鼗、雷鼓）、木（柷、敔）</a:t>
            </a:r>
            <a:r>
              <a:rPr lang="zh-CN" altLang="en-US" sz="2400" dirty="0"/>
              <a:t> 。</a:t>
            </a:r>
          </a:p>
        </p:txBody>
      </p:sp>
      <p:pic>
        <p:nvPicPr>
          <p:cNvPr id="24" name="Picture 16" descr="8afec23109dc2047fa3b1c96664e6dec">
            <a:extLst>
              <a:ext uri="{FF2B5EF4-FFF2-40B4-BE49-F238E27FC236}">
                <a16:creationId xmlns:a16="http://schemas.microsoft.com/office/drawing/2014/main" id="{41B63771-5C1E-4B39-8926-E4E0A225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62" y="1962246"/>
            <a:ext cx="2757300" cy="43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8" descr="t019b18dce551173f2d">
            <a:extLst>
              <a:ext uri="{FF2B5EF4-FFF2-40B4-BE49-F238E27FC236}">
                <a16:creationId xmlns:a16="http://schemas.microsoft.com/office/drawing/2014/main" id="{2EB718B0-D723-4CD9-B319-1678D242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56" y="1962245"/>
            <a:ext cx="3254779" cy="43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zc-6976-403">
            <a:extLst>
              <a:ext uri="{FF2B5EF4-FFF2-40B4-BE49-F238E27FC236}">
                <a16:creationId xmlns:a16="http://schemas.microsoft.com/office/drawing/2014/main" id="{9B4BAA50-F18B-43C8-96FE-DB2E5BA2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62" y="300689"/>
            <a:ext cx="3861718" cy="422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2" descr="34018">
            <a:extLst>
              <a:ext uri="{FF2B5EF4-FFF2-40B4-BE49-F238E27FC236}">
                <a16:creationId xmlns:a16="http://schemas.microsoft.com/office/drawing/2014/main" id="{DF751578-06D8-43E6-A572-6A571D63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0" y="2066864"/>
            <a:ext cx="5379995" cy="33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 descr="2012040923543334">
            <a:extLst>
              <a:ext uri="{FF2B5EF4-FFF2-40B4-BE49-F238E27FC236}">
                <a16:creationId xmlns:a16="http://schemas.microsoft.com/office/drawing/2014/main" id="{4C81D576-BAF3-428D-9B40-CA9A4DC28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79" y="2794615"/>
            <a:ext cx="5417847" cy="40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201051315240990">
            <a:extLst>
              <a:ext uri="{FF2B5EF4-FFF2-40B4-BE49-F238E27FC236}">
                <a16:creationId xmlns:a16="http://schemas.microsoft.com/office/drawing/2014/main" id="{E2D69C06-6033-4422-BDA4-1156C8F8B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553" r="4854" b="4032"/>
          <a:stretch/>
        </p:blipFill>
        <p:spPr bwMode="auto">
          <a:xfrm>
            <a:off x="6641986" y="3202134"/>
            <a:ext cx="5171830" cy="352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 descr="zc-7411-3525">
            <a:extLst>
              <a:ext uri="{FF2B5EF4-FFF2-40B4-BE49-F238E27FC236}">
                <a16:creationId xmlns:a16="http://schemas.microsoft.com/office/drawing/2014/main" id="{4DE4A44D-E6FD-409A-B8A1-63AEA580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80" y="2183515"/>
            <a:ext cx="5187886" cy="30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01300000165470121449300907305_s">
            <a:extLst>
              <a:ext uri="{FF2B5EF4-FFF2-40B4-BE49-F238E27FC236}">
                <a16:creationId xmlns:a16="http://schemas.microsoft.com/office/drawing/2014/main" id="{9F0D7EF9-3037-43F9-9548-7F68E83FC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05" y="2050585"/>
            <a:ext cx="4430054" cy="44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5" descr="20090715180246-1795225111">
            <a:extLst>
              <a:ext uri="{FF2B5EF4-FFF2-40B4-BE49-F238E27FC236}">
                <a16:creationId xmlns:a16="http://schemas.microsoft.com/office/drawing/2014/main" id="{2B94BB69-B06B-439D-876B-886AF189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b="2785"/>
          <a:stretch>
            <a:fillRect/>
          </a:stretch>
        </p:blipFill>
        <p:spPr bwMode="auto">
          <a:xfrm>
            <a:off x="8176862" y="-19265"/>
            <a:ext cx="2304456" cy="31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0023aeaa687b0cba523e1e">
            <a:extLst>
              <a:ext uri="{FF2B5EF4-FFF2-40B4-BE49-F238E27FC236}">
                <a16:creationId xmlns:a16="http://schemas.microsoft.com/office/drawing/2014/main" id="{79CF4F8B-AF35-4CD1-9589-BE4BF73A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D8BD86"/>
              </a:clrFrom>
              <a:clrTo>
                <a:srgbClr val="D8BD8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396" r="10001"/>
          <a:stretch>
            <a:fillRect/>
          </a:stretch>
        </p:blipFill>
        <p:spPr bwMode="auto">
          <a:xfrm>
            <a:off x="4354411" y="2005668"/>
            <a:ext cx="1847455" cy="395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7" descr="285861270105513">
            <a:extLst>
              <a:ext uri="{FF2B5EF4-FFF2-40B4-BE49-F238E27FC236}">
                <a16:creationId xmlns:a16="http://schemas.microsoft.com/office/drawing/2014/main" id="{0D5E9A22-B9A4-4F81-81E8-86963388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84" y="3266412"/>
            <a:ext cx="4445047" cy="352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9" descr="s_1260173345JxSPIVvH">
            <a:extLst>
              <a:ext uri="{FF2B5EF4-FFF2-40B4-BE49-F238E27FC236}">
                <a16:creationId xmlns:a16="http://schemas.microsoft.com/office/drawing/2014/main" id="{49D79D7E-187F-4692-B7BA-CD6F19E1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2" y="2325673"/>
            <a:ext cx="5708471" cy="36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1" descr="2011041021212332_644_o">
            <a:extLst>
              <a:ext uri="{FF2B5EF4-FFF2-40B4-BE49-F238E27FC236}">
                <a16:creationId xmlns:a16="http://schemas.microsoft.com/office/drawing/2014/main" id="{0B36B7BC-FE38-4900-9138-40F484D3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12" y="2174942"/>
            <a:ext cx="5852019" cy="389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3" descr="20110814_f00931b62d3ba8a03fa8Y46swBcwvWXd">
            <a:extLst>
              <a:ext uri="{FF2B5EF4-FFF2-40B4-BE49-F238E27FC236}">
                <a16:creationId xmlns:a16="http://schemas.microsoft.com/office/drawing/2014/main" id="{3113DBC1-72C2-4165-9588-229EE396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60" y="1895632"/>
            <a:ext cx="8745787" cy="498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5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2B2A7BA-2851-44EA-A8E2-6A3261A4F7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297"/>
          <a:stretch/>
        </p:blipFill>
        <p:spPr>
          <a:xfrm>
            <a:off x="0" y="5308600"/>
            <a:ext cx="12192000" cy="1549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84C76B-3BB5-4569-823E-9CCD48901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7" y="0"/>
            <a:ext cx="7907383" cy="52715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9B751C-CE2B-4E07-974E-6EB25971E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536"/>
            <a:ext cx="4284617" cy="33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79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>
            <a:extLst>
              <a:ext uri="{FF2B5EF4-FFF2-40B4-BE49-F238E27FC236}">
                <a16:creationId xmlns:a16="http://schemas.microsoft.com/office/drawing/2014/main" id="{8AEE9A08-4315-4722-8CA2-7A77110B70CF}"/>
              </a:ext>
            </a:extLst>
          </p:cNvPr>
          <p:cNvSpPr/>
          <p:nvPr/>
        </p:nvSpPr>
        <p:spPr>
          <a:xfrm>
            <a:off x="863587" y="1546549"/>
            <a:ext cx="2604918" cy="2604918"/>
          </a:xfrm>
          <a:prstGeom prst="ellipse">
            <a:avLst/>
          </a:prstGeom>
          <a:solidFill>
            <a:srgbClr val="F0EEE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5849D3-E67C-4B93-8E74-3967081C4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68810" r="48333" b="4957"/>
          <a:stretch/>
        </p:blipFill>
        <p:spPr>
          <a:xfrm rot="1949535">
            <a:off x="732668" y="1090197"/>
            <a:ext cx="1331147" cy="15980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64DA15D-542F-4FBB-A40C-530E82A50C83}"/>
              </a:ext>
            </a:extLst>
          </p:cNvPr>
          <p:cNvSpPr txBox="1"/>
          <p:nvPr/>
        </p:nvSpPr>
        <p:spPr>
          <a:xfrm>
            <a:off x="1683958" y="1853135"/>
            <a:ext cx="1107996" cy="20592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编钟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A77662-223B-465E-B8D1-174B57F868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297"/>
          <a:stretch/>
        </p:blipFill>
        <p:spPr>
          <a:xfrm>
            <a:off x="0" y="5308600"/>
            <a:ext cx="12192000" cy="15494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7FDE9FF9-D7EF-4D75-A22A-5891E2A48F12}"/>
              </a:ext>
            </a:extLst>
          </p:cNvPr>
          <p:cNvGrpSpPr/>
          <p:nvPr/>
        </p:nvGrpSpPr>
        <p:grpSpPr>
          <a:xfrm>
            <a:off x="4254848" y="1951831"/>
            <a:ext cx="1634467" cy="3077655"/>
            <a:chOff x="1649201" y="1815738"/>
            <a:chExt cx="1825519" cy="3437401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59A278D-0472-4358-81C3-72A9B6C287E7}"/>
                </a:ext>
              </a:extLst>
            </p:cNvPr>
            <p:cNvSpPr/>
            <p:nvPr/>
          </p:nvSpPr>
          <p:spPr>
            <a:xfrm>
              <a:off x="2155372" y="1815738"/>
              <a:ext cx="1319348" cy="131934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22C41F8-633E-4B0D-978D-E587DC71DE41}"/>
                </a:ext>
              </a:extLst>
            </p:cNvPr>
            <p:cNvSpPr txBox="1"/>
            <p:nvPr/>
          </p:nvSpPr>
          <p:spPr>
            <a:xfrm>
              <a:off x="1661725" y="2054484"/>
              <a:ext cx="893756" cy="841856"/>
            </a:xfrm>
            <a:prstGeom prst="rect">
              <a:avLst/>
            </a:prstGeom>
            <a:solidFill>
              <a:srgbClr val="222C4F"/>
            </a:solidFill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汉仪篆书繁" panose="02010609000101010101" pitchFamily="49" charset="-122"/>
                  <a:ea typeface="汉仪篆书繁" panose="02010609000101010101" pitchFamily="49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类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E9899AA-D2FB-45D9-AF7B-87A61D65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9201" y="2657594"/>
              <a:ext cx="1372407" cy="634246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8314523-D9FB-4196-A962-3C2BE8CD2D5C}"/>
                </a:ext>
              </a:extLst>
            </p:cNvPr>
            <p:cNvSpPr txBox="1"/>
            <p:nvPr/>
          </p:nvSpPr>
          <p:spPr>
            <a:xfrm>
              <a:off x="2600920" y="2054483"/>
              <a:ext cx="515629" cy="9296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dirty="0">
                  <a:solidFill>
                    <a:srgbClr val="FFC000"/>
                  </a:solidFill>
                  <a:latin typeface="文悦古典明朝体 (非商业使用) W5" pitchFamily="2" charset="-122"/>
                  <a:ea typeface="文悦古典明朝体 (非商业使用) W5" pitchFamily="2" charset="-122"/>
                </a:rPr>
                <a:t>打击乐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FE7C6E8-5E97-47B5-BD5E-8DD015BAA259}"/>
                </a:ext>
              </a:extLst>
            </p:cNvPr>
            <p:cNvSpPr txBox="1"/>
            <p:nvPr/>
          </p:nvSpPr>
          <p:spPr>
            <a:xfrm>
              <a:off x="2321443" y="3291839"/>
              <a:ext cx="756255" cy="1961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最早的、成套的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打击乐器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0CC0FE-5ED8-4C14-AB7B-4A182E2AD188}"/>
              </a:ext>
            </a:extLst>
          </p:cNvPr>
          <p:cNvGrpSpPr/>
          <p:nvPr/>
        </p:nvGrpSpPr>
        <p:grpSpPr>
          <a:xfrm>
            <a:off x="6086641" y="1951831"/>
            <a:ext cx="1634467" cy="3077655"/>
            <a:chOff x="1649201" y="1815738"/>
            <a:chExt cx="1825519" cy="3437401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ED68BB4-8A16-465D-AC05-4A855178A96F}"/>
                </a:ext>
              </a:extLst>
            </p:cNvPr>
            <p:cNvSpPr/>
            <p:nvPr/>
          </p:nvSpPr>
          <p:spPr>
            <a:xfrm>
              <a:off x="2155372" y="1815738"/>
              <a:ext cx="1319348" cy="131934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5EEB5CB-0A4D-40F0-A8B4-2D59A4B10FE8}"/>
                </a:ext>
              </a:extLst>
            </p:cNvPr>
            <p:cNvSpPr txBox="1"/>
            <p:nvPr/>
          </p:nvSpPr>
          <p:spPr>
            <a:xfrm>
              <a:off x="1661725" y="2054484"/>
              <a:ext cx="893756" cy="841856"/>
            </a:xfrm>
            <a:prstGeom prst="rect">
              <a:avLst/>
            </a:prstGeom>
            <a:solidFill>
              <a:srgbClr val="222C4F"/>
            </a:solidFill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汉仪篆书繁" panose="02010609000101010101" pitchFamily="49" charset="-122"/>
                  <a:ea typeface="汉仪篆书繁" panose="02010609000101010101" pitchFamily="49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文悦古典明朝体 (非商业使用) W5" pitchFamily="2" charset="-122"/>
                  <a:ea typeface="文悦古典明朝体 (非商业使用) W5" pitchFamily="2" charset="-122"/>
                </a:rPr>
                <a:t>材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10A4B389-2650-41E8-8526-0BDBCDD95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9201" y="2657594"/>
              <a:ext cx="1372407" cy="634246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1EEF440-F68B-48C1-8514-E30215E0F26A}"/>
                </a:ext>
              </a:extLst>
            </p:cNvPr>
            <p:cNvSpPr txBox="1"/>
            <p:nvPr/>
          </p:nvSpPr>
          <p:spPr>
            <a:xfrm>
              <a:off x="2546023" y="2198413"/>
              <a:ext cx="515629" cy="93151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dirty="0">
                  <a:solidFill>
                    <a:srgbClr val="FFC000"/>
                  </a:solidFill>
                  <a:latin typeface="文悦古典明朝体 (非商业使用) W5" pitchFamily="2" charset="-122"/>
                  <a:ea typeface="文悦古典明朝体 (非商业使用) W5" pitchFamily="2" charset="-122"/>
                </a:rPr>
                <a:t>青铜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B6461A9-6973-4CA9-ABDC-D58DB6B2D443}"/>
                </a:ext>
              </a:extLst>
            </p:cNvPr>
            <p:cNvSpPr txBox="1"/>
            <p:nvPr/>
          </p:nvSpPr>
          <p:spPr>
            <a:xfrm>
              <a:off x="2596445" y="3291839"/>
              <a:ext cx="481253" cy="1961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铜锡铅合金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7E02A4A-363D-4E5A-9B2F-53FBE943C2E4}"/>
              </a:ext>
            </a:extLst>
          </p:cNvPr>
          <p:cNvGrpSpPr/>
          <p:nvPr/>
        </p:nvGrpSpPr>
        <p:grpSpPr>
          <a:xfrm>
            <a:off x="7918434" y="1951831"/>
            <a:ext cx="1634467" cy="3077655"/>
            <a:chOff x="1649201" y="1815738"/>
            <a:chExt cx="1825519" cy="3437401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D5DB87A-A94E-4001-819B-1234DB82D5C2}"/>
                </a:ext>
              </a:extLst>
            </p:cNvPr>
            <p:cNvSpPr/>
            <p:nvPr/>
          </p:nvSpPr>
          <p:spPr>
            <a:xfrm>
              <a:off x="2155372" y="1815738"/>
              <a:ext cx="1319348" cy="131934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6629839-B0E5-4694-BEED-A0B5C916C93D}"/>
                </a:ext>
              </a:extLst>
            </p:cNvPr>
            <p:cNvSpPr txBox="1"/>
            <p:nvPr/>
          </p:nvSpPr>
          <p:spPr>
            <a:xfrm>
              <a:off x="1661725" y="2054484"/>
              <a:ext cx="893756" cy="841856"/>
            </a:xfrm>
            <a:prstGeom prst="rect">
              <a:avLst/>
            </a:prstGeom>
            <a:solidFill>
              <a:srgbClr val="222C4F"/>
            </a:solidFill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汉仪篆书繁" panose="02010609000101010101" pitchFamily="49" charset="-122"/>
                  <a:ea typeface="汉仪篆书繁" panose="02010609000101010101" pitchFamily="49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文悦古典明朝体 (非商业使用) W5" pitchFamily="2" charset="-122"/>
                  <a:ea typeface="文悦古典明朝体 (非商业使用) W5" pitchFamily="2" charset="-122"/>
                </a:rPr>
                <a:t>用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3DA3161-D408-4944-A2CC-DB035F24A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9201" y="2657594"/>
              <a:ext cx="1372407" cy="634246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8771EDB-2AC3-4EC2-81E1-7E9E0A9CFF52}"/>
                </a:ext>
              </a:extLst>
            </p:cNvPr>
            <p:cNvSpPr txBox="1"/>
            <p:nvPr/>
          </p:nvSpPr>
          <p:spPr>
            <a:xfrm>
              <a:off x="2546023" y="2198413"/>
              <a:ext cx="515629" cy="85137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场合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1A39734-86E1-42DC-BA73-AEE561D2DC97}"/>
                </a:ext>
              </a:extLst>
            </p:cNvPr>
            <p:cNvSpPr txBox="1"/>
            <p:nvPr/>
          </p:nvSpPr>
          <p:spPr>
            <a:xfrm>
              <a:off x="2321443" y="3291839"/>
              <a:ext cx="756255" cy="1961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祭祀典礼、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宫廷宴乐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3191065-E90B-434F-9C54-FCD289A50660}"/>
              </a:ext>
            </a:extLst>
          </p:cNvPr>
          <p:cNvGrpSpPr/>
          <p:nvPr/>
        </p:nvGrpSpPr>
        <p:grpSpPr>
          <a:xfrm>
            <a:off x="9750227" y="1951831"/>
            <a:ext cx="1634467" cy="3077655"/>
            <a:chOff x="1649201" y="1815738"/>
            <a:chExt cx="1825519" cy="3437401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DC37306-E9F0-4D01-8CB0-D8E2C5E991CA}"/>
                </a:ext>
              </a:extLst>
            </p:cNvPr>
            <p:cNvSpPr/>
            <p:nvPr/>
          </p:nvSpPr>
          <p:spPr>
            <a:xfrm>
              <a:off x="2155372" y="1815738"/>
              <a:ext cx="1319348" cy="131934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AFF8BAB-AEAE-4713-B0F4-F105859DCA75}"/>
                </a:ext>
              </a:extLst>
            </p:cNvPr>
            <p:cNvSpPr txBox="1"/>
            <p:nvPr/>
          </p:nvSpPr>
          <p:spPr>
            <a:xfrm>
              <a:off x="1661725" y="2054484"/>
              <a:ext cx="893756" cy="841856"/>
            </a:xfrm>
            <a:prstGeom prst="rect">
              <a:avLst/>
            </a:prstGeom>
            <a:solidFill>
              <a:srgbClr val="222C4F"/>
            </a:solidFill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000">
                  <a:latin typeface="汉仪篆书繁" panose="02010609000101010101" pitchFamily="49" charset="-122"/>
                  <a:ea typeface="汉仪篆书繁" panose="02010609000101010101" pitchFamily="49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文悦古典明朝体 (非商业使用) W5" pitchFamily="2" charset="-122"/>
                  <a:ea typeface="文悦古典明朝体 (非商业使用) W5" pitchFamily="2" charset="-122"/>
                </a:rPr>
                <a:t>位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endParaRPr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A1F7B108-931D-4FFE-8936-7A5A40C1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9201" y="2657594"/>
              <a:ext cx="1372407" cy="634246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E41F5F4-77DA-4FF0-B83A-8FF6C7CA20DD}"/>
                </a:ext>
              </a:extLst>
            </p:cNvPr>
            <p:cNvSpPr txBox="1"/>
            <p:nvPr/>
          </p:nvSpPr>
          <p:spPr>
            <a:xfrm>
              <a:off x="2546023" y="2198413"/>
              <a:ext cx="515629" cy="93151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地位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6DCDD82-B1CA-4607-91FD-D0C980D4AAD6}"/>
                </a:ext>
              </a:extLst>
            </p:cNvPr>
            <p:cNvSpPr txBox="1"/>
            <p:nvPr/>
          </p:nvSpPr>
          <p:spPr>
            <a:xfrm>
              <a:off x="2046441" y="3291839"/>
              <a:ext cx="1031258" cy="1961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  <a:cs typeface="+mn-cs"/>
                </a:rPr>
                <a:t>与琴、笙、鼓等乐器同为王室显贵的陪葬重器</a:t>
              </a: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3DBAA29A-3106-40F5-B8DE-CCE489F3D3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68810" r="48333" b="4957"/>
          <a:stretch/>
        </p:blipFill>
        <p:spPr>
          <a:xfrm rot="1949535">
            <a:off x="5401037" y="1651601"/>
            <a:ext cx="570120" cy="684424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4E08170-D7DC-4048-B8CA-29B956890E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68810" r="48333" b="4957"/>
          <a:stretch/>
        </p:blipFill>
        <p:spPr>
          <a:xfrm rot="1949535">
            <a:off x="7220786" y="1651601"/>
            <a:ext cx="570120" cy="68442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40E5EA69-ACB6-44CE-B91C-EE320E20BB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68810" r="48333" b="4957"/>
          <a:stretch/>
        </p:blipFill>
        <p:spPr>
          <a:xfrm rot="1949535">
            <a:off x="9040535" y="1651601"/>
            <a:ext cx="570120" cy="684424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43049341-88BA-4503-8008-06004D40EE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68810" r="48333" b="4957"/>
          <a:stretch/>
        </p:blipFill>
        <p:spPr>
          <a:xfrm rot="1949535">
            <a:off x="10860283" y="1651601"/>
            <a:ext cx="570120" cy="68442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C0C36BD-E1F7-487A-9E2B-102CA356E770}"/>
              </a:ext>
            </a:extLst>
          </p:cNvPr>
          <p:cNvGrpSpPr/>
          <p:nvPr/>
        </p:nvGrpSpPr>
        <p:grpSpPr>
          <a:xfrm>
            <a:off x="407635" y="3701775"/>
            <a:ext cx="2532454" cy="1178500"/>
            <a:chOff x="407636" y="3850986"/>
            <a:chExt cx="2532454" cy="1178500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69B7705-2CC0-4780-AE3A-B6D2AA32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636" y="3850986"/>
              <a:ext cx="1812393" cy="837581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1BAB144-3556-4759-9506-8CF46248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321" y="3994859"/>
              <a:ext cx="2238769" cy="1034627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7F6DA18E-FC50-40D1-BCE3-8C9259668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1215" y="4451565"/>
            <a:ext cx="2951693" cy="239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D0AFC0-577C-40CB-9196-A648F2B3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297"/>
          <a:stretch/>
        </p:blipFill>
        <p:spPr>
          <a:xfrm>
            <a:off x="0" y="5308600"/>
            <a:ext cx="12192000" cy="15494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BE199E94-404B-4DF8-A1ED-DCE9593D4BFE}"/>
              </a:ext>
            </a:extLst>
          </p:cNvPr>
          <p:cNvSpPr/>
          <p:nvPr/>
        </p:nvSpPr>
        <p:spPr>
          <a:xfrm>
            <a:off x="231550" y="0"/>
            <a:ext cx="792180" cy="792180"/>
          </a:xfrm>
          <a:prstGeom prst="ellipse">
            <a:avLst/>
          </a:prstGeom>
          <a:gradFill>
            <a:gsLst>
              <a:gs pos="0">
                <a:srgbClr val="F0EEED"/>
              </a:gs>
              <a:gs pos="79000">
                <a:srgbClr val="5E79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80C89E-578B-4B81-B209-FFF9B992B20A}"/>
              </a:ext>
            </a:extLst>
          </p:cNvPr>
          <p:cNvSpPr txBox="1"/>
          <p:nvPr/>
        </p:nvSpPr>
        <p:spPr>
          <a:xfrm>
            <a:off x="289086" y="-537442"/>
            <a:ext cx="677108" cy="1867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EF2105-D12D-4D6C-8DA4-9EB609B52B7D}"/>
              </a:ext>
            </a:extLst>
          </p:cNvPr>
          <p:cNvSpPr txBox="1"/>
          <p:nvPr/>
        </p:nvSpPr>
        <p:spPr>
          <a:xfrm>
            <a:off x="1023730" y="165256"/>
            <a:ext cx="223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钟有不同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B837F7C-1819-4E48-9F98-33B382283522}"/>
              </a:ext>
            </a:extLst>
          </p:cNvPr>
          <p:cNvGrpSpPr/>
          <p:nvPr/>
        </p:nvGrpSpPr>
        <p:grpSpPr>
          <a:xfrm>
            <a:off x="4687285" y="2020285"/>
            <a:ext cx="2817430" cy="2817430"/>
            <a:chOff x="5217903" y="3031462"/>
            <a:chExt cx="1620000" cy="1620000"/>
          </a:xfrm>
        </p:grpSpPr>
        <p:sp>
          <p:nvSpPr>
            <p:cNvPr id="8" name="任意多边形 2">
              <a:extLst>
                <a:ext uri="{FF2B5EF4-FFF2-40B4-BE49-F238E27FC236}">
                  <a16:creationId xmlns:a16="http://schemas.microsoft.com/office/drawing/2014/main" id="{C6A27F5C-2412-4475-A157-F5C2DEB8118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217903" y="3031462"/>
              <a:ext cx="1620000" cy="1620000"/>
            </a:xfrm>
            <a:custGeom>
              <a:avLst/>
              <a:gdLst>
                <a:gd name="connsiteX0" fmla="*/ 1141709 w 2279650"/>
                <a:gd name="connsiteY0" fmla="*/ 173038 h 2274888"/>
                <a:gd name="connsiteX1" fmla="*/ 813858 w 2279650"/>
                <a:gd name="connsiteY1" fmla="*/ 391536 h 2274888"/>
                <a:gd name="connsiteX2" fmla="*/ 648049 w 2279650"/>
                <a:gd name="connsiteY2" fmla="*/ 670310 h 2274888"/>
                <a:gd name="connsiteX3" fmla="*/ 354113 w 2279650"/>
                <a:gd name="connsiteY3" fmla="*/ 851136 h 2274888"/>
                <a:gd name="connsiteX4" fmla="*/ 161925 w 2279650"/>
                <a:gd name="connsiteY4" fmla="*/ 1137445 h 2274888"/>
                <a:gd name="connsiteX5" fmla="*/ 354113 w 2279650"/>
                <a:gd name="connsiteY5" fmla="*/ 1423753 h 2274888"/>
                <a:gd name="connsiteX6" fmla="*/ 648049 w 2279650"/>
                <a:gd name="connsiteY6" fmla="*/ 1608346 h 2274888"/>
                <a:gd name="connsiteX7" fmla="*/ 813858 w 2279650"/>
                <a:gd name="connsiteY7" fmla="*/ 1883353 h 2274888"/>
                <a:gd name="connsiteX8" fmla="*/ 1141709 w 2279650"/>
                <a:gd name="connsiteY8" fmla="*/ 2101851 h 2274888"/>
                <a:gd name="connsiteX9" fmla="*/ 1469560 w 2279650"/>
                <a:gd name="connsiteY9" fmla="*/ 1883353 h 2274888"/>
                <a:gd name="connsiteX10" fmla="*/ 1635370 w 2279650"/>
                <a:gd name="connsiteY10" fmla="*/ 1608346 h 2274888"/>
                <a:gd name="connsiteX11" fmla="*/ 1925537 w 2279650"/>
                <a:gd name="connsiteY11" fmla="*/ 1423753 h 2274888"/>
                <a:gd name="connsiteX12" fmla="*/ 2117725 w 2279650"/>
                <a:gd name="connsiteY12" fmla="*/ 1137445 h 2274888"/>
                <a:gd name="connsiteX13" fmla="*/ 1925537 w 2279650"/>
                <a:gd name="connsiteY13" fmla="*/ 851136 h 2274888"/>
                <a:gd name="connsiteX14" fmla="*/ 1635370 w 2279650"/>
                <a:gd name="connsiteY14" fmla="*/ 670310 h 2274888"/>
                <a:gd name="connsiteX15" fmla="*/ 1469560 w 2279650"/>
                <a:gd name="connsiteY15" fmla="*/ 391536 h 2274888"/>
                <a:gd name="connsiteX16" fmla="*/ 1141709 w 2279650"/>
                <a:gd name="connsiteY16" fmla="*/ 173038 h 2274888"/>
                <a:gd name="connsiteX17" fmla="*/ 1141709 w 2279650"/>
                <a:gd name="connsiteY17" fmla="*/ 0 h 2274888"/>
                <a:gd name="connsiteX18" fmla="*/ 1578799 w 2279650"/>
                <a:gd name="connsiteY18" fmla="*/ 350273 h 2274888"/>
                <a:gd name="connsiteX19" fmla="*/ 1721984 w 2279650"/>
                <a:gd name="connsiteY19" fmla="*/ 591320 h 2274888"/>
                <a:gd name="connsiteX20" fmla="*/ 2087481 w 2279650"/>
                <a:gd name="connsiteY20" fmla="*/ 896396 h 2274888"/>
                <a:gd name="connsiteX21" fmla="*/ 2279650 w 2279650"/>
                <a:gd name="connsiteY21" fmla="*/ 1137444 h 2274888"/>
                <a:gd name="connsiteX22" fmla="*/ 2087481 w 2279650"/>
                <a:gd name="connsiteY22" fmla="*/ 1378492 h 2274888"/>
                <a:gd name="connsiteX23" fmla="*/ 1721984 w 2279650"/>
                <a:gd name="connsiteY23" fmla="*/ 1683568 h 2274888"/>
                <a:gd name="connsiteX24" fmla="*/ 1578799 w 2279650"/>
                <a:gd name="connsiteY24" fmla="*/ 1928382 h 2274888"/>
                <a:gd name="connsiteX25" fmla="*/ 1141709 w 2279650"/>
                <a:gd name="connsiteY25" fmla="*/ 2274888 h 2274888"/>
                <a:gd name="connsiteX26" fmla="*/ 700851 w 2279650"/>
                <a:gd name="connsiteY26" fmla="*/ 1928382 h 2274888"/>
                <a:gd name="connsiteX27" fmla="*/ 557667 w 2279650"/>
                <a:gd name="connsiteY27" fmla="*/ 1683568 h 2274888"/>
                <a:gd name="connsiteX28" fmla="*/ 195937 w 2279650"/>
                <a:gd name="connsiteY28" fmla="*/ 1378492 h 2274888"/>
                <a:gd name="connsiteX29" fmla="*/ 0 w 2279650"/>
                <a:gd name="connsiteY29" fmla="*/ 1137444 h 2274888"/>
                <a:gd name="connsiteX30" fmla="*/ 195937 w 2279650"/>
                <a:gd name="connsiteY30" fmla="*/ 896396 h 2274888"/>
                <a:gd name="connsiteX31" fmla="*/ 557667 w 2279650"/>
                <a:gd name="connsiteY31" fmla="*/ 591320 h 2274888"/>
                <a:gd name="connsiteX32" fmla="*/ 700851 w 2279650"/>
                <a:gd name="connsiteY32" fmla="*/ 350273 h 2274888"/>
                <a:gd name="connsiteX33" fmla="*/ 1141709 w 2279650"/>
                <a:gd name="connsiteY33" fmla="*/ 0 h 22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79650" h="2274888">
                  <a:moveTo>
                    <a:pt x="1141709" y="173038"/>
                  </a:moveTo>
                  <a:cubicBezTo>
                    <a:pt x="1039962" y="289822"/>
                    <a:pt x="957058" y="289822"/>
                    <a:pt x="813858" y="391536"/>
                  </a:cubicBezTo>
                  <a:cubicBezTo>
                    <a:pt x="670659" y="493251"/>
                    <a:pt x="648049" y="670310"/>
                    <a:pt x="648049" y="670310"/>
                  </a:cubicBezTo>
                  <a:cubicBezTo>
                    <a:pt x="648049" y="670310"/>
                    <a:pt x="455860" y="696681"/>
                    <a:pt x="354113" y="851136"/>
                  </a:cubicBezTo>
                  <a:cubicBezTo>
                    <a:pt x="256135" y="1001825"/>
                    <a:pt x="237293" y="1103540"/>
                    <a:pt x="161925" y="1137445"/>
                  </a:cubicBezTo>
                  <a:cubicBezTo>
                    <a:pt x="237293" y="1171350"/>
                    <a:pt x="256135" y="1273064"/>
                    <a:pt x="354113" y="1423753"/>
                  </a:cubicBezTo>
                  <a:cubicBezTo>
                    <a:pt x="455860" y="1578209"/>
                    <a:pt x="648049" y="1608346"/>
                    <a:pt x="648049" y="1608346"/>
                  </a:cubicBezTo>
                  <a:cubicBezTo>
                    <a:pt x="648049" y="1608346"/>
                    <a:pt x="670659" y="1781638"/>
                    <a:pt x="813858" y="1883353"/>
                  </a:cubicBezTo>
                  <a:cubicBezTo>
                    <a:pt x="957058" y="1988835"/>
                    <a:pt x="1039962" y="1988835"/>
                    <a:pt x="1141709" y="2101851"/>
                  </a:cubicBezTo>
                  <a:cubicBezTo>
                    <a:pt x="1243456" y="1988835"/>
                    <a:pt x="1326361" y="1988835"/>
                    <a:pt x="1469560" y="1883353"/>
                  </a:cubicBezTo>
                  <a:cubicBezTo>
                    <a:pt x="1612759" y="1781638"/>
                    <a:pt x="1635370" y="1608346"/>
                    <a:pt x="1635370" y="1608346"/>
                  </a:cubicBezTo>
                  <a:cubicBezTo>
                    <a:pt x="1635370" y="1608346"/>
                    <a:pt x="1823790" y="1578209"/>
                    <a:pt x="1925537" y="1423753"/>
                  </a:cubicBezTo>
                  <a:cubicBezTo>
                    <a:pt x="2027283" y="1273064"/>
                    <a:pt x="2046125" y="1171350"/>
                    <a:pt x="2117725" y="1137445"/>
                  </a:cubicBezTo>
                  <a:cubicBezTo>
                    <a:pt x="2046125" y="1103540"/>
                    <a:pt x="2027283" y="1001825"/>
                    <a:pt x="1925537" y="851136"/>
                  </a:cubicBezTo>
                  <a:cubicBezTo>
                    <a:pt x="1823790" y="696681"/>
                    <a:pt x="1635370" y="670310"/>
                    <a:pt x="1635370" y="670310"/>
                  </a:cubicBezTo>
                  <a:cubicBezTo>
                    <a:pt x="1635370" y="670310"/>
                    <a:pt x="1612759" y="493251"/>
                    <a:pt x="1469560" y="391536"/>
                  </a:cubicBezTo>
                  <a:cubicBezTo>
                    <a:pt x="1326361" y="289822"/>
                    <a:pt x="1243456" y="289822"/>
                    <a:pt x="1141709" y="173038"/>
                  </a:cubicBezTo>
                  <a:close/>
                  <a:moveTo>
                    <a:pt x="1141709" y="0"/>
                  </a:moveTo>
                  <a:cubicBezTo>
                    <a:pt x="1228373" y="180786"/>
                    <a:pt x="1439382" y="252347"/>
                    <a:pt x="1578799" y="350273"/>
                  </a:cubicBezTo>
                  <a:cubicBezTo>
                    <a:pt x="1718216" y="444432"/>
                    <a:pt x="1721984" y="591320"/>
                    <a:pt x="1721984" y="591320"/>
                  </a:cubicBezTo>
                  <a:cubicBezTo>
                    <a:pt x="1721984" y="591320"/>
                    <a:pt x="1929225" y="651582"/>
                    <a:pt x="2087481" y="896396"/>
                  </a:cubicBezTo>
                  <a:cubicBezTo>
                    <a:pt x="2241970" y="1141211"/>
                    <a:pt x="2189218" y="1114846"/>
                    <a:pt x="2279650" y="1137444"/>
                  </a:cubicBezTo>
                  <a:cubicBezTo>
                    <a:pt x="2189218" y="1160042"/>
                    <a:pt x="2241970" y="1133678"/>
                    <a:pt x="2087481" y="1378492"/>
                  </a:cubicBezTo>
                  <a:cubicBezTo>
                    <a:pt x="1929225" y="1623306"/>
                    <a:pt x="1721984" y="1683568"/>
                    <a:pt x="1721984" y="1683568"/>
                  </a:cubicBezTo>
                  <a:cubicBezTo>
                    <a:pt x="1721984" y="1683568"/>
                    <a:pt x="1718216" y="1830456"/>
                    <a:pt x="1578799" y="1928382"/>
                  </a:cubicBezTo>
                  <a:cubicBezTo>
                    <a:pt x="1439382" y="2022541"/>
                    <a:pt x="1228373" y="2094102"/>
                    <a:pt x="1141709" y="2274888"/>
                  </a:cubicBezTo>
                  <a:cubicBezTo>
                    <a:pt x="1051277" y="2094102"/>
                    <a:pt x="840268" y="2022541"/>
                    <a:pt x="700851" y="1928382"/>
                  </a:cubicBezTo>
                  <a:cubicBezTo>
                    <a:pt x="565203" y="1830456"/>
                    <a:pt x="557667" y="1683568"/>
                    <a:pt x="557667" y="1683568"/>
                  </a:cubicBezTo>
                  <a:cubicBezTo>
                    <a:pt x="557667" y="1683568"/>
                    <a:pt x="350426" y="1623306"/>
                    <a:pt x="195937" y="1378492"/>
                  </a:cubicBezTo>
                  <a:cubicBezTo>
                    <a:pt x="37680" y="1133678"/>
                    <a:pt x="94200" y="1160042"/>
                    <a:pt x="0" y="1137444"/>
                  </a:cubicBezTo>
                  <a:cubicBezTo>
                    <a:pt x="94200" y="1114846"/>
                    <a:pt x="37680" y="1141211"/>
                    <a:pt x="195937" y="896396"/>
                  </a:cubicBezTo>
                  <a:cubicBezTo>
                    <a:pt x="350426" y="651582"/>
                    <a:pt x="557667" y="591320"/>
                    <a:pt x="557667" y="591320"/>
                  </a:cubicBezTo>
                  <a:cubicBezTo>
                    <a:pt x="557667" y="591320"/>
                    <a:pt x="565203" y="444432"/>
                    <a:pt x="700851" y="350273"/>
                  </a:cubicBezTo>
                  <a:cubicBezTo>
                    <a:pt x="840268" y="252347"/>
                    <a:pt x="1051277" y="180786"/>
                    <a:pt x="1141709" y="0"/>
                  </a:cubicBezTo>
                  <a:close/>
                </a:path>
              </a:pathLst>
            </a:custGeom>
            <a:solidFill>
              <a:srgbClr val="5E7987"/>
            </a:solidFill>
            <a:ln w="9525">
              <a:solidFill>
                <a:srgbClr val="5E7987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3">
              <a:extLst>
                <a:ext uri="{FF2B5EF4-FFF2-40B4-BE49-F238E27FC236}">
                  <a16:creationId xmlns:a16="http://schemas.microsoft.com/office/drawing/2014/main" id="{AB79B6D4-A683-4552-874E-A0F60ECE0C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378091" y="3198774"/>
              <a:ext cx="1292841" cy="1285374"/>
            </a:xfrm>
            <a:custGeom>
              <a:avLst/>
              <a:gdLst>
                <a:gd name="connsiteX0" fmla="*/ 696806 w 1819275"/>
                <a:gd name="connsiteY0" fmla="*/ 1179512 h 1804988"/>
                <a:gd name="connsiteX1" fmla="*/ 794746 w 1819275"/>
                <a:gd name="connsiteY1" fmla="*/ 1277492 h 1804988"/>
                <a:gd name="connsiteX2" fmla="*/ 911522 w 1819275"/>
                <a:gd name="connsiteY2" fmla="*/ 1367935 h 1804988"/>
                <a:gd name="connsiteX3" fmla="*/ 1024530 w 1819275"/>
                <a:gd name="connsiteY3" fmla="*/ 1277492 h 1804988"/>
                <a:gd name="connsiteX4" fmla="*/ 1122471 w 1819275"/>
                <a:gd name="connsiteY4" fmla="*/ 1179512 h 1804988"/>
                <a:gd name="connsiteX5" fmla="*/ 1243013 w 1819275"/>
                <a:gd name="connsiteY5" fmla="*/ 1288798 h 1804988"/>
                <a:gd name="connsiteX6" fmla="*/ 1175208 w 1819275"/>
                <a:gd name="connsiteY6" fmla="*/ 1431999 h 1804988"/>
                <a:gd name="connsiteX7" fmla="*/ 1039598 w 1819275"/>
                <a:gd name="connsiteY7" fmla="*/ 1435767 h 1804988"/>
                <a:gd name="connsiteX8" fmla="*/ 1084801 w 1819275"/>
                <a:gd name="connsiteY8" fmla="*/ 1416925 h 1804988"/>
                <a:gd name="connsiteX9" fmla="*/ 1032064 w 1819275"/>
                <a:gd name="connsiteY9" fmla="*/ 1409388 h 1804988"/>
                <a:gd name="connsiteX10" fmla="*/ 1050899 w 1819275"/>
                <a:gd name="connsiteY10" fmla="*/ 1480989 h 1804988"/>
                <a:gd name="connsiteX11" fmla="*/ 911522 w 1819275"/>
                <a:gd name="connsiteY11" fmla="*/ 1582737 h 1804988"/>
                <a:gd name="connsiteX12" fmla="*/ 768378 w 1819275"/>
                <a:gd name="connsiteY12" fmla="*/ 1480989 h 1804988"/>
                <a:gd name="connsiteX13" fmla="*/ 787213 w 1819275"/>
                <a:gd name="connsiteY13" fmla="*/ 1409388 h 1804988"/>
                <a:gd name="connsiteX14" fmla="*/ 734475 w 1819275"/>
                <a:gd name="connsiteY14" fmla="*/ 1416925 h 1804988"/>
                <a:gd name="connsiteX15" fmla="*/ 779679 w 1819275"/>
                <a:gd name="connsiteY15" fmla="*/ 1435767 h 1804988"/>
                <a:gd name="connsiteX16" fmla="*/ 644068 w 1819275"/>
                <a:gd name="connsiteY16" fmla="*/ 1431999 h 1804988"/>
                <a:gd name="connsiteX17" fmla="*/ 576263 w 1819275"/>
                <a:gd name="connsiteY17" fmla="*/ 1288798 h 1804988"/>
                <a:gd name="connsiteX18" fmla="*/ 696806 w 1819275"/>
                <a:gd name="connsiteY18" fmla="*/ 1179512 h 1804988"/>
                <a:gd name="connsiteX19" fmla="*/ 765493 w 1819275"/>
                <a:gd name="connsiteY19" fmla="*/ 1081087 h 1804988"/>
                <a:gd name="connsiteX20" fmla="*/ 912314 w 1819275"/>
                <a:gd name="connsiteY20" fmla="*/ 1118757 h 1804988"/>
                <a:gd name="connsiteX21" fmla="*/ 1055371 w 1819275"/>
                <a:gd name="connsiteY21" fmla="*/ 1081087 h 1804988"/>
                <a:gd name="connsiteX22" fmla="*/ 991372 w 1819275"/>
                <a:gd name="connsiteY22" fmla="*/ 1246833 h 1804988"/>
                <a:gd name="connsiteX23" fmla="*/ 912314 w 1819275"/>
                <a:gd name="connsiteY23" fmla="*/ 1303337 h 1804988"/>
                <a:gd name="connsiteX24" fmla="*/ 833257 w 1819275"/>
                <a:gd name="connsiteY24" fmla="*/ 1246833 h 1804988"/>
                <a:gd name="connsiteX25" fmla="*/ 765493 w 1819275"/>
                <a:gd name="connsiteY25" fmla="*/ 1081087 h 1804988"/>
                <a:gd name="connsiteX26" fmla="*/ 1122363 w 1819275"/>
                <a:gd name="connsiteY26" fmla="*/ 1069975 h 1804988"/>
                <a:gd name="connsiteX27" fmla="*/ 1220391 w 1819275"/>
                <a:gd name="connsiteY27" fmla="*/ 1085031 h 1804988"/>
                <a:gd name="connsiteX28" fmla="*/ 1325960 w 1819275"/>
                <a:gd name="connsiteY28" fmla="*/ 1303338 h 1804988"/>
                <a:gd name="connsiteX29" fmla="*/ 1126133 w 1819275"/>
                <a:gd name="connsiteY29" fmla="*/ 1164073 h 1804988"/>
                <a:gd name="connsiteX30" fmla="*/ 1122363 w 1819275"/>
                <a:gd name="connsiteY30" fmla="*/ 1069975 h 1804988"/>
                <a:gd name="connsiteX31" fmla="*/ 696914 w 1819275"/>
                <a:gd name="connsiteY31" fmla="*/ 1069975 h 1804988"/>
                <a:gd name="connsiteX32" fmla="*/ 693144 w 1819275"/>
                <a:gd name="connsiteY32" fmla="*/ 1164073 h 1804988"/>
                <a:gd name="connsiteX33" fmla="*/ 493317 w 1819275"/>
                <a:gd name="connsiteY33" fmla="*/ 1303338 h 1804988"/>
                <a:gd name="connsiteX34" fmla="*/ 598886 w 1819275"/>
                <a:gd name="connsiteY34" fmla="*/ 1085031 h 1804988"/>
                <a:gd name="connsiteX35" fmla="*/ 696914 w 1819275"/>
                <a:gd name="connsiteY35" fmla="*/ 1069975 h 1804988"/>
                <a:gd name="connsiteX36" fmla="*/ 1164680 w 1819275"/>
                <a:gd name="connsiteY36" fmla="*/ 754062 h 1804988"/>
                <a:gd name="connsiteX37" fmla="*/ 1255245 w 1819275"/>
                <a:gd name="connsiteY37" fmla="*/ 825610 h 1804988"/>
                <a:gd name="connsiteX38" fmla="*/ 1338264 w 1819275"/>
                <a:gd name="connsiteY38" fmla="*/ 897159 h 1804988"/>
                <a:gd name="connsiteX39" fmla="*/ 1255245 w 1819275"/>
                <a:gd name="connsiteY39" fmla="*/ 964941 h 1804988"/>
                <a:gd name="connsiteX40" fmla="*/ 1108076 w 1819275"/>
                <a:gd name="connsiteY40" fmla="*/ 1025192 h 1804988"/>
                <a:gd name="connsiteX41" fmla="*/ 1157132 w 1819275"/>
                <a:gd name="connsiteY41" fmla="*/ 897159 h 1804988"/>
                <a:gd name="connsiteX42" fmla="*/ 1108076 w 1819275"/>
                <a:gd name="connsiteY42" fmla="*/ 765359 h 1804988"/>
                <a:gd name="connsiteX43" fmla="*/ 1164680 w 1819275"/>
                <a:gd name="connsiteY43" fmla="*/ 754062 h 1804988"/>
                <a:gd name="connsiteX44" fmla="*/ 655945 w 1819275"/>
                <a:gd name="connsiteY44" fmla="*/ 754062 h 1804988"/>
                <a:gd name="connsiteX45" fmla="*/ 712788 w 1819275"/>
                <a:gd name="connsiteY45" fmla="*/ 765359 h 1804988"/>
                <a:gd name="connsiteX46" fmla="*/ 667314 w 1819275"/>
                <a:gd name="connsiteY46" fmla="*/ 897159 h 1804988"/>
                <a:gd name="connsiteX47" fmla="*/ 712788 w 1819275"/>
                <a:gd name="connsiteY47" fmla="*/ 1025192 h 1804988"/>
                <a:gd name="connsiteX48" fmla="*/ 564997 w 1819275"/>
                <a:gd name="connsiteY48" fmla="*/ 964941 h 1804988"/>
                <a:gd name="connsiteX49" fmla="*/ 477838 w 1819275"/>
                <a:gd name="connsiteY49" fmla="*/ 897159 h 1804988"/>
                <a:gd name="connsiteX50" fmla="*/ 564997 w 1819275"/>
                <a:gd name="connsiteY50" fmla="*/ 825610 h 1804988"/>
                <a:gd name="connsiteX51" fmla="*/ 655945 w 1819275"/>
                <a:gd name="connsiteY51" fmla="*/ 754062 h 1804988"/>
                <a:gd name="connsiteX52" fmla="*/ 908051 w 1819275"/>
                <a:gd name="connsiteY52" fmla="*/ 715962 h 1804988"/>
                <a:gd name="connsiteX53" fmla="*/ 1089026 w 1819275"/>
                <a:gd name="connsiteY53" fmla="*/ 896937 h 1804988"/>
                <a:gd name="connsiteX54" fmla="*/ 908051 w 1819275"/>
                <a:gd name="connsiteY54" fmla="*/ 1077912 h 1804988"/>
                <a:gd name="connsiteX55" fmla="*/ 727076 w 1819275"/>
                <a:gd name="connsiteY55" fmla="*/ 896937 h 1804988"/>
                <a:gd name="connsiteX56" fmla="*/ 908051 w 1819275"/>
                <a:gd name="connsiteY56" fmla="*/ 715962 h 1804988"/>
                <a:gd name="connsiteX57" fmla="*/ 1329427 w 1819275"/>
                <a:gd name="connsiteY57" fmla="*/ 588962 h 1804988"/>
                <a:gd name="connsiteX58" fmla="*/ 1480390 w 1819275"/>
                <a:gd name="connsiteY58" fmla="*/ 664129 h 1804988"/>
                <a:gd name="connsiteX59" fmla="*/ 1469068 w 1819275"/>
                <a:gd name="connsiteY59" fmla="*/ 765605 h 1804988"/>
                <a:gd name="connsiteX60" fmla="*/ 1472842 w 1819275"/>
                <a:gd name="connsiteY60" fmla="*/ 720505 h 1804988"/>
                <a:gd name="connsiteX61" fmla="*/ 1435101 w 1819275"/>
                <a:gd name="connsiteY61" fmla="*/ 743055 h 1804988"/>
                <a:gd name="connsiteX62" fmla="*/ 1518130 w 1819275"/>
                <a:gd name="connsiteY62" fmla="*/ 761847 h 1804988"/>
                <a:gd name="connsiteX63" fmla="*/ 1635126 w 1819275"/>
                <a:gd name="connsiteY63" fmla="*/ 897148 h 1804988"/>
                <a:gd name="connsiteX64" fmla="*/ 1518130 w 1819275"/>
                <a:gd name="connsiteY64" fmla="*/ 1032449 h 1804988"/>
                <a:gd name="connsiteX65" fmla="*/ 1435101 w 1819275"/>
                <a:gd name="connsiteY65" fmla="*/ 1047482 h 1804988"/>
                <a:gd name="connsiteX66" fmla="*/ 1472842 w 1819275"/>
                <a:gd name="connsiteY66" fmla="*/ 1073791 h 1804988"/>
                <a:gd name="connsiteX67" fmla="*/ 1469068 w 1819275"/>
                <a:gd name="connsiteY67" fmla="*/ 1024932 h 1804988"/>
                <a:gd name="connsiteX68" fmla="*/ 1480390 w 1819275"/>
                <a:gd name="connsiteY68" fmla="*/ 1126408 h 1804988"/>
                <a:gd name="connsiteX69" fmla="*/ 1325653 w 1819275"/>
                <a:gd name="connsiteY69" fmla="*/ 1201575 h 1804988"/>
                <a:gd name="connsiteX70" fmla="*/ 1235076 w 1819275"/>
                <a:gd name="connsiteY70" fmla="*/ 1081307 h 1804988"/>
                <a:gd name="connsiteX71" fmla="*/ 1303009 w 1819275"/>
                <a:gd name="connsiteY71" fmla="*/ 1006140 h 1804988"/>
                <a:gd name="connsiteX72" fmla="*/ 1408683 w 1819275"/>
                <a:gd name="connsiteY72" fmla="*/ 897148 h 1804988"/>
                <a:gd name="connsiteX73" fmla="*/ 1303009 w 1819275"/>
                <a:gd name="connsiteY73" fmla="*/ 788155 h 1804988"/>
                <a:gd name="connsiteX74" fmla="*/ 1235076 w 1819275"/>
                <a:gd name="connsiteY74" fmla="*/ 712988 h 1804988"/>
                <a:gd name="connsiteX75" fmla="*/ 1325653 w 1819275"/>
                <a:gd name="connsiteY75" fmla="*/ 592720 h 1804988"/>
                <a:gd name="connsiteX76" fmla="*/ 1329427 w 1819275"/>
                <a:gd name="connsiteY76" fmla="*/ 588962 h 1804988"/>
                <a:gd name="connsiteX77" fmla="*/ 490312 w 1819275"/>
                <a:gd name="connsiteY77" fmla="*/ 588962 h 1804988"/>
                <a:gd name="connsiteX78" fmla="*/ 494092 w 1819275"/>
                <a:gd name="connsiteY78" fmla="*/ 592720 h 1804988"/>
                <a:gd name="connsiteX79" fmla="*/ 581026 w 1819275"/>
                <a:gd name="connsiteY79" fmla="*/ 712988 h 1804988"/>
                <a:gd name="connsiteX80" fmla="*/ 516770 w 1819275"/>
                <a:gd name="connsiteY80" fmla="*/ 788155 h 1804988"/>
                <a:gd name="connsiteX81" fmla="*/ 410937 w 1819275"/>
                <a:gd name="connsiteY81" fmla="*/ 897148 h 1804988"/>
                <a:gd name="connsiteX82" fmla="*/ 516770 w 1819275"/>
                <a:gd name="connsiteY82" fmla="*/ 1006140 h 1804988"/>
                <a:gd name="connsiteX83" fmla="*/ 581026 w 1819275"/>
                <a:gd name="connsiteY83" fmla="*/ 1081307 h 1804988"/>
                <a:gd name="connsiteX84" fmla="*/ 494092 w 1819275"/>
                <a:gd name="connsiteY84" fmla="*/ 1201575 h 1804988"/>
                <a:gd name="connsiteX85" fmla="*/ 339121 w 1819275"/>
                <a:gd name="connsiteY85" fmla="*/ 1126408 h 1804988"/>
                <a:gd name="connsiteX86" fmla="*/ 350461 w 1819275"/>
                <a:gd name="connsiteY86" fmla="*/ 1024932 h 1804988"/>
                <a:gd name="connsiteX87" fmla="*/ 346681 w 1819275"/>
                <a:gd name="connsiteY87" fmla="*/ 1073791 h 1804988"/>
                <a:gd name="connsiteX88" fmla="*/ 384478 w 1819275"/>
                <a:gd name="connsiteY88" fmla="*/ 1047482 h 1804988"/>
                <a:gd name="connsiteX89" fmla="*/ 301324 w 1819275"/>
                <a:gd name="connsiteY89" fmla="*/ 1032449 h 1804988"/>
                <a:gd name="connsiteX90" fmla="*/ 184151 w 1819275"/>
                <a:gd name="connsiteY90" fmla="*/ 897148 h 1804988"/>
                <a:gd name="connsiteX91" fmla="*/ 301324 w 1819275"/>
                <a:gd name="connsiteY91" fmla="*/ 761847 h 1804988"/>
                <a:gd name="connsiteX92" fmla="*/ 384478 w 1819275"/>
                <a:gd name="connsiteY92" fmla="*/ 743055 h 1804988"/>
                <a:gd name="connsiteX93" fmla="*/ 346681 w 1819275"/>
                <a:gd name="connsiteY93" fmla="*/ 720505 h 1804988"/>
                <a:gd name="connsiteX94" fmla="*/ 350461 w 1819275"/>
                <a:gd name="connsiteY94" fmla="*/ 765605 h 1804988"/>
                <a:gd name="connsiteX95" fmla="*/ 339121 w 1819275"/>
                <a:gd name="connsiteY95" fmla="*/ 664129 h 1804988"/>
                <a:gd name="connsiteX96" fmla="*/ 490312 w 1819275"/>
                <a:gd name="connsiteY96" fmla="*/ 588962 h 1804988"/>
                <a:gd name="connsiteX97" fmla="*/ 1325960 w 1819275"/>
                <a:gd name="connsiteY97" fmla="*/ 498475 h 1804988"/>
                <a:gd name="connsiteX98" fmla="*/ 1220391 w 1819275"/>
                <a:gd name="connsiteY98" fmla="*/ 716782 h 1804988"/>
                <a:gd name="connsiteX99" fmla="*/ 1122363 w 1819275"/>
                <a:gd name="connsiteY99" fmla="*/ 731838 h 1804988"/>
                <a:gd name="connsiteX100" fmla="*/ 1126133 w 1819275"/>
                <a:gd name="connsiteY100" fmla="*/ 637740 h 1804988"/>
                <a:gd name="connsiteX101" fmla="*/ 1325960 w 1819275"/>
                <a:gd name="connsiteY101" fmla="*/ 498475 h 1804988"/>
                <a:gd name="connsiteX102" fmla="*/ 912314 w 1819275"/>
                <a:gd name="connsiteY102" fmla="*/ 498475 h 1804988"/>
                <a:gd name="connsiteX103" fmla="*/ 991372 w 1819275"/>
                <a:gd name="connsiteY103" fmla="*/ 554979 h 1804988"/>
                <a:gd name="connsiteX104" fmla="*/ 1055371 w 1819275"/>
                <a:gd name="connsiteY104" fmla="*/ 720725 h 1804988"/>
                <a:gd name="connsiteX105" fmla="*/ 912314 w 1819275"/>
                <a:gd name="connsiteY105" fmla="*/ 683056 h 1804988"/>
                <a:gd name="connsiteX106" fmla="*/ 765493 w 1819275"/>
                <a:gd name="connsiteY106" fmla="*/ 720725 h 1804988"/>
                <a:gd name="connsiteX107" fmla="*/ 833257 w 1819275"/>
                <a:gd name="connsiteY107" fmla="*/ 554979 h 1804988"/>
                <a:gd name="connsiteX108" fmla="*/ 912314 w 1819275"/>
                <a:gd name="connsiteY108" fmla="*/ 498475 h 1804988"/>
                <a:gd name="connsiteX109" fmla="*/ 493317 w 1819275"/>
                <a:gd name="connsiteY109" fmla="*/ 498475 h 1804988"/>
                <a:gd name="connsiteX110" fmla="*/ 693144 w 1819275"/>
                <a:gd name="connsiteY110" fmla="*/ 637740 h 1804988"/>
                <a:gd name="connsiteX111" fmla="*/ 696914 w 1819275"/>
                <a:gd name="connsiteY111" fmla="*/ 731838 h 1804988"/>
                <a:gd name="connsiteX112" fmla="*/ 598886 w 1819275"/>
                <a:gd name="connsiteY112" fmla="*/ 716782 h 1804988"/>
                <a:gd name="connsiteX113" fmla="*/ 493317 w 1819275"/>
                <a:gd name="connsiteY113" fmla="*/ 498475 h 1804988"/>
                <a:gd name="connsiteX114" fmla="*/ 911522 w 1819275"/>
                <a:gd name="connsiteY114" fmla="*/ 222250 h 1804988"/>
                <a:gd name="connsiteX115" fmla="*/ 1050899 w 1819275"/>
                <a:gd name="connsiteY115" fmla="*/ 320230 h 1804988"/>
                <a:gd name="connsiteX116" fmla="*/ 1032064 w 1819275"/>
                <a:gd name="connsiteY116" fmla="*/ 391831 h 1804988"/>
                <a:gd name="connsiteX117" fmla="*/ 1084801 w 1819275"/>
                <a:gd name="connsiteY117" fmla="*/ 384294 h 1804988"/>
                <a:gd name="connsiteX118" fmla="*/ 1039598 w 1819275"/>
                <a:gd name="connsiteY118" fmla="*/ 365452 h 1804988"/>
                <a:gd name="connsiteX119" fmla="*/ 1175208 w 1819275"/>
                <a:gd name="connsiteY119" fmla="*/ 369220 h 1804988"/>
                <a:gd name="connsiteX120" fmla="*/ 1243013 w 1819275"/>
                <a:gd name="connsiteY120" fmla="*/ 512421 h 1804988"/>
                <a:gd name="connsiteX121" fmla="*/ 1122471 w 1819275"/>
                <a:gd name="connsiteY121" fmla="*/ 625475 h 1804988"/>
                <a:gd name="connsiteX122" fmla="*/ 1024530 w 1819275"/>
                <a:gd name="connsiteY122" fmla="*/ 523727 h 1804988"/>
                <a:gd name="connsiteX123" fmla="*/ 911522 w 1819275"/>
                <a:gd name="connsiteY123" fmla="*/ 433284 h 1804988"/>
                <a:gd name="connsiteX124" fmla="*/ 794746 w 1819275"/>
                <a:gd name="connsiteY124" fmla="*/ 523727 h 1804988"/>
                <a:gd name="connsiteX125" fmla="*/ 696806 w 1819275"/>
                <a:gd name="connsiteY125" fmla="*/ 625475 h 1804988"/>
                <a:gd name="connsiteX126" fmla="*/ 576263 w 1819275"/>
                <a:gd name="connsiteY126" fmla="*/ 512421 h 1804988"/>
                <a:gd name="connsiteX127" fmla="*/ 644068 w 1819275"/>
                <a:gd name="connsiteY127" fmla="*/ 369220 h 1804988"/>
                <a:gd name="connsiteX128" fmla="*/ 779679 w 1819275"/>
                <a:gd name="connsiteY128" fmla="*/ 365452 h 1804988"/>
                <a:gd name="connsiteX129" fmla="*/ 734475 w 1819275"/>
                <a:gd name="connsiteY129" fmla="*/ 384294 h 1804988"/>
                <a:gd name="connsiteX130" fmla="*/ 787213 w 1819275"/>
                <a:gd name="connsiteY130" fmla="*/ 391831 h 1804988"/>
                <a:gd name="connsiteX131" fmla="*/ 768378 w 1819275"/>
                <a:gd name="connsiteY131" fmla="*/ 320230 h 1804988"/>
                <a:gd name="connsiteX132" fmla="*/ 911522 w 1819275"/>
                <a:gd name="connsiteY132" fmla="*/ 222250 h 1804988"/>
                <a:gd name="connsiteX133" fmla="*/ 907753 w 1819275"/>
                <a:gd name="connsiteY133" fmla="*/ 185737 h 1804988"/>
                <a:gd name="connsiteX134" fmla="*/ 741881 w 1819275"/>
                <a:gd name="connsiteY134" fmla="*/ 294895 h 1804988"/>
                <a:gd name="connsiteX135" fmla="*/ 523231 w 1819275"/>
                <a:gd name="connsiteY135" fmla="*/ 490625 h 1804988"/>
                <a:gd name="connsiteX136" fmla="*/ 474223 w 1819275"/>
                <a:gd name="connsiteY136" fmla="*/ 498153 h 1804988"/>
                <a:gd name="connsiteX137" fmla="*/ 470453 w 1819275"/>
                <a:gd name="connsiteY137" fmla="*/ 539558 h 1804988"/>
                <a:gd name="connsiteX138" fmla="*/ 259342 w 1819275"/>
                <a:gd name="connsiteY138" fmla="*/ 742816 h 1804988"/>
                <a:gd name="connsiteX139" fmla="*/ 134938 w 1819275"/>
                <a:gd name="connsiteY139" fmla="*/ 900906 h 1804988"/>
                <a:gd name="connsiteX140" fmla="*/ 259342 w 1819275"/>
                <a:gd name="connsiteY140" fmla="*/ 1058996 h 1804988"/>
                <a:gd name="connsiteX141" fmla="*/ 470453 w 1819275"/>
                <a:gd name="connsiteY141" fmla="*/ 1262255 h 1804988"/>
                <a:gd name="connsiteX142" fmla="*/ 474223 w 1819275"/>
                <a:gd name="connsiteY142" fmla="*/ 1303659 h 1804988"/>
                <a:gd name="connsiteX143" fmla="*/ 523231 w 1819275"/>
                <a:gd name="connsiteY143" fmla="*/ 1311187 h 1804988"/>
                <a:gd name="connsiteX144" fmla="*/ 741881 w 1819275"/>
                <a:gd name="connsiteY144" fmla="*/ 1510682 h 1804988"/>
                <a:gd name="connsiteX145" fmla="*/ 907753 w 1819275"/>
                <a:gd name="connsiteY145" fmla="*/ 1616075 h 1804988"/>
                <a:gd name="connsiteX146" fmla="*/ 1077396 w 1819275"/>
                <a:gd name="connsiteY146" fmla="*/ 1510682 h 1804988"/>
                <a:gd name="connsiteX147" fmla="*/ 1296046 w 1819275"/>
                <a:gd name="connsiteY147" fmla="*/ 1311187 h 1804988"/>
                <a:gd name="connsiteX148" fmla="*/ 1345053 w 1819275"/>
                <a:gd name="connsiteY148" fmla="*/ 1303659 h 1804988"/>
                <a:gd name="connsiteX149" fmla="*/ 1348823 w 1819275"/>
                <a:gd name="connsiteY149" fmla="*/ 1262255 h 1804988"/>
                <a:gd name="connsiteX150" fmla="*/ 1559934 w 1819275"/>
                <a:gd name="connsiteY150" fmla="*/ 1058996 h 1804988"/>
                <a:gd name="connsiteX151" fmla="*/ 1684338 w 1819275"/>
                <a:gd name="connsiteY151" fmla="*/ 900906 h 1804988"/>
                <a:gd name="connsiteX152" fmla="*/ 1559934 w 1819275"/>
                <a:gd name="connsiteY152" fmla="*/ 742816 h 1804988"/>
                <a:gd name="connsiteX153" fmla="*/ 1348823 w 1819275"/>
                <a:gd name="connsiteY153" fmla="*/ 539558 h 1804988"/>
                <a:gd name="connsiteX154" fmla="*/ 1345053 w 1819275"/>
                <a:gd name="connsiteY154" fmla="*/ 498153 h 1804988"/>
                <a:gd name="connsiteX155" fmla="*/ 1296046 w 1819275"/>
                <a:gd name="connsiteY155" fmla="*/ 490625 h 1804988"/>
                <a:gd name="connsiteX156" fmla="*/ 1077396 w 1819275"/>
                <a:gd name="connsiteY156" fmla="*/ 294895 h 1804988"/>
                <a:gd name="connsiteX157" fmla="*/ 907753 w 1819275"/>
                <a:gd name="connsiteY157" fmla="*/ 185737 h 1804988"/>
                <a:gd name="connsiteX158" fmla="*/ 907754 w 1819275"/>
                <a:gd name="connsiteY158" fmla="*/ 0 h 1804988"/>
                <a:gd name="connsiteX159" fmla="*/ 1073485 w 1819275"/>
                <a:gd name="connsiteY159" fmla="*/ 120584 h 1804988"/>
                <a:gd name="connsiteX160" fmla="*/ 1303249 w 1819275"/>
                <a:gd name="connsiteY160" fmla="*/ 290155 h 1804988"/>
                <a:gd name="connsiteX161" fmla="*/ 1352215 w 1819275"/>
                <a:gd name="connsiteY161" fmla="*/ 478567 h 1804988"/>
                <a:gd name="connsiteX162" fmla="*/ 1646011 w 1819275"/>
                <a:gd name="connsiteY162" fmla="*/ 636833 h 1804988"/>
                <a:gd name="connsiteX163" fmla="*/ 1819275 w 1819275"/>
                <a:gd name="connsiteY163" fmla="*/ 900610 h 1804988"/>
                <a:gd name="connsiteX164" fmla="*/ 1646011 w 1819275"/>
                <a:gd name="connsiteY164" fmla="*/ 1164387 h 1804988"/>
                <a:gd name="connsiteX165" fmla="*/ 1352215 w 1819275"/>
                <a:gd name="connsiteY165" fmla="*/ 1322653 h 1804988"/>
                <a:gd name="connsiteX166" fmla="*/ 1303249 w 1819275"/>
                <a:gd name="connsiteY166" fmla="*/ 1511065 h 1804988"/>
                <a:gd name="connsiteX167" fmla="*/ 1073485 w 1819275"/>
                <a:gd name="connsiteY167" fmla="*/ 1680636 h 1804988"/>
                <a:gd name="connsiteX168" fmla="*/ 907754 w 1819275"/>
                <a:gd name="connsiteY168" fmla="*/ 1804988 h 1804988"/>
                <a:gd name="connsiteX169" fmla="*/ 745790 w 1819275"/>
                <a:gd name="connsiteY169" fmla="*/ 1680636 h 1804988"/>
                <a:gd name="connsiteX170" fmla="*/ 512260 w 1819275"/>
                <a:gd name="connsiteY170" fmla="*/ 1511065 h 1804988"/>
                <a:gd name="connsiteX171" fmla="*/ 467060 w 1819275"/>
                <a:gd name="connsiteY171" fmla="*/ 1322653 h 1804988"/>
                <a:gd name="connsiteX172" fmla="*/ 169498 w 1819275"/>
                <a:gd name="connsiteY172" fmla="*/ 1164387 h 1804988"/>
                <a:gd name="connsiteX173" fmla="*/ 0 w 1819275"/>
                <a:gd name="connsiteY173" fmla="*/ 900610 h 1804988"/>
                <a:gd name="connsiteX174" fmla="*/ 169498 w 1819275"/>
                <a:gd name="connsiteY174" fmla="*/ 636833 h 1804988"/>
                <a:gd name="connsiteX175" fmla="*/ 467060 w 1819275"/>
                <a:gd name="connsiteY175" fmla="*/ 478567 h 1804988"/>
                <a:gd name="connsiteX176" fmla="*/ 512260 w 1819275"/>
                <a:gd name="connsiteY176" fmla="*/ 290155 h 1804988"/>
                <a:gd name="connsiteX177" fmla="*/ 745790 w 1819275"/>
                <a:gd name="connsiteY177" fmla="*/ 120584 h 1804988"/>
                <a:gd name="connsiteX178" fmla="*/ 907754 w 1819275"/>
                <a:gd name="connsiteY178" fmla="*/ 0 h 18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819275" h="1804988">
                  <a:moveTo>
                    <a:pt x="696806" y="1179512"/>
                  </a:moveTo>
                  <a:cubicBezTo>
                    <a:pt x="696806" y="1179512"/>
                    <a:pt x="715640" y="1251113"/>
                    <a:pt x="794746" y="1277492"/>
                  </a:cubicBezTo>
                  <a:cubicBezTo>
                    <a:pt x="794746" y="1277492"/>
                    <a:pt x="843717" y="1367935"/>
                    <a:pt x="911522" y="1367935"/>
                  </a:cubicBezTo>
                  <a:cubicBezTo>
                    <a:pt x="975560" y="1367935"/>
                    <a:pt x="1024530" y="1277492"/>
                    <a:pt x="1024530" y="1277492"/>
                  </a:cubicBezTo>
                  <a:cubicBezTo>
                    <a:pt x="1107403" y="1251113"/>
                    <a:pt x="1122471" y="1179512"/>
                    <a:pt x="1122471" y="1179512"/>
                  </a:cubicBezTo>
                  <a:cubicBezTo>
                    <a:pt x="1122471" y="1179512"/>
                    <a:pt x="1201577" y="1258650"/>
                    <a:pt x="1243013" y="1288798"/>
                  </a:cubicBezTo>
                  <a:cubicBezTo>
                    <a:pt x="1243013" y="1288798"/>
                    <a:pt x="1239246" y="1375472"/>
                    <a:pt x="1175208" y="1431999"/>
                  </a:cubicBezTo>
                  <a:cubicBezTo>
                    <a:pt x="1111170" y="1488526"/>
                    <a:pt x="1043365" y="1477220"/>
                    <a:pt x="1039598" y="1435767"/>
                  </a:cubicBezTo>
                  <a:cubicBezTo>
                    <a:pt x="1039598" y="1394314"/>
                    <a:pt x="1084801" y="1416925"/>
                    <a:pt x="1084801" y="1416925"/>
                  </a:cubicBezTo>
                  <a:cubicBezTo>
                    <a:pt x="1084801" y="1416925"/>
                    <a:pt x="1047132" y="1379241"/>
                    <a:pt x="1032064" y="1409388"/>
                  </a:cubicBezTo>
                  <a:cubicBezTo>
                    <a:pt x="1016996" y="1443304"/>
                    <a:pt x="1039598" y="1469683"/>
                    <a:pt x="1050899" y="1480989"/>
                  </a:cubicBezTo>
                  <a:cubicBezTo>
                    <a:pt x="1050899" y="1480989"/>
                    <a:pt x="1005695" y="1582737"/>
                    <a:pt x="911522" y="1582737"/>
                  </a:cubicBezTo>
                  <a:cubicBezTo>
                    <a:pt x="813581" y="1582737"/>
                    <a:pt x="768378" y="1480989"/>
                    <a:pt x="768378" y="1480989"/>
                  </a:cubicBezTo>
                  <a:cubicBezTo>
                    <a:pt x="779679" y="1469683"/>
                    <a:pt x="802280" y="1443304"/>
                    <a:pt x="787213" y="1409388"/>
                  </a:cubicBezTo>
                  <a:cubicBezTo>
                    <a:pt x="772145" y="1379241"/>
                    <a:pt x="734475" y="1416925"/>
                    <a:pt x="734475" y="1416925"/>
                  </a:cubicBezTo>
                  <a:cubicBezTo>
                    <a:pt x="734475" y="1416925"/>
                    <a:pt x="779679" y="1394314"/>
                    <a:pt x="779679" y="1435767"/>
                  </a:cubicBezTo>
                  <a:cubicBezTo>
                    <a:pt x="775912" y="1477220"/>
                    <a:pt x="708107" y="1488526"/>
                    <a:pt x="644068" y="1431999"/>
                  </a:cubicBezTo>
                  <a:cubicBezTo>
                    <a:pt x="580030" y="1375472"/>
                    <a:pt x="576263" y="1288798"/>
                    <a:pt x="576263" y="1288798"/>
                  </a:cubicBezTo>
                  <a:cubicBezTo>
                    <a:pt x="617700" y="1258650"/>
                    <a:pt x="696806" y="1179512"/>
                    <a:pt x="696806" y="1179512"/>
                  </a:cubicBezTo>
                  <a:close/>
                  <a:moveTo>
                    <a:pt x="765493" y="1081087"/>
                  </a:moveTo>
                  <a:cubicBezTo>
                    <a:pt x="765493" y="1081087"/>
                    <a:pt x="833257" y="1118757"/>
                    <a:pt x="912314" y="1118757"/>
                  </a:cubicBezTo>
                  <a:cubicBezTo>
                    <a:pt x="987607" y="1118757"/>
                    <a:pt x="1055371" y="1081087"/>
                    <a:pt x="1055371" y="1081087"/>
                  </a:cubicBezTo>
                  <a:cubicBezTo>
                    <a:pt x="1108076" y="1209163"/>
                    <a:pt x="991372" y="1246833"/>
                    <a:pt x="991372" y="1246833"/>
                  </a:cubicBezTo>
                  <a:cubicBezTo>
                    <a:pt x="991372" y="1246833"/>
                    <a:pt x="968784" y="1303337"/>
                    <a:pt x="912314" y="1303337"/>
                  </a:cubicBezTo>
                  <a:cubicBezTo>
                    <a:pt x="852080" y="1303337"/>
                    <a:pt x="833257" y="1246833"/>
                    <a:pt x="833257" y="1246833"/>
                  </a:cubicBezTo>
                  <a:cubicBezTo>
                    <a:pt x="833257" y="1246833"/>
                    <a:pt x="712788" y="1209163"/>
                    <a:pt x="765493" y="1081087"/>
                  </a:cubicBezTo>
                  <a:close/>
                  <a:moveTo>
                    <a:pt x="1122363" y="1069975"/>
                  </a:moveTo>
                  <a:cubicBezTo>
                    <a:pt x="1156296" y="1081267"/>
                    <a:pt x="1220391" y="1085031"/>
                    <a:pt x="1220391" y="1085031"/>
                  </a:cubicBezTo>
                  <a:cubicBezTo>
                    <a:pt x="1333501" y="1216768"/>
                    <a:pt x="1325960" y="1303338"/>
                    <a:pt x="1325960" y="1303338"/>
                  </a:cubicBezTo>
                  <a:cubicBezTo>
                    <a:pt x="1243013" y="1288283"/>
                    <a:pt x="1126133" y="1164073"/>
                    <a:pt x="1126133" y="1164073"/>
                  </a:cubicBezTo>
                  <a:cubicBezTo>
                    <a:pt x="1126133" y="1118906"/>
                    <a:pt x="1122363" y="1069975"/>
                    <a:pt x="1122363" y="1069975"/>
                  </a:cubicBezTo>
                  <a:close/>
                  <a:moveTo>
                    <a:pt x="696914" y="1069975"/>
                  </a:moveTo>
                  <a:cubicBezTo>
                    <a:pt x="696914" y="1069975"/>
                    <a:pt x="693144" y="1118906"/>
                    <a:pt x="693144" y="1164073"/>
                  </a:cubicBezTo>
                  <a:cubicBezTo>
                    <a:pt x="693144" y="1164073"/>
                    <a:pt x="576264" y="1288283"/>
                    <a:pt x="493317" y="1303338"/>
                  </a:cubicBezTo>
                  <a:cubicBezTo>
                    <a:pt x="493317" y="1303338"/>
                    <a:pt x="485776" y="1216768"/>
                    <a:pt x="598886" y="1085031"/>
                  </a:cubicBezTo>
                  <a:cubicBezTo>
                    <a:pt x="598886" y="1085031"/>
                    <a:pt x="662981" y="1081267"/>
                    <a:pt x="696914" y="1069975"/>
                  </a:cubicBezTo>
                  <a:close/>
                  <a:moveTo>
                    <a:pt x="1164680" y="754062"/>
                  </a:moveTo>
                  <a:cubicBezTo>
                    <a:pt x="1194868" y="757828"/>
                    <a:pt x="1232604" y="772891"/>
                    <a:pt x="1255245" y="825610"/>
                  </a:cubicBezTo>
                  <a:cubicBezTo>
                    <a:pt x="1255245" y="825610"/>
                    <a:pt x="1338264" y="844439"/>
                    <a:pt x="1338264" y="897159"/>
                  </a:cubicBezTo>
                  <a:cubicBezTo>
                    <a:pt x="1338264" y="946113"/>
                    <a:pt x="1255245" y="964941"/>
                    <a:pt x="1255245" y="964941"/>
                  </a:cubicBezTo>
                  <a:cubicBezTo>
                    <a:pt x="1206189" y="1077912"/>
                    <a:pt x="1108076" y="1025192"/>
                    <a:pt x="1108076" y="1025192"/>
                  </a:cubicBezTo>
                  <a:cubicBezTo>
                    <a:pt x="1108076" y="1025192"/>
                    <a:pt x="1157132" y="972473"/>
                    <a:pt x="1157132" y="897159"/>
                  </a:cubicBezTo>
                  <a:cubicBezTo>
                    <a:pt x="1157132" y="821845"/>
                    <a:pt x="1108076" y="765359"/>
                    <a:pt x="1108076" y="765359"/>
                  </a:cubicBezTo>
                  <a:cubicBezTo>
                    <a:pt x="1108076" y="765359"/>
                    <a:pt x="1134491" y="754062"/>
                    <a:pt x="1164680" y="754062"/>
                  </a:cubicBezTo>
                  <a:close/>
                  <a:moveTo>
                    <a:pt x="655945" y="754062"/>
                  </a:moveTo>
                  <a:cubicBezTo>
                    <a:pt x="686262" y="754062"/>
                    <a:pt x="712788" y="765359"/>
                    <a:pt x="712788" y="765359"/>
                  </a:cubicBezTo>
                  <a:cubicBezTo>
                    <a:pt x="712788" y="765359"/>
                    <a:pt x="667314" y="821845"/>
                    <a:pt x="667314" y="897159"/>
                  </a:cubicBezTo>
                  <a:cubicBezTo>
                    <a:pt x="667314" y="972473"/>
                    <a:pt x="712788" y="1025192"/>
                    <a:pt x="712788" y="1025192"/>
                  </a:cubicBezTo>
                  <a:cubicBezTo>
                    <a:pt x="712788" y="1025192"/>
                    <a:pt x="614261" y="1077912"/>
                    <a:pt x="564997" y="964941"/>
                  </a:cubicBezTo>
                  <a:cubicBezTo>
                    <a:pt x="564997" y="964941"/>
                    <a:pt x="477838" y="946113"/>
                    <a:pt x="477838" y="897159"/>
                  </a:cubicBezTo>
                  <a:cubicBezTo>
                    <a:pt x="477838" y="844439"/>
                    <a:pt x="564997" y="825610"/>
                    <a:pt x="564997" y="825610"/>
                  </a:cubicBezTo>
                  <a:cubicBezTo>
                    <a:pt x="587734" y="772891"/>
                    <a:pt x="625629" y="757828"/>
                    <a:pt x="655945" y="754062"/>
                  </a:cubicBezTo>
                  <a:close/>
                  <a:moveTo>
                    <a:pt x="908051" y="715962"/>
                  </a:moveTo>
                  <a:cubicBezTo>
                    <a:pt x="1008001" y="715962"/>
                    <a:pt x="1089026" y="796987"/>
                    <a:pt x="1089026" y="896937"/>
                  </a:cubicBezTo>
                  <a:cubicBezTo>
                    <a:pt x="1089026" y="996887"/>
                    <a:pt x="1008001" y="1077912"/>
                    <a:pt x="908051" y="1077912"/>
                  </a:cubicBezTo>
                  <a:cubicBezTo>
                    <a:pt x="808101" y="1077912"/>
                    <a:pt x="727076" y="996887"/>
                    <a:pt x="727076" y="896937"/>
                  </a:cubicBezTo>
                  <a:cubicBezTo>
                    <a:pt x="727076" y="796987"/>
                    <a:pt x="808101" y="715962"/>
                    <a:pt x="908051" y="715962"/>
                  </a:cubicBezTo>
                  <a:close/>
                  <a:moveTo>
                    <a:pt x="1329427" y="588962"/>
                  </a:moveTo>
                  <a:cubicBezTo>
                    <a:pt x="1352072" y="588962"/>
                    <a:pt x="1442649" y="592720"/>
                    <a:pt x="1480390" y="664129"/>
                  </a:cubicBezTo>
                  <a:cubicBezTo>
                    <a:pt x="1525678" y="746813"/>
                    <a:pt x="1491712" y="773122"/>
                    <a:pt x="1469068" y="765605"/>
                  </a:cubicBezTo>
                  <a:cubicBezTo>
                    <a:pt x="1442649" y="761847"/>
                    <a:pt x="1450197" y="724263"/>
                    <a:pt x="1472842" y="720505"/>
                  </a:cubicBezTo>
                  <a:cubicBezTo>
                    <a:pt x="1472842" y="720505"/>
                    <a:pt x="1438875" y="694196"/>
                    <a:pt x="1435101" y="743055"/>
                  </a:cubicBezTo>
                  <a:cubicBezTo>
                    <a:pt x="1431327" y="795672"/>
                    <a:pt x="1476616" y="791914"/>
                    <a:pt x="1518130" y="761847"/>
                  </a:cubicBezTo>
                  <a:cubicBezTo>
                    <a:pt x="1518130" y="761847"/>
                    <a:pt x="1616256" y="806947"/>
                    <a:pt x="1635126" y="897148"/>
                  </a:cubicBezTo>
                  <a:cubicBezTo>
                    <a:pt x="1616256" y="983590"/>
                    <a:pt x="1518130" y="1032449"/>
                    <a:pt x="1518130" y="1032449"/>
                  </a:cubicBezTo>
                  <a:cubicBezTo>
                    <a:pt x="1476616" y="1002382"/>
                    <a:pt x="1431327" y="998624"/>
                    <a:pt x="1435101" y="1047482"/>
                  </a:cubicBezTo>
                  <a:cubicBezTo>
                    <a:pt x="1438875" y="1100099"/>
                    <a:pt x="1472842" y="1073791"/>
                    <a:pt x="1472842" y="1073791"/>
                  </a:cubicBezTo>
                  <a:cubicBezTo>
                    <a:pt x="1450197" y="1066274"/>
                    <a:pt x="1442649" y="1032449"/>
                    <a:pt x="1469068" y="1024932"/>
                  </a:cubicBezTo>
                  <a:cubicBezTo>
                    <a:pt x="1491712" y="1021174"/>
                    <a:pt x="1525678" y="1043724"/>
                    <a:pt x="1480390" y="1126408"/>
                  </a:cubicBezTo>
                  <a:cubicBezTo>
                    <a:pt x="1435101" y="1212850"/>
                    <a:pt x="1325653" y="1201575"/>
                    <a:pt x="1325653" y="1201575"/>
                  </a:cubicBezTo>
                  <a:cubicBezTo>
                    <a:pt x="1303009" y="1141441"/>
                    <a:pt x="1235076" y="1081307"/>
                    <a:pt x="1235076" y="1081307"/>
                  </a:cubicBezTo>
                  <a:cubicBezTo>
                    <a:pt x="1235076" y="1081307"/>
                    <a:pt x="1280365" y="1054999"/>
                    <a:pt x="1303009" y="1006140"/>
                  </a:cubicBezTo>
                  <a:cubicBezTo>
                    <a:pt x="1303009" y="1006140"/>
                    <a:pt x="1408683" y="949765"/>
                    <a:pt x="1408683" y="897148"/>
                  </a:cubicBezTo>
                  <a:cubicBezTo>
                    <a:pt x="1408683" y="844531"/>
                    <a:pt x="1303009" y="788155"/>
                    <a:pt x="1303009" y="788155"/>
                  </a:cubicBezTo>
                  <a:cubicBezTo>
                    <a:pt x="1280365" y="739297"/>
                    <a:pt x="1235076" y="712988"/>
                    <a:pt x="1235076" y="712988"/>
                  </a:cubicBezTo>
                  <a:cubicBezTo>
                    <a:pt x="1235076" y="712988"/>
                    <a:pt x="1303009" y="652854"/>
                    <a:pt x="1325653" y="592720"/>
                  </a:cubicBezTo>
                  <a:cubicBezTo>
                    <a:pt x="1325653" y="592720"/>
                    <a:pt x="1325653" y="588962"/>
                    <a:pt x="1329427" y="588962"/>
                  </a:cubicBezTo>
                  <a:close/>
                  <a:moveTo>
                    <a:pt x="490312" y="588962"/>
                  </a:moveTo>
                  <a:cubicBezTo>
                    <a:pt x="494092" y="588962"/>
                    <a:pt x="494092" y="592720"/>
                    <a:pt x="494092" y="592720"/>
                  </a:cubicBezTo>
                  <a:cubicBezTo>
                    <a:pt x="516770" y="652854"/>
                    <a:pt x="581026" y="712988"/>
                    <a:pt x="581026" y="712988"/>
                  </a:cubicBezTo>
                  <a:cubicBezTo>
                    <a:pt x="581026" y="712988"/>
                    <a:pt x="539449" y="739297"/>
                    <a:pt x="516770" y="788155"/>
                  </a:cubicBezTo>
                  <a:cubicBezTo>
                    <a:pt x="516770" y="788155"/>
                    <a:pt x="410937" y="844531"/>
                    <a:pt x="410937" y="897148"/>
                  </a:cubicBezTo>
                  <a:cubicBezTo>
                    <a:pt x="410937" y="949765"/>
                    <a:pt x="516770" y="1006140"/>
                    <a:pt x="516770" y="1006140"/>
                  </a:cubicBezTo>
                  <a:cubicBezTo>
                    <a:pt x="539449" y="1054999"/>
                    <a:pt x="581026" y="1081307"/>
                    <a:pt x="581026" y="1081307"/>
                  </a:cubicBezTo>
                  <a:cubicBezTo>
                    <a:pt x="581026" y="1081307"/>
                    <a:pt x="516770" y="1141441"/>
                    <a:pt x="494092" y="1201575"/>
                  </a:cubicBezTo>
                  <a:cubicBezTo>
                    <a:pt x="494092" y="1201575"/>
                    <a:pt x="384478" y="1212850"/>
                    <a:pt x="339121" y="1126408"/>
                  </a:cubicBezTo>
                  <a:cubicBezTo>
                    <a:pt x="289984" y="1043724"/>
                    <a:pt x="327782" y="1021174"/>
                    <a:pt x="350461" y="1024932"/>
                  </a:cubicBezTo>
                  <a:cubicBezTo>
                    <a:pt x="373139" y="1032449"/>
                    <a:pt x="369359" y="1066274"/>
                    <a:pt x="346681" y="1073791"/>
                  </a:cubicBezTo>
                  <a:cubicBezTo>
                    <a:pt x="346681" y="1073791"/>
                    <a:pt x="380699" y="1100099"/>
                    <a:pt x="384478" y="1047482"/>
                  </a:cubicBezTo>
                  <a:cubicBezTo>
                    <a:pt x="388258" y="998624"/>
                    <a:pt x="342901" y="1002382"/>
                    <a:pt x="301324" y="1032449"/>
                  </a:cubicBezTo>
                  <a:cubicBezTo>
                    <a:pt x="301324" y="1032449"/>
                    <a:pt x="203050" y="983590"/>
                    <a:pt x="184151" y="897148"/>
                  </a:cubicBezTo>
                  <a:cubicBezTo>
                    <a:pt x="203050" y="806947"/>
                    <a:pt x="301324" y="761847"/>
                    <a:pt x="301324" y="761847"/>
                  </a:cubicBezTo>
                  <a:cubicBezTo>
                    <a:pt x="342901" y="791914"/>
                    <a:pt x="388258" y="795672"/>
                    <a:pt x="384478" y="743055"/>
                  </a:cubicBezTo>
                  <a:cubicBezTo>
                    <a:pt x="380699" y="694196"/>
                    <a:pt x="346681" y="720505"/>
                    <a:pt x="346681" y="720505"/>
                  </a:cubicBezTo>
                  <a:cubicBezTo>
                    <a:pt x="369359" y="724263"/>
                    <a:pt x="373139" y="761847"/>
                    <a:pt x="350461" y="765605"/>
                  </a:cubicBezTo>
                  <a:cubicBezTo>
                    <a:pt x="327782" y="773122"/>
                    <a:pt x="289984" y="746813"/>
                    <a:pt x="339121" y="664129"/>
                  </a:cubicBezTo>
                  <a:cubicBezTo>
                    <a:pt x="376919" y="592720"/>
                    <a:pt x="467633" y="588962"/>
                    <a:pt x="490312" y="588962"/>
                  </a:cubicBezTo>
                  <a:close/>
                  <a:moveTo>
                    <a:pt x="1325960" y="498475"/>
                  </a:moveTo>
                  <a:cubicBezTo>
                    <a:pt x="1325960" y="498475"/>
                    <a:pt x="1333501" y="585045"/>
                    <a:pt x="1220391" y="716782"/>
                  </a:cubicBezTo>
                  <a:cubicBezTo>
                    <a:pt x="1220391" y="716782"/>
                    <a:pt x="1156296" y="720546"/>
                    <a:pt x="1122363" y="731838"/>
                  </a:cubicBezTo>
                  <a:cubicBezTo>
                    <a:pt x="1122363" y="731838"/>
                    <a:pt x="1126133" y="682907"/>
                    <a:pt x="1126133" y="637740"/>
                  </a:cubicBezTo>
                  <a:cubicBezTo>
                    <a:pt x="1126133" y="637740"/>
                    <a:pt x="1243013" y="513531"/>
                    <a:pt x="1325960" y="498475"/>
                  </a:cubicBezTo>
                  <a:close/>
                  <a:moveTo>
                    <a:pt x="912314" y="498475"/>
                  </a:moveTo>
                  <a:cubicBezTo>
                    <a:pt x="968784" y="498475"/>
                    <a:pt x="991372" y="554979"/>
                    <a:pt x="991372" y="554979"/>
                  </a:cubicBezTo>
                  <a:cubicBezTo>
                    <a:pt x="991372" y="554979"/>
                    <a:pt x="1108076" y="592649"/>
                    <a:pt x="1055371" y="720725"/>
                  </a:cubicBezTo>
                  <a:cubicBezTo>
                    <a:pt x="1055371" y="720725"/>
                    <a:pt x="987607" y="683056"/>
                    <a:pt x="912314" y="683056"/>
                  </a:cubicBezTo>
                  <a:cubicBezTo>
                    <a:pt x="833257" y="683056"/>
                    <a:pt x="765493" y="720725"/>
                    <a:pt x="765493" y="720725"/>
                  </a:cubicBezTo>
                  <a:cubicBezTo>
                    <a:pt x="712788" y="592649"/>
                    <a:pt x="833257" y="554979"/>
                    <a:pt x="833257" y="554979"/>
                  </a:cubicBezTo>
                  <a:cubicBezTo>
                    <a:pt x="833257" y="554979"/>
                    <a:pt x="852080" y="498475"/>
                    <a:pt x="912314" y="498475"/>
                  </a:cubicBezTo>
                  <a:close/>
                  <a:moveTo>
                    <a:pt x="493317" y="498475"/>
                  </a:moveTo>
                  <a:cubicBezTo>
                    <a:pt x="576264" y="513531"/>
                    <a:pt x="693144" y="637740"/>
                    <a:pt x="693144" y="637740"/>
                  </a:cubicBezTo>
                  <a:cubicBezTo>
                    <a:pt x="693144" y="682907"/>
                    <a:pt x="696914" y="731838"/>
                    <a:pt x="696914" y="731838"/>
                  </a:cubicBezTo>
                  <a:cubicBezTo>
                    <a:pt x="662981" y="720546"/>
                    <a:pt x="598886" y="716782"/>
                    <a:pt x="598886" y="716782"/>
                  </a:cubicBezTo>
                  <a:cubicBezTo>
                    <a:pt x="485776" y="585045"/>
                    <a:pt x="493317" y="498475"/>
                    <a:pt x="493317" y="498475"/>
                  </a:cubicBezTo>
                  <a:close/>
                  <a:moveTo>
                    <a:pt x="911522" y="222250"/>
                  </a:moveTo>
                  <a:cubicBezTo>
                    <a:pt x="1005695" y="222250"/>
                    <a:pt x="1050899" y="320230"/>
                    <a:pt x="1050899" y="320230"/>
                  </a:cubicBezTo>
                  <a:cubicBezTo>
                    <a:pt x="1039598" y="331535"/>
                    <a:pt x="1016996" y="361683"/>
                    <a:pt x="1032064" y="391831"/>
                  </a:cubicBezTo>
                  <a:cubicBezTo>
                    <a:pt x="1047132" y="421978"/>
                    <a:pt x="1084801" y="384294"/>
                    <a:pt x="1084801" y="384294"/>
                  </a:cubicBezTo>
                  <a:cubicBezTo>
                    <a:pt x="1084801" y="384294"/>
                    <a:pt x="1039598" y="406905"/>
                    <a:pt x="1039598" y="365452"/>
                  </a:cubicBezTo>
                  <a:cubicBezTo>
                    <a:pt x="1043365" y="323998"/>
                    <a:pt x="1111170" y="312693"/>
                    <a:pt x="1175208" y="369220"/>
                  </a:cubicBezTo>
                  <a:cubicBezTo>
                    <a:pt x="1239246" y="425747"/>
                    <a:pt x="1243013" y="512421"/>
                    <a:pt x="1243013" y="512421"/>
                  </a:cubicBezTo>
                  <a:cubicBezTo>
                    <a:pt x="1201577" y="542569"/>
                    <a:pt x="1122471" y="625475"/>
                    <a:pt x="1122471" y="625475"/>
                  </a:cubicBezTo>
                  <a:cubicBezTo>
                    <a:pt x="1122471" y="625475"/>
                    <a:pt x="1107403" y="553874"/>
                    <a:pt x="1024530" y="523727"/>
                  </a:cubicBezTo>
                  <a:cubicBezTo>
                    <a:pt x="1024530" y="523727"/>
                    <a:pt x="975560" y="433284"/>
                    <a:pt x="911522" y="433284"/>
                  </a:cubicBezTo>
                  <a:cubicBezTo>
                    <a:pt x="843717" y="433284"/>
                    <a:pt x="794746" y="523727"/>
                    <a:pt x="794746" y="523727"/>
                  </a:cubicBezTo>
                  <a:cubicBezTo>
                    <a:pt x="715641" y="553874"/>
                    <a:pt x="696806" y="625475"/>
                    <a:pt x="696806" y="625475"/>
                  </a:cubicBezTo>
                  <a:cubicBezTo>
                    <a:pt x="696806" y="625475"/>
                    <a:pt x="617700" y="542569"/>
                    <a:pt x="576263" y="512421"/>
                  </a:cubicBezTo>
                  <a:cubicBezTo>
                    <a:pt x="576263" y="512421"/>
                    <a:pt x="580030" y="425747"/>
                    <a:pt x="644068" y="369220"/>
                  </a:cubicBezTo>
                  <a:cubicBezTo>
                    <a:pt x="708107" y="312693"/>
                    <a:pt x="775912" y="323998"/>
                    <a:pt x="779679" y="365452"/>
                  </a:cubicBezTo>
                  <a:cubicBezTo>
                    <a:pt x="779679" y="406905"/>
                    <a:pt x="734475" y="384294"/>
                    <a:pt x="734475" y="384294"/>
                  </a:cubicBezTo>
                  <a:cubicBezTo>
                    <a:pt x="734475" y="384294"/>
                    <a:pt x="772145" y="421978"/>
                    <a:pt x="787213" y="391831"/>
                  </a:cubicBezTo>
                  <a:cubicBezTo>
                    <a:pt x="802280" y="361683"/>
                    <a:pt x="779679" y="331535"/>
                    <a:pt x="768378" y="320230"/>
                  </a:cubicBezTo>
                  <a:cubicBezTo>
                    <a:pt x="768378" y="320230"/>
                    <a:pt x="813581" y="222250"/>
                    <a:pt x="911522" y="222250"/>
                  </a:cubicBezTo>
                  <a:close/>
                  <a:moveTo>
                    <a:pt x="907753" y="185737"/>
                  </a:moveTo>
                  <a:cubicBezTo>
                    <a:pt x="809738" y="204557"/>
                    <a:pt x="741881" y="294895"/>
                    <a:pt x="741881" y="294895"/>
                  </a:cubicBezTo>
                  <a:cubicBezTo>
                    <a:pt x="568468" y="328771"/>
                    <a:pt x="523231" y="490625"/>
                    <a:pt x="523231" y="490625"/>
                  </a:cubicBezTo>
                  <a:cubicBezTo>
                    <a:pt x="485532" y="483097"/>
                    <a:pt x="474223" y="498153"/>
                    <a:pt x="474223" y="498153"/>
                  </a:cubicBezTo>
                  <a:cubicBezTo>
                    <a:pt x="474223" y="498153"/>
                    <a:pt x="474223" y="505681"/>
                    <a:pt x="470453" y="539558"/>
                  </a:cubicBezTo>
                  <a:cubicBezTo>
                    <a:pt x="470453" y="539558"/>
                    <a:pt x="312120" y="558378"/>
                    <a:pt x="259342" y="742816"/>
                  </a:cubicBezTo>
                  <a:cubicBezTo>
                    <a:pt x="259342" y="742816"/>
                    <a:pt x="176406" y="787985"/>
                    <a:pt x="134938" y="900906"/>
                  </a:cubicBezTo>
                  <a:cubicBezTo>
                    <a:pt x="176406" y="1013828"/>
                    <a:pt x="259342" y="1058996"/>
                    <a:pt x="259342" y="1058996"/>
                  </a:cubicBezTo>
                  <a:cubicBezTo>
                    <a:pt x="312120" y="1243434"/>
                    <a:pt x="470453" y="1262255"/>
                    <a:pt x="470453" y="1262255"/>
                  </a:cubicBezTo>
                  <a:cubicBezTo>
                    <a:pt x="474223" y="1296131"/>
                    <a:pt x="474223" y="1303659"/>
                    <a:pt x="474223" y="1303659"/>
                  </a:cubicBezTo>
                  <a:cubicBezTo>
                    <a:pt x="474223" y="1303659"/>
                    <a:pt x="485532" y="1318715"/>
                    <a:pt x="523231" y="1311187"/>
                  </a:cubicBezTo>
                  <a:cubicBezTo>
                    <a:pt x="523231" y="1311187"/>
                    <a:pt x="568468" y="1473041"/>
                    <a:pt x="741881" y="1510682"/>
                  </a:cubicBezTo>
                  <a:cubicBezTo>
                    <a:pt x="741881" y="1510682"/>
                    <a:pt x="809738" y="1597255"/>
                    <a:pt x="907753" y="1616075"/>
                  </a:cubicBezTo>
                  <a:cubicBezTo>
                    <a:pt x="1009539" y="1597255"/>
                    <a:pt x="1077396" y="1510682"/>
                    <a:pt x="1077396" y="1510682"/>
                  </a:cubicBezTo>
                  <a:cubicBezTo>
                    <a:pt x="1250808" y="1473041"/>
                    <a:pt x="1296046" y="1311187"/>
                    <a:pt x="1296046" y="1311187"/>
                  </a:cubicBezTo>
                  <a:cubicBezTo>
                    <a:pt x="1333744" y="1318715"/>
                    <a:pt x="1345053" y="1303659"/>
                    <a:pt x="1345053" y="1303659"/>
                  </a:cubicBezTo>
                  <a:cubicBezTo>
                    <a:pt x="1345053" y="1303659"/>
                    <a:pt x="1345053" y="1296131"/>
                    <a:pt x="1348823" y="1262255"/>
                  </a:cubicBezTo>
                  <a:cubicBezTo>
                    <a:pt x="1348823" y="1262255"/>
                    <a:pt x="1503386" y="1243434"/>
                    <a:pt x="1559934" y="1058996"/>
                  </a:cubicBezTo>
                  <a:cubicBezTo>
                    <a:pt x="1559934" y="1058996"/>
                    <a:pt x="1642870" y="1013828"/>
                    <a:pt x="1684338" y="900906"/>
                  </a:cubicBezTo>
                  <a:cubicBezTo>
                    <a:pt x="1642870" y="787985"/>
                    <a:pt x="1559934" y="742816"/>
                    <a:pt x="1559934" y="742816"/>
                  </a:cubicBezTo>
                  <a:cubicBezTo>
                    <a:pt x="1503386" y="558378"/>
                    <a:pt x="1348823" y="539558"/>
                    <a:pt x="1348823" y="539558"/>
                  </a:cubicBezTo>
                  <a:cubicBezTo>
                    <a:pt x="1345053" y="505681"/>
                    <a:pt x="1345053" y="498153"/>
                    <a:pt x="1345053" y="498153"/>
                  </a:cubicBezTo>
                  <a:cubicBezTo>
                    <a:pt x="1345053" y="498153"/>
                    <a:pt x="1333744" y="483097"/>
                    <a:pt x="1296046" y="490625"/>
                  </a:cubicBezTo>
                  <a:cubicBezTo>
                    <a:pt x="1296046" y="490625"/>
                    <a:pt x="1250808" y="328771"/>
                    <a:pt x="1077396" y="294895"/>
                  </a:cubicBezTo>
                  <a:cubicBezTo>
                    <a:pt x="1077396" y="294895"/>
                    <a:pt x="1009539" y="204557"/>
                    <a:pt x="907753" y="185737"/>
                  </a:cubicBezTo>
                  <a:close/>
                  <a:moveTo>
                    <a:pt x="907754" y="0"/>
                  </a:moveTo>
                  <a:cubicBezTo>
                    <a:pt x="941654" y="33914"/>
                    <a:pt x="1024519" y="97974"/>
                    <a:pt x="1073485" y="120584"/>
                  </a:cubicBezTo>
                  <a:cubicBezTo>
                    <a:pt x="1122451" y="146962"/>
                    <a:pt x="1242983" y="207253"/>
                    <a:pt x="1303249" y="290155"/>
                  </a:cubicBezTo>
                  <a:cubicBezTo>
                    <a:pt x="1367281" y="373056"/>
                    <a:pt x="1352215" y="478567"/>
                    <a:pt x="1352215" y="478567"/>
                  </a:cubicBezTo>
                  <a:cubicBezTo>
                    <a:pt x="1352215" y="478567"/>
                    <a:pt x="1551845" y="489872"/>
                    <a:pt x="1646011" y="636833"/>
                  </a:cubicBezTo>
                  <a:cubicBezTo>
                    <a:pt x="1743943" y="780026"/>
                    <a:pt x="1762776" y="855391"/>
                    <a:pt x="1819275" y="900610"/>
                  </a:cubicBezTo>
                  <a:cubicBezTo>
                    <a:pt x="1762776" y="945829"/>
                    <a:pt x="1743943" y="1021194"/>
                    <a:pt x="1646011" y="1164387"/>
                  </a:cubicBezTo>
                  <a:cubicBezTo>
                    <a:pt x="1551845" y="1311348"/>
                    <a:pt x="1352215" y="1322653"/>
                    <a:pt x="1352215" y="1322653"/>
                  </a:cubicBezTo>
                  <a:cubicBezTo>
                    <a:pt x="1352215" y="1322653"/>
                    <a:pt x="1367281" y="1428164"/>
                    <a:pt x="1303249" y="1511065"/>
                  </a:cubicBezTo>
                  <a:cubicBezTo>
                    <a:pt x="1242983" y="1597735"/>
                    <a:pt x="1122451" y="1654259"/>
                    <a:pt x="1073485" y="1680636"/>
                  </a:cubicBezTo>
                  <a:cubicBezTo>
                    <a:pt x="1024519" y="1703246"/>
                    <a:pt x="941654" y="1767306"/>
                    <a:pt x="907754" y="1804988"/>
                  </a:cubicBezTo>
                  <a:cubicBezTo>
                    <a:pt x="877621" y="1767306"/>
                    <a:pt x="794756" y="1703246"/>
                    <a:pt x="745790" y="1680636"/>
                  </a:cubicBezTo>
                  <a:cubicBezTo>
                    <a:pt x="696824" y="1654259"/>
                    <a:pt x="576292" y="1597735"/>
                    <a:pt x="512260" y="1511065"/>
                  </a:cubicBezTo>
                  <a:cubicBezTo>
                    <a:pt x="451994" y="1428164"/>
                    <a:pt x="467060" y="1322653"/>
                    <a:pt x="467060" y="1322653"/>
                  </a:cubicBezTo>
                  <a:cubicBezTo>
                    <a:pt x="467060" y="1322653"/>
                    <a:pt x="267430" y="1311348"/>
                    <a:pt x="169498" y="1164387"/>
                  </a:cubicBezTo>
                  <a:cubicBezTo>
                    <a:pt x="75332" y="1021194"/>
                    <a:pt x="56499" y="945829"/>
                    <a:pt x="0" y="900610"/>
                  </a:cubicBezTo>
                  <a:cubicBezTo>
                    <a:pt x="56499" y="855391"/>
                    <a:pt x="75332" y="780026"/>
                    <a:pt x="169498" y="636833"/>
                  </a:cubicBezTo>
                  <a:cubicBezTo>
                    <a:pt x="267430" y="489872"/>
                    <a:pt x="467060" y="478567"/>
                    <a:pt x="467060" y="478567"/>
                  </a:cubicBezTo>
                  <a:cubicBezTo>
                    <a:pt x="467060" y="478567"/>
                    <a:pt x="451994" y="373056"/>
                    <a:pt x="512260" y="290155"/>
                  </a:cubicBezTo>
                  <a:cubicBezTo>
                    <a:pt x="576292" y="207253"/>
                    <a:pt x="696824" y="146962"/>
                    <a:pt x="745790" y="120584"/>
                  </a:cubicBezTo>
                  <a:cubicBezTo>
                    <a:pt x="794756" y="97974"/>
                    <a:pt x="877621" y="33914"/>
                    <a:pt x="907754" y="0"/>
                  </a:cubicBezTo>
                  <a:close/>
                </a:path>
              </a:pathLst>
            </a:custGeom>
            <a:noFill/>
            <a:ln>
              <a:solidFill>
                <a:srgbClr val="5E7987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C27C1D3-ED67-4AAC-AAB6-C705BE1E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54" y="3699412"/>
            <a:ext cx="3516358" cy="24119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0707E5-BF69-4788-860C-10EBE4C6C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788" y="672144"/>
            <a:ext cx="3849610" cy="513281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F07AC9E-5D3D-4D40-A801-465AD5C9A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1806" y="1923915"/>
            <a:ext cx="4185585" cy="27903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0B3E65-CFA9-4228-8D61-42F7CC4EC8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267" y="1459832"/>
            <a:ext cx="3453400" cy="21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D0AFC0-577C-40CB-9196-A648F2B3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297"/>
          <a:stretch/>
        </p:blipFill>
        <p:spPr>
          <a:xfrm>
            <a:off x="0" y="5308600"/>
            <a:ext cx="12192000" cy="15494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BE199E94-404B-4DF8-A1ED-DCE9593D4BFE}"/>
              </a:ext>
            </a:extLst>
          </p:cNvPr>
          <p:cNvSpPr/>
          <p:nvPr/>
        </p:nvSpPr>
        <p:spPr>
          <a:xfrm>
            <a:off x="231550" y="0"/>
            <a:ext cx="792180" cy="792180"/>
          </a:xfrm>
          <a:prstGeom prst="ellipse">
            <a:avLst/>
          </a:prstGeom>
          <a:gradFill>
            <a:gsLst>
              <a:gs pos="0">
                <a:srgbClr val="F0EEED"/>
              </a:gs>
              <a:gs pos="79000">
                <a:srgbClr val="5E79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80C89E-578B-4B81-B209-FFF9B992B20A}"/>
              </a:ext>
            </a:extLst>
          </p:cNvPr>
          <p:cNvSpPr txBox="1"/>
          <p:nvPr/>
        </p:nvSpPr>
        <p:spPr>
          <a:xfrm>
            <a:off x="289086" y="-537442"/>
            <a:ext cx="677108" cy="1867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EF2105-D12D-4D6C-8DA4-9EB609B52B7D}"/>
              </a:ext>
            </a:extLst>
          </p:cNvPr>
          <p:cNvSpPr txBox="1"/>
          <p:nvPr/>
        </p:nvSpPr>
        <p:spPr>
          <a:xfrm>
            <a:off x="1023730" y="165256"/>
            <a:ext cx="223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声学基础知识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AC7DBC4-2042-41A7-8E3C-71A0BB2771FE}"/>
              </a:ext>
            </a:extLst>
          </p:cNvPr>
          <p:cNvSpPr>
            <a:spLocks noEditPoints="1"/>
          </p:cNvSpPr>
          <p:nvPr/>
        </p:nvSpPr>
        <p:spPr bwMode="auto">
          <a:xfrm>
            <a:off x="1812868" y="1928047"/>
            <a:ext cx="1287052" cy="1287052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264D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腾祥铁山楷书简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90F2D8-B95F-47AC-9788-393BB3A4D993}"/>
              </a:ext>
            </a:extLst>
          </p:cNvPr>
          <p:cNvSpPr txBox="1"/>
          <p:nvPr/>
        </p:nvSpPr>
        <p:spPr>
          <a:xfrm>
            <a:off x="879242" y="3276084"/>
            <a:ext cx="267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prstClr val="black"/>
                </a:solidFill>
                <a:latin typeface="文悦古典明朝体 (非商业使用) W5" pitchFamily="2" charset="-122"/>
                <a:ea typeface="文悦古典明朝体 (非商业使用) W5" pitchFamily="2" charset="-122"/>
              </a:defRPr>
            </a:lvl1pPr>
          </a:lstStyle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有规律的悦耳声音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D9B529-3E1C-485D-9961-C6F934EEC3CC}"/>
              </a:ext>
            </a:extLst>
          </p:cNvPr>
          <p:cNvSpPr txBox="1"/>
          <p:nvPr/>
        </p:nvSpPr>
        <p:spPr>
          <a:xfrm>
            <a:off x="2135131" y="2032964"/>
            <a:ext cx="53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>
                <a:solidFill>
                  <a:srgbClr val="5E7987"/>
                </a:solidFill>
                <a:latin typeface="文悦古典明朝体 (非商业使用) W5" pitchFamily="2" charset="-122"/>
                <a:ea typeface="文悦古典明朝体 (非商业使用) W5" pitchFamily="2" charset="-122"/>
              </a:rPr>
              <a:t>乐音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E7987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89F40C-9385-4CDA-B7CD-7804194E7E85}"/>
              </a:ext>
            </a:extLst>
          </p:cNvPr>
          <p:cNvSpPr>
            <a:spLocks noEditPoints="1"/>
          </p:cNvSpPr>
          <p:nvPr/>
        </p:nvSpPr>
        <p:spPr bwMode="auto">
          <a:xfrm>
            <a:off x="4502262" y="3429000"/>
            <a:ext cx="1287052" cy="1287052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264D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腾祥铁山楷书简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F3A338-62D7-4FEB-B53F-5127507A3590}"/>
              </a:ext>
            </a:extLst>
          </p:cNvPr>
          <p:cNvSpPr txBox="1"/>
          <p:nvPr/>
        </p:nvSpPr>
        <p:spPr>
          <a:xfrm>
            <a:off x="4852142" y="3572485"/>
            <a:ext cx="53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>
                <a:solidFill>
                  <a:srgbClr val="5E7987"/>
                </a:solidFill>
                <a:latin typeface="文悦古典明朝体 (非商业使用) W5" pitchFamily="2" charset="-122"/>
                <a:ea typeface="文悦古典明朝体 (非商业使用) W5" pitchFamily="2" charset="-122"/>
              </a:rPr>
              <a:t>音调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E7987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  <a:cs typeface="+mn-cs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75D4B30-06BD-43AE-A1CE-B635CB3C8140}"/>
              </a:ext>
            </a:extLst>
          </p:cNvPr>
          <p:cNvSpPr>
            <a:spLocks noEditPoints="1"/>
          </p:cNvSpPr>
          <p:nvPr/>
        </p:nvSpPr>
        <p:spPr bwMode="auto">
          <a:xfrm>
            <a:off x="7065705" y="1928047"/>
            <a:ext cx="1287052" cy="1287052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264D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腾祥铁山楷书简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FD4AE8-3114-4631-8159-1409182C0BCB}"/>
              </a:ext>
            </a:extLst>
          </p:cNvPr>
          <p:cNvSpPr txBox="1"/>
          <p:nvPr/>
        </p:nvSpPr>
        <p:spPr>
          <a:xfrm>
            <a:off x="7429564" y="2032964"/>
            <a:ext cx="53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>
                <a:solidFill>
                  <a:srgbClr val="5E7987"/>
                </a:solidFill>
                <a:latin typeface="文悦古典明朝体 (非商业使用) W5" pitchFamily="2" charset="-122"/>
                <a:ea typeface="文悦古典明朝体 (非商业使用) W5" pitchFamily="2" charset="-122"/>
              </a:rPr>
              <a:t>响度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E7987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50C49A9-2058-478A-9596-4D29289A2A16}"/>
              </a:ext>
            </a:extLst>
          </p:cNvPr>
          <p:cNvSpPr>
            <a:spLocks noEditPoints="1"/>
          </p:cNvSpPr>
          <p:nvPr/>
        </p:nvSpPr>
        <p:spPr bwMode="auto">
          <a:xfrm>
            <a:off x="9566094" y="3429000"/>
            <a:ext cx="1287052" cy="1287052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264D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腾祥铁山楷书简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383FA6-8127-4728-8465-2670E4076728}"/>
              </a:ext>
            </a:extLst>
          </p:cNvPr>
          <p:cNvSpPr txBox="1"/>
          <p:nvPr/>
        </p:nvSpPr>
        <p:spPr>
          <a:xfrm>
            <a:off x="9900164" y="3544560"/>
            <a:ext cx="53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>
                <a:solidFill>
                  <a:srgbClr val="5E7987"/>
                </a:solidFill>
                <a:latin typeface="文悦古典明朝体 (非商业使用) W5" pitchFamily="2" charset="-122"/>
                <a:ea typeface="文悦古典明朝体 (非商业使用) W5" pitchFamily="2" charset="-122"/>
              </a:rPr>
              <a:t>音色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5E7987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84F2BBC-431E-4068-8E09-E83A5DB479E2}"/>
              </a:ext>
            </a:extLst>
          </p:cNvPr>
          <p:cNvSpPr txBox="1"/>
          <p:nvPr/>
        </p:nvSpPr>
        <p:spPr>
          <a:xfrm>
            <a:off x="4922891" y="332932"/>
            <a:ext cx="173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三个因素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E2FBDC-2355-439E-83F0-378DC27BDBC3}"/>
              </a:ext>
            </a:extLst>
          </p:cNvPr>
          <p:cNvSpPr txBox="1"/>
          <p:nvPr/>
        </p:nvSpPr>
        <p:spPr>
          <a:xfrm>
            <a:off x="5145788" y="198640"/>
            <a:ext cx="6199273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200000"/>
              </a:lnSpc>
            </a:pPr>
            <a:r>
              <a:rPr lang="zh-CN" altLang="en-US" dirty="0">
                <a:solidFill>
                  <a:prstClr val="black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响度、音调和音色是决定乐音特征的三个因素。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05318C1-355E-4D6D-A606-C35B9FC93191}"/>
              </a:ext>
            </a:extLst>
          </p:cNvPr>
          <p:cNvSpPr txBox="1"/>
          <p:nvPr/>
        </p:nvSpPr>
        <p:spPr>
          <a:xfrm>
            <a:off x="6908400" y="3283972"/>
            <a:ext cx="179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声音的强弱</a:t>
            </a:r>
            <a:endParaRPr lang="en-US" altLang="zh-CN" dirty="0"/>
          </a:p>
          <a:p>
            <a:r>
              <a:rPr lang="zh-CN" altLang="en-US" dirty="0"/>
              <a:t>称为响度。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EEB8211-8586-4E99-A61C-8EEB5F7FA363}"/>
              </a:ext>
            </a:extLst>
          </p:cNvPr>
          <p:cNvSpPr txBox="1"/>
          <p:nvPr/>
        </p:nvSpPr>
        <p:spPr>
          <a:xfrm>
            <a:off x="9159548" y="1501277"/>
            <a:ext cx="287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prstClr val="black"/>
                </a:solidFill>
                <a:latin typeface="文悦古典明朝体 (非商业使用) W5" pitchFamily="2" charset="-122"/>
                <a:ea typeface="文悦古典明朝体 (非商业使用) W5" pitchFamily="2" charset="-122"/>
              </a:defRPr>
            </a:lvl1pPr>
          </a:lstStyle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又叫音品，反映了声音的品质和特色。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04200DF-EBB5-42E0-9C2D-1F71F4FB5C16}"/>
              </a:ext>
            </a:extLst>
          </p:cNvPr>
          <p:cNvSpPr txBox="1"/>
          <p:nvPr/>
        </p:nvSpPr>
        <p:spPr>
          <a:xfrm>
            <a:off x="8606714" y="2306408"/>
            <a:ext cx="3461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prstClr val="black"/>
                </a:solidFill>
                <a:ea typeface="方正宋刻本秀楷简体" panose="02000000000000000000" pitchFamily="2" charset="-122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CN" altLang="en-US" dirty="0"/>
              <a:t>不同物体发出的声音，其音色是不同的，因此我们才能分辨</a:t>
            </a:r>
            <a:endParaRPr lang="en-US" altLang="zh-CN" dirty="0"/>
          </a:p>
          <a:p>
            <a:pPr algn="r">
              <a:lnSpc>
                <a:spcPct val="100000"/>
              </a:lnSpc>
            </a:pPr>
            <a:r>
              <a:rPr lang="en-US" altLang="zh-CN" dirty="0"/>
              <a:t>         </a:t>
            </a:r>
            <a:r>
              <a:rPr lang="zh-CN" altLang="en-US" dirty="0"/>
              <a:t>不同人讲话的声音、不同乐器演奏的声音。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490278A-ED46-4DA6-B1E8-F33A6B8E1A8C}"/>
              </a:ext>
            </a:extLst>
          </p:cNvPr>
          <p:cNvCxnSpPr>
            <a:stCxn id="7" idx="2"/>
            <a:endCxn id="11" idx="9"/>
          </p:cNvCxnSpPr>
          <p:nvPr/>
        </p:nvCxnSpPr>
        <p:spPr>
          <a:xfrm>
            <a:off x="3023932" y="2861278"/>
            <a:ext cx="1620808" cy="81705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3DC53A73-0EED-4B99-AB33-8AF6F390F519}"/>
              </a:ext>
            </a:extLst>
          </p:cNvPr>
          <p:cNvCxnSpPr>
            <a:stCxn id="11" idx="5"/>
            <a:endCxn id="13" idx="36"/>
          </p:cNvCxnSpPr>
          <p:nvPr/>
        </p:nvCxnSpPr>
        <p:spPr>
          <a:xfrm flipV="1">
            <a:off x="5611216" y="2820910"/>
            <a:ext cx="1537601" cy="83130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F672C710-B603-4CF0-830C-160D5EFAC9F7}"/>
              </a:ext>
            </a:extLst>
          </p:cNvPr>
          <p:cNvCxnSpPr>
            <a:stCxn id="13" idx="2"/>
            <a:endCxn id="15" idx="9"/>
          </p:cNvCxnSpPr>
          <p:nvPr/>
        </p:nvCxnSpPr>
        <p:spPr>
          <a:xfrm>
            <a:off x="8276769" y="2861278"/>
            <a:ext cx="1431803" cy="81705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6B13B57-B6FA-472B-A717-1936C586F5CE}"/>
              </a:ext>
            </a:extLst>
          </p:cNvPr>
          <p:cNvSpPr txBox="1"/>
          <p:nvPr/>
        </p:nvSpPr>
        <p:spPr>
          <a:xfrm>
            <a:off x="6380451" y="3994806"/>
            <a:ext cx="2779097" cy="129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>
                <a:solidFill>
                  <a:prstClr val="black"/>
                </a:solidFill>
                <a:ea typeface="方正宋刻本秀楷简体" panose="02000000000000000000" pitchFamily="2" charset="-122"/>
              </a:defRPr>
            </a:lvl1pPr>
          </a:lstStyle>
          <a:p>
            <a:pPr algn="l"/>
            <a:r>
              <a:rPr lang="zh-CN" altLang="en-US" dirty="0"/>
              <a:t>响度大小一般与声源振动的幅度有关，振动幅度越大，响度越大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0FF0BD7-29BC-4DB2-A09D-8DDF7C2AD437}"/>
              </a:ext>
            </a:extLst>
          </p:cNvPr>
          <p:cNvSpPr/>
          <p:nvPr/>
        </p:nvSpPr>
        <p:spPr>
          <a:xfrm>
            <a:off x="3447875" y="2096130"/>
            <a:ext cx="3589122" cy="1712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prstClr val="black"/>
                </a:solidFill>
                <a:ea typeface="方正宋刻本秀楷简体" panose="02000000000000000000" pitchFamily="2" charset="-122"/>
              </a:rPr>
              <a:t>声音的音调高低一般与发生体振动快慢有关，物体振动频率越大，音调就越高。</a:t>
            </a:r>
          </a:p>
          <a:p>
            <a:pPr algn="ctr">
              <a:lnSpc>
                <a:spcPct val="150000"/>
              </a:lnSpc>
            </a:pPr>
            <a:endParaRPr lang="zh-CN" altLang="en-US" dirty="0">
              <a:solidFill>
                <a:prstClr val="black"/>
              </a:solidFill>
              <a:ea typeface="方正宋刻本秀楷简体" panose="020000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C6F6C2E-79D9-40FA-AD22-1CFAA7622DED}"/>
              </a:ext>
            </a:extLst>
          </p:cNvPr>
          <p:cNvSpPr txBox="1"/>
          <p:nvPr/>
        </p:nvSpPr>
        <p:spPr>
          <a:xfrm>
            <a:off x="4064548" y="1364869"/>
            <a:ext cx="2986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defRPr sz="240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algn="r"/>
            <a:r>
              <a:rPr lang="zh-CN" altLang="en-US" dirty="0"/>
              <a:t>物理学中把声音的</a:t>
            </a:r>
            <a:endParaRPr lang="en-US" altLang="zh-CN" dirty="0"/>
          </a:p>
          <a:p>
            <a:pPr algn="r"/>
            <a:r>
              <a:rPr lang="zh-CN" altLang="en-US" dirty="0"/>
              <a:t>高低称为音调。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82002A5-D169-40FB-8570-DFA5B444C52B}"/>
              </a:ext>
            </a:extLst>
          </p:cNvPr>
          <p:cNvSpPr txBox="1"/>
          <p:nvPr/>
        </p:nvSpPr>
        <p:spPr>
          <a:xfrm>
            <a:off x="42494" y="5438528"/>
            <a:ext cx="380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“盖钟圆则声长，扁则声短。”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r"/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——[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宋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]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沈括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梦溪笔谈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F899935-73B7-42B2-91F5-B00ADF937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74" y="332932"/>
            <a:ext cx="8378632" cy="62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3" grpId="0" animBg="1"/>
      <p:bldP spid="15" grpId="0" animBg="1"/>
      <p:bldP spid="23" grpId="0"/>
      <p:bldP spid="24" grpId="0"/>
      <p:bldP spid="25" grpId="0"/>
      <p:bldP spid="27" grpId="0"/>
      <p:bldP spid="28" grpId="0"/>
      <p:bldP spid="30" grpId="0"/>
      <p:bldP spid="2" grpId="0"/>
      <p:bldP spid="31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AD0AFC0-577C-40CB-9196-A648F2B3D7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297"/>
          <a:stretch/>
        </p:blipFill>
        <p:spPr>
          <a:xfrm>
            <a:off x="0" y="5308600"/>
            <a:ext cx="12192000" cy="15494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BE199E94-404B-4DF8-A1ED-DCE9593D4BFE}"/>
              </a:ext>
            </a:extLst>
          </p:cNvPr>
          <p:cNvSpPr/>
          <p:nvPr/>
        </p:nvSpPr>
        <p:spPr>
          <a:xfrm>
            <a:off x="231550" y="0"/>
            <a:ext cx="792180" cy="792180"/>
          </a:xfrm>
          <a:prstGeom prst="ellipse">
            <a:avLst/>
          </a:prstGeom>
          <a:gradFill>
            <a:gsLst>
              <a:gs pos="0">
                <a:srgbClr val="F0EEED"/>
              </a:gs>
              <a:gs pos="79000">
                <a:srgbClr val="5E79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80C89E-578B-4B81-B209-FFF9B992B20A}"/>
              </a:ext>
            </a:extLst>
          </p:cNvPr>
          <p:cNvSpPr txBox="1"/>
          <p:nvPr/>
        </p:nvSpPr>
        <p:spPr>
          <a:xfrm>
            <a:off x="289086" y="-537442"/>
            <a:ext cx="677108" cy="1867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音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EF2105-D12D-4D6C-8DA4-9EB609B52B7D}"/>
              </a:ext>
            </a:extLst>
          </p:cNvPr>
          <p:cNvSpPr txBox="1"/>
          <p:nvPr/>
        </p:nvSpPr>
        <p:spPr>
          <a:xfrm>
            <a:off x="1023730" y="165256"/>
            <a:ext cx="274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五音与十二分音律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1281FD-1576-4D3C-BE86-4262DA3DF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3" y="338292"/>
            <a:ext cx="3673075" cy="65197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3A6E7EF-9087-4724-94EE-ABFF18E3DF9A}"/>
              </a:ext>
            </a:extLst>
          </p:cNvPr>
          <p:cNvSpPr txBox="1"/>
          <p:nvPr/>
        </p:nvSpPr>
        <p:spPr>
          <a:xfrm>
            <a:off x="429367" y="2623009"/>
            <a:ext cx="861774" cy="29742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rgbClr val="5E7987"/>
                </a:solidFill>
                <a:latin typeface="文悦古典明朝体 (非商业使用) W5" pitchFamily="2" charset="-122"/>
                <a:ea typeface="文悦古典明朝体 (非商业使用) W5" pitchFamily="2" charset="-122"/>
              </a:rPr>
              <a:t>五音十二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E7987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  <a:cs typeface="+mn-cs"/>
              </a:rPr>
              <a:t>律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A4F337-D487-4916-8648-FE8ED5DA4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0" y="5444639"/>
            <a:ext cx="547699" cy="8304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D1E080-43D0-458B-984F-421B498C1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7"/>
          <a:stretch/>
        </p:blipFill>
        <p:spPr>
          <a:xfrm>
            <a:off x="5873215" y="223723"/>
            <a:ext cx="3007611" cy="259972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9398BAF-DF75-458C-BC55-2399901896CD}"/>
              </a:ext>
            </a:extLst>
          </p:cNvPr>
          <p:cNvSpPr/>
          <p:nvPr/>
        </p:nvSpPr>
        <p:spPr>
          <a:xfrm>
            <a:off x="4461595" y="5049133"/>
            <a:ext cx="67974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迷你简硬笔楷书" panose="03000509000000000000" pitchFamily="65" charset="-122"/>
                <a:ea typeface="迷你简硬笔楷书" panose="03000509000000000000" pitchFamily="65" charset="-122"/>
              </a:rPr>
              <a:t>礼所以经国家，定社稷，利人民</a:t>
            </a:r>
            <a:r>
              <a:rPr lang="en-US" altLang="zh-CN" sz="2800" b="1" dirty="0">
                <a:latin typeface="迷你简硬笔楷书" panose="03000509000000000000" pitchFamily="65" charset="-122"/>
                <a:ea typeface="迷你简硬笔楷书" panose="03000509000000000000" pitchFamily="65" charset="-122"/>
              </a:rPr>
              <a:t>;</a:t>
            </a:r>
          </a:p>
          <a:p>
            <a:r>
              <a:rPr lang="zh-CN" altLang="en-US" sz="2800" b="1" dirty="0">
                <a:latin typeface="迷你简硬笔楷书" panose="03000509000000000000" pitchFamily="65" charset="-122"/>
                <a:ea typeface="迷你简硬笔楷书" panose="03000509000000000000" pitchFamily="65" charset="-122"/>
              </a:rPr>
              <a:t>乐所以移风易俗，荡人之邪，存人之正性。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FCBF2D2-8970-48C0-A9D9-E92B24887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130197"/>
              </p:ext>
            </p:extLst>
          </p:nvPr>
        </p:nvGraphicFramePr>
        <p:xfrm>
          <a:off x="3398582" y="3094241"/>
          <a:ext cx="8552784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2732">
                  <a:extLst>
                    <a:ext uri="{9D8B030D-6E8A-4147-A177-3AD203B41FA5}">
                      <a16:colId xmlns:a16="http://schemas.microsoft.com/office/drawing/2014/main" val="325768145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2967894878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445185488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108910987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1884015710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1168854090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561215446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3969681904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177208067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2237351083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594251953"/>
                    </a:ext>
                  </a:extLst>
                </a:gridCol>
                <a:gridCol w="712732">
                  <a:extLst>
                    <a:ext uri="{9D8B030D-6E8A-4147-A177-3AD203B41FA5}">
                      <a16:colId xmlns:a16="http://schemas.microsoft.com/office/drawing/2014/main" val="4188536271"/>
                    </a:ext>
                  </a:extLst>
                </a:gridCol>
              </a:tblGrid>
              <a:tr h="48370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黄钟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大吕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太簇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夹钟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姑冼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中吕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蕤宾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林钟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夷则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南吕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无射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应钟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019292"/>
                  </a:ext>
                </a:extLst>
              </a:tr>
              <a:tr h="483703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变徵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solidFill>
                            <a:schemeClr val="tx1"/>
                          </a:solidFill>
                        </a:rPr>
                        <a:t>变宫</a:t>
                      </a:r>
                      <a:endParaRPr lang="en-US" altLang="zh-C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31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8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042C99-5BE7-474D-8083-C2FB7C24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" y="747218"/>
            <a:ext cx="12198990" cy="55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0BE2AA-A8B6-4BA1-8D4A-10BC020D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8" y="0"/>
            <a:ext cx="68389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8">
            <a:extLst>
              <a:ext uri="{FF2B5EF4-FFF2-40B4-BE49-F238E27FC236}">
                <a16:creationId xmlns:a16="http://schemas.microsoft.com/office/drawing/2014/main" id="{E303292F-DE32-4597-9117-BCA0BA027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6" y="-118278"/>
            <a:ext cx="12262169" cy="7292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椭圆 2"/>
          <p:cNvSpPr/>
          <p:nvPr/>
        </p:nvSpPr>
        <p:spPr>
          <a:xfrm>
            <a:off x="1435098" y="-1317307"/>
            <a:ext cx="9321800" cy="9690100"/>
          </a:xfrm>
          <a:prstGeom prst="ellipse">
            <a:avLst/>
          </a:prstGeom>
          <a:solidFill>
            <a:srgbClr val="161F28">
              <a:alpha val="9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黄草_GBK" panose="03000509000000000000" pitchFamily="65" charset="-122"/>
              <a:ea typeface="方正黄草_GBK" panose="03000509000000000000" pitchFamily="65" charset="-122"/>
              <a:cs typeface="+mn-cs"/>
            </a:endParaRPr>
          </a:p>
        </p:txBody>
      </p:sp>
      <p:sp>
        <p:nvSpPr>
          <p:cNvPr id="5" name="Shape 570"/>
          <p:cNvSpPr/>
          <p:nvPr/>
        </p:nvSpPr>
        <p:spPr>
          <a:xfrm>
            <a:off x="8530680" y="22726"/>
            <a:ext cx="769439" cy="2415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eaVert"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400" b="0" i="0" u="none" strike="noStrike" kern="1200" cap="none" spc="-132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鯨海酔侯"/>
              <a:ea typeface="+mj-ea"/>
              <a:sym typeface="鯨海酔侯"/>
            </a:endParaRPr>
          </a:p>
        </p:txBody>
      </p:sp>
      <p:sp>
        <p:nvSpPr>
          <p:cNvPr id="7" name="Shape 487"/>
          <p:cNvSpPr/>
          <p:nvPr/>
        </p:nvSpPr>
        <p:spPr>
          <a:xfrm>
            <a:off x="4305184" y="4523809"/>
            <a:ext cx="3894351" cy="7426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defRPr sz="2400" spc="4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Lato Light" panose="020F0502020204030203" pitchFamily="34" charset="0"/>
              <a:sym typeface="Source Sans Pro"/>
            </a:endParaRPr>
          </a:p>
        </p:txBody>
      </p:sp>
      <p:sp>
        <p:nvSpPr>
          <p:cNvPr id="10" name="Shape 570"/>
          <p:cNvSpPr/>
          <p:nvPr/>
        </p:nvSpPr>
        <p:spPr>
          <a:xfrm>
            <a:off x="8463343" y="4236057"/>
            <a:ext cx="14653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-13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鯨海酔侯"/>
              <a:ea typeface="+mj-ea"/>
              <a:sym typeface="鯨海酔侯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270CCCC-04E3-4332-8F38-3D9C74320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81" y="4229016"/>
            <a:ext cx="6060031" cy="19548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C002705-6DCC-4FFC-988B-311CC8E78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35" y="2003037"/>
            <a:ext cx="786452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4344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7368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368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368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7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 animBg="1"/>
          <p:bldP spid="7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rgbClr val="171E28">
                <a:alpha val="0"/>
              </a:srgbClr>
            </a:gs>
            <a:gs pos="0">
              <a:srgbClr val="4A6182">
                <a:alpha val="59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080097" y="-1020689"/>
            <a:ext cx="9321800" cy="932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任意多边形 15"/>
          <p:cNvSpPr/>
          <p:nvPr/>
        </p:nvSpPr>
        <p:spPr>
          <a:xfrm flipH="1">
            <a:off x="3345520" y="326946"/>
            <a:ext cx="6464064" cy="1323875"/>
          </a:xfrm>
          <a:custGeom>
            <a:avLst/>
            <a:gdLst>
              <a:gd name="connsiteX0" fmla="*/ 0 w 5012768"/>
              <a:gd name="connsiteY0" fmla="*/ 1439618 h 1439618"/>
              <a:gd name="connsiteX1" fmla="*/ 653143 w 5012768"/>
              <a:gd name="connsiteY1" fmla="*/ 554247 h 1439618"/>
              <a:gd name="connsiteX2" fmla="*/ 1596572 w 5012768"/>
              <a:gd name="connsiteY2" fmla="*/ 1265447 h 1439618"/>
              <a:gd name="connsiteX3" fmla="*/ 2090058 w 5012768"/>
              <a:gd name="connsiteY3" fmla="*/ 2704 h 1439618"/>
              <a:gd name="connsiteX4" fmla="*/ 3280229 w 5012768"/>
              <a:gd name="connsiteY4" fmla="*/ 917104 h 1439618"/>
              <a:gd name="connsiteX5" fmla="*/ 4455886 w 5012768"/>
              <a:gd name="connsiteY5" fmla="*/ 467161 h 1439618"/>
              <a:gd name="connsiteX6" fmla="*/ 4963886 w 5012768"/>
              <a:gd name="connsiteY6" fmla="*/ 873561 h 1439618"/>
              <a:gd name="connsiteX7" fmla="*/ 4963886 w 5012768"/>
              <a:gd name="connsiteY7" fmla="*/ 975161 h 143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2768" h="1439618">
                <a:moveTo>
                  <a:pt x="0" y="1439618"/>
                </a:moveTo>
                <a:cubicBezTo>
                  <a:pt x="193524" y="1011446"/>
                  <a:pt x="387048" y="583275"/>
                  <a:pt x="653143" y="554247"/>
                </a:cubicBezTo>
                <a:cubicBezTo>
                  <a:pt x="919238" y="525218"/>
                  <a:pt x="1357086" y="1357371"/>
                  <a:pt x="1596572" y="1265447"/>
                </a:cubicBezTo>
                <a:cubicBezTo>
                  <a:pt x="1836058" y="1173523"/>
                  <a:pt x="1809449" y="60761"/>
                  <a:pt x="2090058" y="2704"/>
                </a:cubicBezTo>
                <a:cubicBezTo>
                  <a:pt x="2370667" y="-55353"/>
                  <a:pt x="2885924" y="839695"/>
                  <a:pt x="3280229" y="917104"/>
                </a:cubicBezTo>
                <a:cubicBezTo>
                  <a:pt x="3674534" y="994513"/>
                  <a:pt x="4175277" y="474418"/>
                  <a:pt x="4455886" y="467161"/>
                </a:cubicBezTo>
                <a:cubicBezTo>
                  <a:pt x="4736495" y="459904"/>
                  <a:pt x="4879219" y="788894"/>
                  <a:pt x="4963886" y="873561"/>
                </a:cubicBezTo>
                <a:cubicBezTo>
                  <a:pt x="5048553" y="958228"/>
                  <a:pt x="5006219" y="966694"/>
                  <a:pt x="4963886" y="975161"/>
                </a:cubicBezTo>
              </a:path>
            </a:pathLst>
          </a:custGeom>
          <a:gradFill flip="none" rotWithShape="1">
            <a:gsLst>
              <a:gs pos="85000">
                <a:srgbClr val="171E28">
                  <a:alpha val="0"/>
                </a:srgbClr>
              </a:gs>
              <a:gs pos="0">
                <a:srgbClr val="4A6182">
                  <a:alpha val="5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任意多边形 15"/>
          <p:cNvSpPr/>
          <p:nvPr/>
        </p:nvSpPr>
        <p:spPr>
          <a:xfrm>
            <a:off x="2944477" y="5824374"/>
            <a:ext cx="5270500" cy="937832"/>
          </a:xfrm>
          <a:custGeom>
            <a:avLst/>
            <a:gdLst>
              <a:gd name="connsiteX0" fmla="*/ 0 w 5012768"/>
              <a:gd name="connsiteY0" fmla="*/ 1439618 h 1439618"/>
              <a:gd name="connsiteX1" fmla="*/ 653143 w 5012768"/>
              <a:gd name="connsiteY1" fmla="*/ 554247 h 1439618"/>
              <a:gd name="connsiteX2" fmla="*/ 1596572 w 5012768"/>
              <a:gd name="connsiteY2" fmla="*/ 1265447 h 1439618"/>
              <a:gd name="connsiteX3" fmla="*/ 2090058 w 5012768"/>
              <a:gd name="connsiteY3" fmla="*/ 2704 h 1439618"/>
              <a:gd name="connsiteX4" fmla="*/ 3280229 w 5012768"/>
              <a:gd name="connsiteY4" fmla="*/ 917104 h 1439618"/>
              <a:gd name="connsiteX5" fmla="*/ 4455886 w 5012768"/>
              <a:gd name="connsiteY5" fmla="*/ 467161 h 1439618"/>
              <a:gd name="connsiteX6" fmla="*/ 4963886 w 5012768"/>
              <a:gd name="connsiteY6" fmla="*/ 873561 h 1439618"/>
              <a:gd name="connsiteX7" fmla="*/ 4963886 w 5012768"/>
              <a:gd name="connsiteY7" fmla="*/ 975161 h 1439618"/>
              <a:gd name="connsiteX0" fmla="*/ 0 w 5012768"/>
              <a:gd name="connsiteY0" fmla="*/ 1516052 h 1516052"/>
              <a:gd name="connsiteX1" fmla="*/ 653143 w 5012768"/>
              <a:gd name="connsiteY1" fmla="*/ 630681 h 1516052"/>
              <a:gd name="connsiteX2" fmla="*/ 1596572 w 5012768"/>
              <a:gd name="connsiteY2" fmla="*/ 1341881 h 1516052"/>
              <a:gd name="connsiteX3" fmla="*/ 2717766 w 5012768"/>
              <a:gd name="connsiteY3" fmla="*/ 2531 h 1516052"/>
              <a:gd name="connsiteX4" fmla="*/ 3280229 w 5012768"/>
              <a:gd name="connsiteY4" fmla="*/ 993538 h 1516052"/>
              <a:gd name="connsiteX5" fmla="*/ 4455886 w 5012768"/>
              <a:gd name="connsiteY5" fmla="*/ 543595 h 1516052"/>
              <a:gd name="connsiteX6" fmla="*/ 4963886 w 5012768"/>
              <a:gd name="connsiteY6" fmla="*/ 949995 h 1516052"/>
              <a:gd name="connsiteX7" fmla="*/ 4963886 w 5012768"/>
              <a:gd name="connsiteY7" fmla="*/ 1051595 h 1516052"/>
              <a:gd name="connsiteX0" fmla="*/ 0 w 5012768"/>
              <a:gd name="connsiteY0" fmla="*/ 1515970 h 1515970"/>
              <a:gd name="connsiteX1" fmla="*/ 653143 w 5012768"/>
              <a:gd name="connsiteY1" fmla="*/ 630599 h 1515970"/>
              <a:gd name="connsiteX2" fmla="*/ 1596572 w 5012768"/>
              <a:gd name="connsiteY2" fmla="*/ 1341799 h 1515970"/>
              <a:gd name="connsiteX3" fmla="*/ 2717766 w 5012768"/>
              <a:gd name="connsiteY3" fmla="*/ 2449 h 1515970"/>
              <a:gd name="connsiteX4" fmla="*/ 3280229 w 5012768"/>
              <a:gd name="connsiteY4" fmla="*/ 993456 h 1515970"/>
              <a:gd name="connsiteX5" fmla="*/ 4432978 w 5012768"/>
              <a:gd name="connsiteY5" fmla="*/ 335713 h 1515970"/>
              <a:gd name="connsiteX6" fmla="*/ 4963886 w 5012768"/>
              <a:gd name="connsiteY6" fmla="*/ 949913 h 1515970"/>
              <a:gd name="connsiteX7" fmla="*/ 4963886 w 5012768"/>
              <a:gd name="connsiteY7" fmla="*/ 1051513 h 1515970"/>
              <a:gd name="connsiteX0" fmla="*/ 0 w 5012768"/>
              <a:gd name="connsiteY0" fmla="*/ 1515968 h 1515968"/>
              <a:gd name="connsiteX1" fmla="*/ 1256212 w 5012768"/>
              <a:gd name="connsiteY1" fmla="*/ 561531 h 1515968"/>
              <a:gd name="connsiteX2" fmla="*/ 1596572 w 5012768"/>
              <a:gd name="connsiteY2" fmla="*/ 1341797 h 1515968"/>
              <a:gd name="connsiteX3" fmla="*/ 2717766 w 5012768"/>
              <a:gd name="connsiteY3" fmla="*/ 2447 h 1515968"/>
              <a:gd name="connsiteX4" fmla="*/ 3280229 w 5012768"/>
              <a:gd name="connsiteY4" fmla="*/ 993454 h 1515968"/>
              <a:gd name="connsiteX5" fmla="*/ 4432978 w 5012768"/>
              <a:gd name="connsiteY5" fmla="*/ 335711 h 1515968"/>
              <a:gd name="connsiteX6" fmla="*/ 4963886 w 5012768"/>
              <a:gd name="connsiteY6" fmla="*/ 949911 h 1515968"/>
              <a:gd name="connsiteX7" fmla="*/ 4963886 w 5012768"/>
              <a:gd name="connsiteY7" fmla="*/ 1051511 h 151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12768" h="1515968">
                <a:moveTo>
                  <a:pt x="0" y="1515968"/>
                </a:moveTo>
                <a:cubicBezTo>
                  <a:pt x="193524" y="1087796"/>
                  <a:pt x="990117" y="590559"/>
                  <a:pt x="1256212" y="561531"/>
                </a:cubicBezTo>
                <a:cubicBezTo>
                  <a:pt x="1522307" y="532502"/>
                  <a:pt x="1352980" y="1434978"/>
                  <a:pt x="1596572" y="1341797"/>
                </a:cubicBezTo>
                <a:cubicBezTo>
                  <a:pt x="1840164" y="1248616"/>
                  <a:pt x="2437157" y="60504"/>
                  <a:pt x="2717766" y="2447"/>
                </a:cubicBezTo>
                <a:cubicBezTo>
                  <a:pt x="2998375" y="-55610"/>
                  <a:pt x="2994360" y="937910"/>
                  <a:pt x="3280229" y="993454"/>
                </a:cubicBezTo>
                <a:cubicBezTo>
                  <a:pt x="3566098" y="1048998"/>
                  <a:pt x="4152369" y="342968"/>
                  <a:pt x="4432978" y="335711"/>
                </a:cubicBezTo>
                <a:cubicBezTo>
                  <a:pt x="4713587" y="328454"/>
                  <a:pt x="4879219" y="865244"/>
                  <a:pt x="4963886" y="949911"/>
                </a:cubicBezTo>
                <a:cubicBezTo>
                  <a:pt x="5048553" y="1034578"/>
                  <a:pt x="5006219" y="1043044"/>
                  <a:pt x="4963886" y="1051511"/>
                </a:cubicBezTo>
              </a:path>
            </a:pathLst>
          </a:custGeom>
          <a:gradFill flip="none" rotWithShape="1">
            <a:gsLst>
              <a:gs pos="85000">
                <a:srgbClr val="171E28">
                  <a:alpha val="0"/>
                </a:srgbClr>
              </a:gs>
              <a:gs pos="0">
                <a:srgbClr val="4A6182">
                  <a:alpha val="5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8E4513-36C8-484F-B3F8-80FFD4F93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60" y="1650821"/>
            <a:ext cx="3146582" cy="42730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5214D7-F8DF-4AEE-8627-7F40B00D9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12" y="1521448"/>
            <a:ext cx="4869447" cy="42838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7D5189-8F04-425D-A2F7-D30225EB8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76" y="76704"/>
            <a:ext cx="50292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47557" y="638158"/>
            <a:ext cx="4521835" cy="51214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乌衣巷</a:t>
            </a:r>
          </a:p>
          <a:p>
            <a:pPr lvl="0" algn="ctr">
              <a:lnSpc>
                <a:spcPct val="14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唐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·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刘禹锡</a:t>
            </a:r>
          </a:p>
          <a:p>
            <a:pPr lvl="0" algn="ctr">
              <a:lnSpc>
                <a:spcPct val="140000"/>
              </a:lnSpc>
            </a:pP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华文隶书" panose="02010800040101010101" charset="-122"/>
              <a:ea typeface="华文隶书" panose="02010800040101010101" charset="-122"/>
            </a:endParaRPr>
          </a:p>
          <a:p>
            <a:pPr lvl="0" algn="ctr">
              <a:lnSpc>
                <a:spcPct val="14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朱雀桥边野草花，</a:t>
            </a:r>
          </a:p>
          <a:p>
            <a:pPr lvl="0" algn="ctr">
              <a:lnSpc>
                <a:spcPct val="14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乌衣巷口夕阳斜。</a:t>
            </a:r>
          </a:p>
          <a:p>
            <a:pPr lvl="0" algn="ctr">
              <a:lnSpc>
                <a:spcPct val="14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旧时王谢堂前燕，</a:t>
            </a:r>
          </a:p>
          <a:p>
            <a:pPr lvl="0" algn="ctr">
              <a:lnSpc>
                <a:spcPct val="14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charset="-122"/>
                <a:ea typeface="华文隶书" panose="02010800040101010101" charset="-122"/>
              </a:rPr>
              <a:t>飞入寻常百姓家。</a:t>
            </a:r>
          </a:p>
        </p:txBody>
      </p:sp>
      <p:pic>
        <p:nvPicPr>
          <p:cNvPr id="10" name="图片 9" descr="C:\Users\jhg\Desktop\29cd4b19fb9c1158870258c99663c88c.png29cd4b19fb9c1158870258c99663c88c"/>
          <p:cNvPicPr>
            <a:picLocks noChangeAspect="1"/>
          </p:cNvPicPr>
          <p:nvPr/>
        </p:nvPicPr>
        <p:blipFill>
          <a:blip r:embed="rId3"/>
          <a:srcRect l="36458"/>
          <a:stretch>
            <a:fillRect/>
          </a:stretch>
        </p:blipFill>
        <p:spPr>
          <a:xfrm>
            <a:off x="6949132" y="-113983"/>
            <a:ext cx="3159760" cy="6356350"/>
          </a:xfrm>
          <a:prstGeom prst="rect">
            <a:avLst/>
          </a:prstGeom>
        </p:spPr>
      </p:pic>
      <p:sp>
        <p:nvSpPr>
          <p:cNvPr id="2" name="上箭头标注 1"/>
          <p:cNvSpPr/>
          <p:nvPr/>
        </p:nvSpPr>
        <p:spPr>
          <a:xfrm>
            <a:off x="5109631" y="4830681"/>
            <a:ext cx="809905" cy="270708"/>
          </a:xfrm>
          <a:prstGeom prst="upArrow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注: 线形 2">
            <a:extLst>
              <a:ext uri="{FF2B5EF4-FFF2-40B4-BE49-F238E27FC236}">
                <a16:creationId xmlns:a16="http://schemas.microsoft.com/office/drawing/2014/main" id="{F12FFC19-6CFD-4547-BF0E-D5740649EC02}"/>
              </a:ext>
            </a:extLst>
          </p:cNvPr>
          <p:cNvSpPr/>
          <p:nvPr/>
        </p:nvSpPr>
        <p:spPr>
          <a:xfrm>
            <a:off x="5919536" y="5704185"/>
            <a:ext cx="1379621" cy="593558"/>
          </a:xfrm>
          <a:prstGeom prst="borderCallout1">
            <a:avLst>
              <a:gd name="adj1" fmla="val 1215"/>
              <a:gd name="adj2" fmla="val 8799"/>
              <a:gd name="adj3" fmla="val -106419"/>
              <a:gd name="adj4" fmla="val -1124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陈郡谢氏</a:t>
            </a:r>
          </a:p>
        </p:txBody>
      </p:sp>
      <p:sp>
        <p:nvSpPr>
          <p:cNvPr id="8" name="标注: 线形 7">
            <a:extLst>
              <a:ext uri="{FF2B5EF4-FFF2-40B4-BE49-F238E27FC236}">
                <a16:creationId xmlns:a16="http://schemas.microsoft.com/office/drawing/2014/main" id="{39C2B1CA-DA33-4E74-91DB-3D302E74EAFD}"/>
              </a:ext>
            </a:extLst>
          </p:cNvPr>
          <p:cNvSpPr/>
          <p:nvPr/>
        </p:nvSpPr>
        <p:spPr>
          <a:xfrm>
            <a:off x="2580320" y="4237123"/>
            <a:ext cx="1379621" cy="593558"/>
          </a:xfrm>
          <a:prstGeom prst="borderCallout1">
            <a:avLst>
              <a:gd name="adj1" fmla="val 130944"/>
              <a:gd name="adj2" fmla="val 179729"/>
              <a:gd name="adj3" fmla="val 101689"/>
              <a:gd name="adj4" fmla="val 86086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琅琊王氏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61" y="0"/>
            <a:ext cx="10350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4CE7EAA-8BD8-4000-A6EF-EE435DA5C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8" t="13303" r="26577" b="10128"/>
          <a:stretch/>
        </p:blipFill>
        <p:spPr>
          <a:xfrm>
            <a:off x="4479757" y="1"/>
            <a:ext cx="371775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474754A-08FC-4FD9-AB4D-CB47138F0E32}"/>
              </a:ext>
            </a:extLst>
          </p:cNvPr>
          <p:cNvSpPr txBox="1"/>
          <p:nvPr/>
        </p:nvSpPr>
        <p:spPr>
          <a:xfrm>
            <a:off x="7164804" y="343721"/>
            <a:ext cx="234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</a:rPr>
              <a:t>卧冰求鲤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02E084-3E97-4DDB-B67E-0E297CA02F42}"/>
              </a:ext>
            </a:extLst>
          </p:cNvPr>
          <p:cNvSpPr txBox="1"/>
          <p:nvPr/>
        </p:nvSpPr>
        <p:spPr>
          <a:xfrm>
            <a:off x="5039475" y="974670"/>
            <a:ext cx="159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</a:rPr>
              <a:t>王览争鸩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B3EFD5C-375F-4C44-B60C-CFBA46448E5B}"/>
              </a:ext>
            </a:extLst>
          </p:cNvPr>
          <p:cNvSpPr txBox="1"/>
          <p:nvPr/>
        </p:nvSpPr>
        <p:spPr>
          <a:xfrm>
            <a:off x="6118807" y="5698664"/>
            <a:ext cx="102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</a:rPr>
              <a:t>“二王“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704A19-6D01-487F-B1FE-07EB581BE8D5}"/>
              </a:ext>
            </a:extLst>
          </p:cNvPr>
          <p:cNvSpPr txBox="1"/>
          <p:nvPr/>
        </p:nvSpPr>
        <p:spPr>
          <a:xfrm>
            <a:off x="7007574" y="4249150"/>
            <a:ext cx="8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7030A0"/>
                </a:solidFill>
              </a:rPr>
              <a:t>“书圣”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D98CB24-FE15-41B4-B4F9-0347F65C53D8}"/>
              </a:ext>
            </a:extLst>
          </p:cNvPr>
          <p:cNvSpPr/>
          <p:nvPr/>
        </p:nvSpPr>
        <p:spPr>
          <a:xfrm>
            <a:off x="7138797" y="2779258"/>
            <a:ext cx="266723" cy="24640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6632E7-582F-4EA5-81E7-4F561BADD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" y="974670"/>
            <a:ext cx="4517528" cy="45480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7" y="-434042"/>
            <a:ext cx="12383812" cy="7292042"/>
          </a:xfrm>
        </p:spPr>
      </p:pic>
      <p:sp>
        <p:nvSpPr>
          <p:cNvPr id="3" name="椭圆 2"/>
          <p:cNvSpPr/>
          <p:nvPr/>
        </p:nvSpPr>
        <p:spPr>
          <a:xfrm>
            <a:off x="1993239" y="-1448221"/>
            <a:ext cx="9321800" cy="9320400"/>
          </a:xfrm>
          <a:prstGeom prst="ellipse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方正清刻本悦宋简体" panose="02000000000000000000" pitchFamily="2" charset="-122"/>
            </a:endParaRPr>
          </a:p>
        </p:txBody>
      </p:sp>
      <p:sp>
        <p:nvSpPr>
          <p:cNvPr id="5" name="Shape 570"/>
          <p:cNvSpPr/>
          <p:nvPr/>
        </p:nvSpPr>
        <p:spPr>
          <a:xfrm>
            <a:off x="5711280" y="-411317"/>
            <a:ext cx="769439" cy="2415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eaVert"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endParaRPr sz="4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0" name="Shape 570"/>
          <p:cNvSpPr/>
          <p:nvPr/>
        </p:nvSpPr>
        <p:spPr>
          <a:xfrm>
            <a:off x="7074383" y="5578720"/>
            <a:ext cx="14653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endParaRPr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E8D7A3-DCF5-4FCD-9FA6-536C74338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06" y="-82212"/>
            <a:ext cx="6043295" cy="68818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3B8A2C-88A6-4AB6-B6FE-74A08AFAB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99" y="38736"/>
            <a:ext cx="2566638" cy="634648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DD0C13-92D0-4CC5-A35B-50046E1B5E03}"/>
              </a:ext>
            </a:extLst>
          </p:cNvPr>
          <p:cNvSpPr txBox="1"/>
          <p:nvPr/>
        </p:nvSpPr>
        <p:spPr>
          <a:xfrm>
            <a:off x="5008787" y="4935615"/>
            <a:ext cx="6688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                                          ”</a:t>
            </a:r>
          </a:p>
        </p:txBody>
      </p:sp>
    </p:spTree>
    <p:extLst>
      <p:ext uri="{BB962C8B-B14F-4D97-AF65-F5344CB8AC3E}">
        <p14:creationId xmlns:p14="http://schemas.microsoft.com/office/powerpoint/2010/main" val="16421320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" tmFilter="0, 0; 0.125,0.2665; 0.25,0.4; 0.375,0.465; 0.5,0.5;  0.625,0.535; 0.75,0.6; 0.875,0.7335; 1,1">
                                          <p:stCondLst>
                                            <p:cond delay="3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" tmFilter="0, 0; 0.125,0.2665; 0.25,0.4; 0.375,0.465; 0.5,0.5;  0.625,0.535; 0.75,0.6; 0.875,0.7335; 1,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">
                                          <p:stCondLst>
                                            <p:cond delay="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" decel="50000">
                                          <p:stCondLst>
                                            <p:cond delay="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">
                                          <p:stCondLst>
                                            <p:cond delay="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" decel="50000">
                                          <p:stCondLst>
                                            <p:cond delay="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" decel="50000">
                                          <p:stCondLst>
                                            <p:cond delay="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042"/>
            <a:ext cx="12262169" cy="7292042"/>
          </a:xfrm>
        </p:spPr>
      </p:pic>
      <p:sp>
        <p:nvSpPr>
          <p:cNvPr id="3" name="椭圆 2"/>
          <p:cNvSpPr/>
          <p:nvPr/>
        </p:nvSpPr>
        <p:spPr>
          <a:xfrm>
            <a:off x="1819819" y="-1331246"/>
            <a:ext cx="9321800" cy="9320400"/>
          </a:xfrm>
          <a:prstGeom prst="ellipse">
            <a:avLst/>
          </a:prstGeom>
          <a:solidFill>
            <a:schemeClr val="bg1">
              <a:lumMod val="95000"/>
              <a:alpha val="9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方正清刻本悦宋简体" panose="02000000000000000000" pitchFamily="2" charset="-122"/>
            </a:endParaRPr>
          </a:p>
        </p:txBody>
      </p:sp>
      <p:sp>
        <p:nvSpPr>
          <p:cNvPr id="5" name="Shape 570"/>
          <p:cNvSpPr/>
          <p:nvPr/>
        </p:nvSpPr>
        <p:spPr>
          <a:xfrm>
            <a:off x="5711280" y="-411317"/>
            <a:ext cx="769439" cy="2415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eaVert"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endParaRPr sz="44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0" name="Shape 570"/>
          <p:cNvSpPr/>
          <p:nvPr/>
        </p:nvSpPr>
        <p:spPr>
          <a:xfrm>
            <a:off x="7074383" y="5578720"/>
            <a:ext cx="146533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6600" spc="-132">
                <a:solidFill>
                  <a:srgbClr val="FFFFFF"/>
                </a:solidFill>
                <a:latin typeface="鯨海酔侯"/>
                <a:ea typeface="鯨海酔侯"/>
                <a:cs typeface="鯨海酔侯"/>
                <a:sym typeface="鯨海酔侯"/>
              </a:defRPr>
            </a:lvl1pPr>
          </a:lstStyle>
          <a:p>
            <a:endParaRPr sz="11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337C69D-61E2-4017-92F7-F8EE1AD8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86" y="32639"/>
            <a:ext cx="2566638" cy="635867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A10E11C-4E48-47E6-A55B-451E4C4DC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60" y="-111409"/>
            <a:ext cx="6941140" cy="68807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7BF0AB4-871A-4572-9CA6-2EDCB0B4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10" y="1372507"/>
            <a:ext cx="8224217" cy="362743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B8F28A3-C2AA-46CD-8199-5E5BA0258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84" y="2167763"/>
            <a:ext cx="3286029" cy="4060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95A2F8-F7ED-4395-A7C3-FCFC054AA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24" y="5613079"/>
            <a:ext cx="257273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7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8">
            <a:extLst>
              <a:ext uri="{FF2B5EF4-FFF2-40B4-BE49-F238E27FC236}">
                <a16:creationId xmlns:a16="http://schemas.microsoft.com/office/drawing/2014/main" id="{C7286145-42C1-459C-8D70-52895CC9B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7" y="-434042"/>
            <a:ext cx="12383812" cy="7292042"/>
          </a:xfrm>
          <a:prstGeom prst="rect">
            <a:avLst/>
          </a:prstGeom>
        </p:spPr>
      </p:pic>
      <p:sp>
        <p:nvSpPr>
          <p:cNvPr id="19" name="五边形 18">
            <a:extLst>
              <a:ext uri="{FF2B5EF4-FFF2-40B4-BE49-F238E27FC236}">
                <a16:creationId xmlns:a16="http://schemas.microsoft.com/office/drawing/2014/main" id="{DDBE54EB-BFCA-47D8-ACBC-A8A8B26D8BED}"/>
              </a:ext>
            </a:extLst>
          </p:cNvPr>
          <p:cNvSpPr/>
          <p:nvPr/>
        </p:nvSpPr>
        <p:spPr>
          <a:xfrm>
            <a:off x="1153725" y="1894680"/>
            <a:ext cx="4071938" cy="812800"/>
          </a:xfrm>
          <a:prstGeom prst="homePlate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1" name="五边形 20">
            <a:extLst>
              <a:ext uri="{FF2B5EF4-FFF2-40B4-BE49-F238E27FC236}">
                <a16:creationId xmlns:a16="http://schemas.microsoft.com/office/drawing/2014/main" id="{7E89CE69-F758-40F3-9235-14D95439561D}"/>
              </a:ext>
            </a:extLst>
          </p:cNvPr>
          <p:cNvSpPr/>
          <p:nvPr/>
        </p:nvSpPr>
        <p:spPr>
          <a:xfrm>
            <a:off x="1153725" y="2836069"/>
            <a:ext cx="4071938" cy="809625"/>
          </a:xfrm>
          <a:prstGeom prst="homePlate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2" name="五边形 21">
            <a:extLst>
              <a:ext uri="{FF2B5EF4-FFF2-40B4-BE49-F238E27FC236}">
                <a16:creationId xmlns:a16="http://schemas.microsoft.com/office/drawing/2014/main" id="{3AF3B207-9E28-4DF7-9C0B-42E5F41C1CCB}"/>
              </a:ext>
            </a:extLst>
          </p:cNvPr>
          <p:cNvSpPr/>
          <p:nvPr/>
        </p:nvSpPr>
        <p:spPr>
          <a:xfrm>
            <a:off x="1153725" y="3775869"/>
            <a:ext cx="4071938" cy="809625"/>
          </a:xfrm>
          <a:prstGeom prst="homePlate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557882-67F6-471E-A7BB-B32A4FD8A9C0}"/>
              </a:ext>
            </a:extLst>
          </p:cNvPr>
          <p:cNvSpPr/>
          <p:nvPr/>
        </p:nvSpPr>
        <p:spPr>
          <a:xfrm>
            <a:off x="-91440" y="-26988"/>
            <a:ext cx="12283440" cy="461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180BEB5-B146-49DC-9AB7-5DC0C2E54D00}"/>
              </a:ext>
            </a:extLst>
          </p:cNvPr>
          <p:cNvSpPr/>
          <p:nvPr/>
        </p:nvSpPr>
        <p:spPr>
          <a:xfrm>
            <a:off x="0" y="6199188"/>
            <a:ext cx="12192000" cy="6588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1CEB98-FE64-414A-9FD9-42302885FF87}"/>
              </a:ext>
            </a:extLst>
          </p:cNvPr>
          <p:cNvSpPr/>
          <p:nvPr/>
        </p:nvSpPr>
        <p:spPr>
          <a:xfrm>
            <a:off x="9428162" y="164622"/>
            <a:ext cx="1416050" cy="6324600"/>
          </a:xfrm>
          <a:prstGeom prst="rect">
            <a:avLst/>
          </a:prstGeom>
          <a:solidFill>
            <a:schemeClr val="tx1">
              <a:lumMod val="75000"/>
              <a:lumOff val="2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8A63F4E-BCD5-4352-A84B-F65AFE78D4CC}"/>
              </a:ext>
            </a:extLst>
          </p:cNvPr>
          <p:cNvSpPr/>
          <p:nvPr/>
        </p:nvSpPr>
        <p:spPr>
          <a:xfrm>
            <a:off x="10780712" y="203200"/>
            <a:ext cx="1416050" cy="6324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0F485B0-5FA2-40F5-8336-D0DCA9EEFCEE}"/>
              </a:ext>
            </a:extLst>
          </p:cNvPr>
          <p:cNvSpPr/>
          <p:nvPr/>
        </p:nvSpPr>
        <p:spPr>
          <a:xfrm>
            <a:off x="6544151" y="1637303"/>
            <a:ext cx="3249613" cy="3267075"/>
          </a:xfrm>
          <a:prstGeom prst="ellipse">
            <a:avLst/>
          </a:prstGeom>
          <a:solidFill>
            <a:schemeClr val="bg1">
              <a:lumMod val="6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8F9CFF3D-3370-4A58-965E-04808DA86F65}"/>
              </a:ext>
            </a:extLst>
          </p:cNvPr>
          <p:cNvSpPr/>
          <p:nvPr/>
        </p:nvSpPr>
        <p:spPr>
          <a:xfrm>
            <a:off x="6859318" y="1931194"/>
            <a:ext cx="2652712" cy="2659063"/>
          </a:xfrm>
          <a:prstGeom prst="ellipse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1517" name="矩形 12">
            <a:extLst>
              <a:ext uri="{FF2B5EF4-FFF2-40B4-BE49-F238E27FC236}">
                <a16:creationId xmlns:a16="http://schemas.microsoft.com/office/drawing/2014/main" id="{CF93B7EC-9ACA-4108-AC53-B93735B5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924" y="2288639"/>
            <a:ext cx="1415773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成语故事</a:t>
            </a:r>
          </a:p>
        </p:txBody>
      </p:sp>
      <p:sp>
        <p:nvSpPr>
          <p:cNvPr id="21518" name="矩形 13">
            <a:extLst>
              <a:ext uri="{FF2B5EF4-FFF2-40B4-BE49-F238E27FC236}">
                <a16:creationId xmlns:a16="http://schemas.microsoft.com/office/drawing/2014/main" id="{729E485C-D5DF-413C-BB76-51F7417B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716" y="3126007"/>
            <a:ext cx="1826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钟鸣鼎食</a:t>
            </a:r>
          </a:p>
        </p:txBody>
      </p:sp>
      <p:sp>
        <p:nvSpPr>
          <p:cNvPr id="21520" name="矩形 14">
            <a:extLst>
              <a:ext uri="{FF2B5EF4-FFF2-40B4-BE49-F238E27FC236}">
                <a16:creationId xmlns:a16="http://schemas.microsoft.com/office/drawing/2014/main" id="{7CF4E644-94C4-48A8-833B-BAF6F2499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298" y="2008691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古代豪门贵族吃饭时要</a:t>
            </a:r>
            <a:endParaRPr lang="en-US" altLang="zh-CN" sz="1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奏乐击钟，列鼎而食。</a:t>
            </a:r>
          </a:p>
        </p:txBody>
      </p:sp>
      <p:sp>
        <p:nvSpPr>
          <p:cNvPr id="21521" name="矩形 15">
            <a:extLst>
              <a:ext uri="{FF2B5EF4-FFF2-40B4-BE49-F238E27FC236}">
                <a16:creationId xmlns:a16="http://schemas.microsoft.com/office/drawing/2014/main" id="{3ADAD77F-51B2-4BBB-8F30-43C4BBF94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720" y="3116385"/>
            <a:ext cx="2031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形容权贵的豪奢排场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22" name="矩形 16">
            <a:extLst>
              <a:ext uri="{FF2B5EF4-FFF2-40B4-BE49-F238E27FC236}">
                <a16:creationId xmlns:a16="http://schemas.microsoft.com/office/drawing/2014/main" id="{584BB5E4-9F80-4042-A269-0081E616D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739" y="4011404"/>
            <a:ext cx="19159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史记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货殖列传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24" name="矩形 19">
            <a:extLst>
              <a:ext uri="{FF2B5EF4-FFF2-40B4-BE49-F238E27FC236}">
                <a16:creationId xmlns:a16="http://schemas.microsoft.com/office/drawing/2014/main" id="{1CDE6AE6-6C1F-495C-B34F-C5D0EE53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332" y="1984018"/>
            <a:ext cx="697628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文义</a:t>
            </a:r>
          </a:p>
        </p:txBody>
      </p:sp>
      <p:sp>
        <p:nvSpPr>
          <p:cNvPr id="21525" name="矩形 23">
            <a:extLst>
              <a:ext uri="{FF2B5EF4-FFF2-40B4-BE49-F238E27FC236}">
                <a16:creationId xmlns:a16="http://schemas.microsoft.com/office/drawing/2014/main" id="{BD9CC4D6-90FB-493B-A2E0-4335FA30F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093" y="2955315"/>
            <a:ext cx="954107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引申义</a:t>
            </a:r>
          </a:p>
        </p:txBody>
      </p:sp>
      <p:sp>
        <p:nvSpPr>
          <p:cNvPr id="21526" name="矩形 24">
            <a:extLst>
              <a:ext uri="{FF2B5EF4-FFF2-40B4-BE49-F238E27FC236}">
                <a16:creationId xmlns:a16="http://schemas.microsoft.com/office/drawing/2014/main" id="{BABCB4D7-C1E5-4BF2-8AB5-FB5AD066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804" y="3863999"/>
            <a:ext cx="697628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出处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80CE694-E8E0-4876-98A5-E07E85B0F35B}"/>
              </a:ext>
            </a:extLst>
          </p:cNvPr>
          <p:cNvSpPr/>
          <p:nvPr/>
        </p:nvSpPr>
        <p:spPr>
          <a:xfrm>
            <a:off x="5333432" y="6351588"/>
            <a:ext cx="1398140" cy="275268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chemeClr val="bg1"/>
                </a:solidFill>
              </a:rPr>
              <a:t>— </a:t>
            </a:r>
            <a:r>
              <a:rPr lang="zh-CN" altLang="en-US" sz="1100" b="1" dirty="0">
                <a:solidFill>
                  <a:schemeClr val="bg1"/>
                </a:solidFill>
              </a:rPr>
              <a:t>博物馆</a:t>
            </a:r>
            <a:r>
              <a:rPr lang="en-US" altLang="zh-CN" sz="1100" b="1" dirty="0">
                <a:solidFill>
                  <a:schemeClr val="bg1"/>
                </a:solidFill>
              </a:rPr>
              <a:t>·</a:t>
            </a:r>
            <a:r>
              <a:rPr lang="zh-CN" altLang="en-US" sz="1100" b="1" dirty="0">
                <a:solidFill>
                  <a:schemeClr val="bg1"/>
                </a:solidFill>
              </a:rPr>
              <a:t>故事汇</a:t>
            </a:r>
            <a:r>
              <a:rPr lang="en-US" altLang="zh-CN" sz="1100" b="1" dirty="0">
                <a:solidFill>
                  <a:schemeClr val="bg1"/>
                </a:solidFill>
              </a:rPr>
              <a:t>—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336ABD-F89B-491A-8973-4E32D3048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783" y="2793984"/>
            <a:ext cx="215207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8">
            <a:extLst>
              <a:ext uri="{FF2B5EF4-FFF2-40B4-BE49-F238E27FC236}">
                <a16:creationId xmlns:a16="http://schemas.microsoft.com/office/drawing/2014/main" id="{C200FCF5-788E-41F8-8778-C8476D572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4042"/>
            <a:ext cx="12262169" cy="7292042"/>
          </a:xfrm>
          <a:prstGeom prst="rect">
            <a:avLst/>
          </a:prstGeom>
        </p:spPr>
      </p:pic>
      <p:sp>
        <p:nvSpPr>
          <p:cNvPr id="9" name="五边形 8">
            <a:extLst>
              <a:ext uri="{FF2B5EF4-FFF2-40B4-BE49-F238E27FC236}">
                <a16:creationId xmlns:a16="http://schemas.microsoft.com/office/drawing/2014/main" id="{1B0A0D57-6136-4BCD-BA7B-F60A2CB9CAE2}"/>
              </a:ext>
            </a:extLst>
          </p:cNvPr>
          <p:cNvSpPr/>
          <p:nvPr/>
        </p:nvSpPr>
        <p:spPr>
          <a:xfrm>
            <a:off x="227439" y="1492407"/>
            <a:ext cx="4392673" cy="4682811"/>
          </a:xfrm>
          <a:prstGeom prst="homePlate">
            <a:avLst>
              <a:gd name="adj" fmla="val 3253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D5E48D-13B0-459D-89C3-10B32F9DC3DD}"/>
              </a:ext>
            </a:extLst>
          </p:cNvPr>
          <p:cNvSpPr/>
          <p:nvPr/>
        </p:nvSpPr>
        <p:spPr>
          <a:xfrm>
            <a:off x="0" y="-26988"/>
            <a:ext cx="12192000" cy="4619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BAC6-9B4A-425E-AABC-335045CE5D9B}"/>
              </a:ext>
            </a:extLst>
          </p:cNvPr>
          <p:cNvSpPr/>
          <p:nvPr/>
        </p:nvSpPr>
        <p:spPr>
          <a:xfrm>
            <a:off x="0" y="6199188"/>
            <a:ext cx="12192000" cy="6588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五边形 5">
            <a:extLst>
              <a:ext uri="{FF2B5EF4-FFF2-40B4-BE49-F238E27FC236}">
                <a16:creationId xmlns:a16="http://schemas.microsoft.com/office/drawing/2014/main" id="{DD09318B-3839-4445-A4EA-7BA647F3D791}"/>
              </a:ext>
            </a:extLst>
          </p:cNvPr>
          <p:cNvSpPr/>
          <p:nvPr/>
        </p:nvSpPr>
        <p:spPr>
          <a:xfrm>
            <a:off x="0" y="604838"/>
            <a:ext cx="4071938" cy="809625"/>
          </a:xfrm>
          <a:prstGeom prst="homePlate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4583" name="矩形 6">
            <a:extLst>
              <a:ext uri="{FF2B5EF4-FFF2-40B4-BE49-F238E27FC236}">
                <a16:creationId xmlns:a16="http://schemas.microsoft.com/office/drawing/2014/main" id="{BE01E7E4-31F6-49BA-8A53-3CAB2FC00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7" y="682782"/>
            <a:ext cx="1210589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汉语成语</a:t>
            </a:r>
          </a:p>
        </p:txBody>
      </p:sp>
      <p:sp>
        <p:nvSpPr>
          <p:cNvPr id="24584" name="矩形 7">
            <a:extLst>
              <a:ext uri="{FF2B5EF4-FFF2-40B4-BE49-F238E27FC236}">
                <a16:creationId xmlns:a16="http://schemas.microsoft.com/office/drawing/2014/main" id="{40C8703F-C69F-4723-BDF4-98A057C42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502" y="799074"/>
            <a:ext cx="1107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钟鸣鼎食</a:t>
            </a:r>
          </a:p>
        </p:txBody>
      </p:sp>
      <p:sp>
        <p:nvSpPr>
          <p:cNvPr id="10" name="五边形 9">
            <a:extLst>
              <a:ext uri="{FF2B5EF4-FFF2-40B4-BE49-F238E27FC236}">
                <a16:creationId xmlns:a16="http://schemas.microsoft.com/office/drawing/2014/main" id="{2AF4FBC0-0108-4682-A887-CFB204626E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176089" y="1395213"/>
            <a:ext cx="4714447" cy="4545410"/>
          </a:xfrm>
          <a:prstGeom prst="homePlate">
            <a:avLst>
              <a:gd name="adj" fmla="val 20387"/>
            </a:avLst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>
              <a:defRPr/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空心弧 11">
            <a:extLst>
              <a:ext uri="{FF2B5EF4-FFF2-40B4-BE49-F238E27FC236}">
                <a16:creationId xmlns:a16="http://schemas.microsoft.com/office/drawing/2014/main" id="{0E705DDE-F326-4986-8A3D-AD124A813A31}"/>
              </a:ext>
            </a:extLst>
          </p:cNvPr>
          <p:cNvSpPr/>
          <p:nvPr/>
        </p:nvSpPr>
        <p:spPr>
          <a:xfrm rot="18770456">
            <a:off x="4675188" y="2478088"/>
            <a:ext cx="2500312" cy="2195512"/>
          </a:xfrm>
          <a:prstGeom prst="blockArc">
            <a:avLst>
              <a:gd name="adj1" fmla="val 2892013"/>
              <a:gd name="adj2" fmla="val 0"/>
              <a:gd name="adj3" fmla="val 438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086FA7B-6A58-4985-B591-30EEFC53031B}"/>
              </a:ext>
            </a:extLst>
          </p:cNvPr>
          <p:cNvSpPr/>
          <p:nvPr/>
        </p:nvSpPr>
        <p:spPr>
          <a:xfrm>
            <a:off x="5333432" y="6351588"/>
            <a:ext cx="1398140" cy="275268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chemeClr val="bg1"/>
                </a:solidFill>
              </a:rPr>
              <a:t>— </a:t>
            </a:r>
            <a:r>
              <a:rPr lang="zh-CN" altLang="en-US" sz="1100" b="1" dirty="0">
                <a:solidFill>
                  <a:schemeClr val="bg1"/>
                </a:solidFill>
              </a:rPr>
              <a:t>博物馆</a:t>
            </a:r>
            <a:r>
              <a:rPr lang="en-US" altLang="zh-CN" sz="1100" b="1" dirty="0">
                <a:solidFill>
                  <a:schemeClr val="bg1"/>
                </a:solidFill>
              </a:rPr>
              <a:t>·</a:t>
            </a:r>
            <a:r>
              <a:rPr lang="zh-CN" altLang="en-US" sz="1100" b="1" dirty="0">
                <a:solidFill>
                  <a:schemeClr val="bg1"/>
                </a:solidFill>
              </a:rPr>
              <a:t>故事汇</a:t>
            </a:r>
            <a:r>
              <a:rPr lang="en-US" altLang="zh-CN" sz="1100" b="1" dirty="0">
                <a:solidFill>
                  <a:schemeClr val="bg1"/>
                </a:solidFill>
              </a:rPr>
              <a:t>—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A7571E3-1AF5-4658-9129-DA67B8C44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10" y="2373623"/>
            <a:ext cx="1079086" cy="24995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916ADC-EEF0-4ABA-8D80-0618E92B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74" y="2944639"/>
            <a:ext cx="969348" cy="14997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64D356-7687-4554-9326-8712DA493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99" y="2950736"/>
            <a:ext cx="963251" cy="14936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3A2154E-4A84-44F7-9BBC-9085277B6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83" y="1422423"/>
            <a:ext cx="4967484" cy="454541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21E9B-B460-465B-9E48-37A9E2ED6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6" y="1661043"/>
            <a:ext cx="3948214" cy="45261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43939C-AE0C-44C0-A6E4-6B9308A9B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pic>
        <p:nvPicPr>
          <p:cNvPr id="5" name="万神纪（人声本家·初定高燃版）">
            <a:hlinkClick r:id="" action="ppaction://media"/>
            <a:extLst>
              <a:ext uri="{FF2B5EF4-FFF2-40B4-BE49-F238E27FC236}">
                <a16:creationId xmlns:a16="http://schemas.microsoft.com/office/drawing/2014/main" id="{C441DEDE-BADB-4139-ADAE-BA1B3E6AFD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8" end="264863.225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6" y="5526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3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423</Words>
  <Application>Microsoft Office PowerPoint</Application>
  <PresentationFormat>宽屏</PresentationFormat>
  <Paragraphs>96</Paragraphs>
  <Slides>18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Roboto Black</vt:lpstr>
      <vt:lpstr>Roboto Medium</vt:lpstr>
      <vt:lpstr>等线</vt:lpstr>
      <vt:lpstr>等线 Light</vt:lpstr>
      <vt:lpstr>方正黄草_GBK</vt:lpstr>
      <vt:lpstr>方正清刻本悦宋简体</vt:lpstr>
      <vt:lpstr>方正宋刻本秀楷简体</vt:lpstr>
      <vt:lpstr>华文楷体</vt:lpstr>
      <vt:lpstr>华文隶书</vt:lpstr>
      <vt:lpstr>华文中宋</vt:lpstr>
      <vt:lpstr>鯨海酔侯</vt:lpstr>
      <vt:lpstr>迷你简硬笔楷书</vt:lpstr>
      <vt:lpstr>微软雅黑</vt:lpstr>
      <vt:lpstr>文悦古典明朝体 (非商业使用) W5</vt:lpstr>
      <vt:lpstr>Arial</vt:lpstr>
      <vt:lpstr>Calibri</vt:lpstr>
      <vt:lpstr>Calibri Light</vt:lpstr>
      <vt:lpstr>Source Sans Pro</vt:lpstr>
      <vt:lpstr>Office 主题​​</vt:lpstr>
      <vt:lpstr>1_Office 主题​​</vt:lpstr>
      <vt:lpstr>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Shao</dc:creator>
  <cp:lastModifiedBy>Shao</cp:lastModifiedBy>
  <cp:revision>93</cp:revision>
  <dcterms:created xsi:type="dcterms:W3CDTF">2018-09-05T01:54:23Z</dcterms:created>
  <dcterms:modified xsi:type="dcterms:W3CDTF">2019-03-29T03:10:56Z</dcterms:modified>
</cp:coreProperties>
</file>