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heme/theme5.xml" ContentType="application/vnd.openxmlformats-officedocument.theme+xml"/>
  <Override PartName="/ppt/tags/tag151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slideLayouts/slideLayout35.xml" ContentType="application/vnd.openxmlformats-officedocument.presentationml.slideLayout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68.xml" ContentType="application/vnd.openxmlformats-officedocument.presentationml.tags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44.xml" ContentType="application/vnd.openxmlformats-officedocument.presentationml.slideLayout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33.xml" ContentType="application/vnd.openxmlformats-officedocument.presentationml.slideLayout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slideLayouts/slideLayout40.xml" ContentType="application/vnd.openxmlformats-officedocument.presentationml.slideLayout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Layouts/slideLayout34.xml" ContentType="application/vnd.openxmlformats-officedocument.presentationml.slideLayout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slideLayouts/slideLayout41.xml" ContentType="application/vnd.openxmlformats-officedocument.presentationml.slideLayout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slideLayouts/slideLayout30.xml" ContentType="application/vnd.openxmlformats-officedocument.presentationml.slideLayout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Layouts/slideLayout39.xml" ContentType="application/vnd.openxmlformats-officedocument.presentationml.slideLayout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9" r:id="rId3"/>
  </p:sldMasterIdLst>
  <p:notesMasterIdLst>
    <p:notesMasterId r:id="rId15"/>
  </p:notesMasterIdLst>
  <p:handoutMasterIdLst>
    <p:handoutMasterId r:id="rId16"/>
  </p:handoutMasterIdLst>
  <p:sldIdLst>
    <p:sldId id="356" r:id="rId4"/>
    <p:sldId id="392" r:id="rId5"/>
    <p:sldId id="363" r:id="rId6"/>
    <p:sldId id="398" r:id="rId7"/>
    <p:sldId id="403" r:id="rId8"/>
    <p:sldId id="371" r:id="rId9"/>
    <p:sldId id="404" r:id="rId10"/>
    <p:sldId id="406" r:id="rId11"/>
    <p:sldId id="381" r:id="rId12"/>
    <p:sldId id="417" r:id="rId13"/>
    <p:sldId id="39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77" autoAdjust="0"/>
  </p:normalViewPr>
  <p:slideViewPr>
    <p:cSldViewPr>
      <p:cViewPr varScale="1">
        <p:scale>
          <a:sx n="35" d="100"/>
          <a:sy n="35" d="100"/>
        </p:scale>
        <p:origin x="-90" y="-96"/>
      </p:cViewPr>
      <p:guideLst>
        <p:guide orient="horz" pos="2160"/>
        <p:guide pos="38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smtClean="0"/>
              <a:t>善于学习  善于思考  善于探究  善于创新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28D2-36AC-47F7-BE20-AF0A7F51CE02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smtClean="0"/>
              <a:t>泰安市善思培训学校股份有限公司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8CCF2-FED5-403A-8FFD-902517BF50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smtClean="0"/>
              <a:t>善于学习  善于思考  善于探究  善于创新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FD705-999B-47AF-8FFE-F63EB8F156A2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smtClean="0"/>
              <a:t>泰安市善思培训学校股份有限公司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D744E-B5A4-4539-898B-FEEBDBED3E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泰安市善思培训学校股份有限公司</a:t>
            </a:r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善于学习  善于思考  善于探究  善于创新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3.png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3.png"/><Relationship Id="rId4" Type="http://schemas.openxmlformats.org/officeDocument/2006/relationships/tags" Target="../tags/tag42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3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3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image" Target="../media/image3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10" Type="http://schemas.openxmlformats.org/officeDocument/2006/relationships/image" Target="../media/image3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10" Type="http://schemas.openxmlformats.org/officeDocument/2006/relationships/image" Target="../media/image3.png"/><Relationship Id="rId4" Type="http://schemas.openxmlformats.org/officeDocument/2006/relationships/tags" Target="../tags/tag121.xml"/><Relationship Id="rId9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3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30.xml"/><Relationship Id="rId10" Type="http://schemas.openxmlformats.org/officeDocument/2006/relationships/tags" Target="../tags/tag135.xml"/><Relationship Id="rId4" Type="http://schemas.openxmlformats.org/officeDocument/2006/relationships/tags" Target="../tags/tag129.xml"/><Relationship Id="rId9" Type="http://schemas.openxmlformats.org/officeDocument/2006/relationships/tags" Target="../tags/tag13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 useBgFill="1">
        <p:nvSpPr>
          <p:cNvPr id="13" name="圆角矩形 12"/>
          <p:cNvSpPr/>
          <p:nvPr/>
        </p:nvSpPr>
        <p:spPr>
          <a:xfrm>
            <a:off x="87084" y="69755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908" y="1449303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0" name="矩形 9"/>
          <p:cNvSpPr/>
          <p:nvPr/>
        </p:nvSpPr>
        <p:spPr>
          <a:xfrm>
            <a:off x="83908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1" name="矩形 10"/>
          <p:cNvSpPr/>
          <p:nvPr/>
        </p:nvSpPr>
        <p:spPr>
          <a:xfrm>
            <a:off x="83908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09600" y="1505930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68224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274640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3" name="标题 1"/>
          <p:cNvSpPr>
            <a:spLocks noGrp="1"/>
          </p:cNvSpPr>
          <p:nvPr>
            <p:ph type="ctrTitle" idx="1" hasCustomPrompt="1"/>
            <p:custDataLst>
              <p:tags r:id="rId2"/>
            </p:custDataLst>
          </p:nvPr>
        </p:nvSpPr>
        <p:spPr>
          <a:xfrm>
            <a:off x="2196537" y="2409027"/>
            <a:ext cx="7798927" cy="1266361"/>
          </a:xfrm>
        </p:spPr>
        <p:txBody>
          <a:bodyPr vert="horz" wrap="square" lIns="101600" tIns="0" rIns="7620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450" b="0" i="0" u="none" strike="noStrike" kern="1200" cap="none" spc="4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程行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4" name="副标题 2"/>
          <p:cNvSpPr>
            <a:spLocks noGrp="1"/>
          </p:cNvSpPr>
          <p:nvPr>
            <p:ph type="subTitle" idx="2" hasCustomPrompt="1"/>
            <p:custDataLst>
              <p:tags r:id="rId3"/>
            </p:custDataLst>
          </p:nvPr>
        </p:nvSpPr>
        <p:spPr>
          <a:xfrm>
            <a:off x="2196537" y="1787808"/>
            <a:ext cx="7798927" cy="333541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100" b="0" i="0" u="none" strike="noStrike" kern="1200" cap="none" spc="55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498479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1" y="1626121"/>
            <a:ext cx="10852237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" hasCustomPrompt="1"/>
            <p:custDataLst>
              <p:tags r:id="rId2"/>
            </p:custDataLst>
          </p:nvPr>
        </p:nvSpPr>
        <p:spPr>
          <a:xfrm>
            <a:off x="5452181" y="2619633"/>
            <a:ext cx="4728775" cy="993458"/>
          </a:xfrm>
          <a:ln w="3175">
            <a:noFill/>
            <a:miter lim="400000"/>
          </a:ln>
        </p:spPr>
        <p:txBody>
          <a:bodyPr vert="horz" wrap="square" lIns="0" tIns="46990" rIns="90170" bIns="4699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400" b="0" i="0" u="none" strike="noStrike" kern="1200" cap="none" spc="24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程行简" panose="00020600040101010101" charset="-122"/>
                <a:cs typeface="优设标题黑" panose="00000500000000000000" charset="-122"/>
                <a:sym typeface="优设标题黑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498479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29" y="162612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626121"/>
            <a:ext cx="5283243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498479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29" y="1000133"/>
            <a:ext cx="5283243" cy="285752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2023369"/>
            <a:ext cx="52832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49" y="1000133"/>
            <a:ext cx="5283243" cy="285752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49" y="2023369"/>
            <a:ext cx="5283243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498476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9" y="498479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29" y="162612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62612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2021/12/27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1626121"/>
            <a:ext cx="950984" cy="4041680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1626113"/>
            <a:ext cx="9828101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29" y="1626121"/>
            <a:ext cx="10852237" cy="40416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idx="1" hasCustomPrompt="1"/>
            <p:custDataLst>
              <p:tags r:id="rId2"/>
            </p:custDataLst>
          </p:nvPr>
        </p:nvSpPr>
        <p:spPr>
          <a:xfrm>
            <a:off x="2196537" y="2409027"/>
            <a:ext cx="7798927" cy="1266361"/>
          </a:xfrm>
        </p:spPr>
        <p:txBody>
          <a:bodyPr vert="horz" wrap="square" lIns="101600" tIns="0" rIns="7620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450" b="0" i="0" u="none" strike="noStrike" kern="1200" cap="none" spc="4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程行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7" name="文本占位符 2"/>
          <p:cNvSpPr>
            <a:spLocks noGrp="1"/>
          </p:cNvSpPr>
          <p:nvPr>
            <p:ph type="body" idx="2" hasCustomPrompt="1"/>
            <p:custDataLst>
              <p:tags r:id="rId3"/>
            </p:custDataLst>
          </p:nvPr>
        </p:nvSpPr>
        <p:spPr>
          <a:xfrm>
            <a:off x="2196537" y="1787808"/>
            <a:ext cx="7798927" cy="333541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100" b="0" i="0" u="none" strike="noStrike" kern="1200" cap="none" spc="55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1" y="498476"/>
            <a:ext cx="10852237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339650"/>
            <a:ext cx="96264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594250"/>
            <a:ext cx="962660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880650"/>
            <a:ext cx="3960000" cy="661500"/>
          </a:xfrm>
        </p:spPr>
        <p:txBody>
          <a:bodyPr anchor="ctr" anchorCtr="0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2275650"/>
            <a:ext cx="39564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1405930"/>
            <a:ext cx="648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859500"/>
            <a:ext cx="109764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763100"/>
            <a:ext cx="10975975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3236850"/>
            <a:ext cx="109656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740250"/>
            <a:ext cx="10976400" cy="423900"/>
          </a:xfrm>
        </p:spPr>
        <p:txBody>
          <a:bodyPr anchor="ctr" anchorCtr="0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2082600"/>
            <a:ext cx="109908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306850"/>
            <a:ext cx="110016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92846"/>
            <a:ext cx="110376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2025000"/>
            <a:ext cx="53424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2025000"/>
            <a:ext cx="53676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914450"/>
            <a:ext cx="53424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910850"/>
            <a:ext cx="53676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1576668"/>
            <a:ext cx="12192000" cy="370466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637550"/>
            <a:ext cx="9144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4069800"/>
            <a:ext cx="9144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 useBgFill="1">
        <p:nvSpPr>
          <p:cNvPr id="10" name="圆角矩形 9"/>
          <p:cNvSpPr/>
          <p:nvPr/>
        </p:nvSpPr>
        <p:spPr>
          <a:xfrm>
            <a:off x="87084" y="69755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952500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92549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8" name="矩形 7"/>
          <p:cNvSpPr/>
          <p:nvPr/>
        </p:nvSpPr>
        <p:spPr>
          <a:xfrm>
            <a:off x="92195" y="2341475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矩形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3" name="标题 1"/>
          <p:cNvSpPr>
            <a:spLocks noGrp="1"/>
          </p:cNvSpPr>
          <p:nvPr>
            <p:ph type="ctrTitle" idx="1" hasCustomPrompt="1"/>
            <p:custDataLst>
              <p:tags r:id="rId2"/>
            </p:custDataLst>
          </p:nvPr>
        </p:nvSpPr>
        <p:spPr>
          <a:xfrm>
            <a:off x="2196537" y="2409027"/>
            <a:ext cx="7798927" cy="1266361"/>
          </a:xfrm>
        </p:spPr>
        <p:txBody>
          <a:bodyPr vert="horz" wrap="square" lIns="101600" tIns="0" rIns="7620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450" b="0" i="0" u="none" strike="noStrike" kern="1200" cap="none" spc="4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程行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4" name="副标题 2"/>
          <p:cNvSpPr>
            <a:spLocks noGrp="1"/>
          </p:cNvSpPr>
          <p:nvPr>
            <p:ph type="subTitle" idx="2" hasCustomPrompt="1"/>
            <p:custDataLst>
              <p:tags r:id="rId3"/>
            </p:custDataLst>
          </p:nvPr>
        </p:nvSpPr>
        <p:spPr>
          <a:xfrm>
            <a:off x="2196537" y="1787808"/>
            <a:ext cx="7798927" cy="333541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100" b="0" i="0" u="none" strike="noStrike" kern="1200" cap="none" spc="55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498479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1" y="1626121"/>
            <a:ext cx="10852237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" hasCustomPrompt="1"/>
            <p:custDataLst>
              <p:tags r:id="rId2"/>
            </p:custDataLst>
          </p:nvPr>
        </p:nvSpPr>
        <p:spPr>
          <a:xfrm>
            <a:off x="5452181" y="2619633"/>
            <a:ext cx="4728775" cy="993458"/>
          </a:xfrm>
          <a:ln w="3175">
            <a:noFill/>
            <a:miter lim="400000"/>
          </a:ln>
        </p:spPr>
        <p:txBody>
          <a:bodyPr vert="horz" wrap="square" lIns="0" tIns="46990" rIns="90170" bIns="4699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5400" b="0" i="0" u="none" strike="noStrike" kern="1200" cap="none" spc="24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程行简" panose="00020600040101010101" charset="-122"/>
                <a:cs typeface="优设标题黑" panose="00000500000000000000" charset="-122"/>
                <a:sym typeface="优设标题黑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498479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29" y="162612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626121"/>
            <a:ext cx="5283243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498479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29" y="1000133"/>
            <a:ext cx="5283243" cy="285752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2023369"/>
            <a:ext cx="52832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49" y="1000133"/>
            <a:ext cx="5283243" cy="285752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49" y="2023369"/>
            <a:ext cx="5283243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498476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9" y="498479"/>
            <a:ext cx="10852237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29" y="162612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626121"/>
            <a:ext cx="5283243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2021/12/27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1626121"/>
            <a:ext cx="950984" cy="4041680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1626113"/>
            <a:ext cx="9828101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29" y="1626121"/>
            <a:ext cx="10852237" cy="40416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idx="1" hasCustomPrompt="1"/>
            <p:custDataLst>
              <p:tags r:id="rId2"/>
            </p:custDataLst>
          </p:nvPr>
        </p:nvSpPr>
        <p:spPr>
          <a:xfrm>
            <a:off x="2196537" y="2409027"/>
            <a:ext cx="7798927" cy="1266361"/>
          </a:xfrm>
        </p:spPr>
        <p:txBody>
          <a:bodyPr vert="horz" wrap="square" lIns="101600" tIns="0" rIns="7620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450" b="0" i="0" u="none" strike="noStrike" kern="1200" cap="none" spc="4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程行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7" name="文本占位符 2"/>
          <p:cNvSpPr>
            <a:spLocks noGrp="1"/>
          </p:cNvSpPr>
          <p:nvPr>
            <p:ph type="body" idx="2" hasCustomPrompt="1"/>
            <p:custDataLst>
              <p:tags r:id="rId3"/>
            </p:custDataLst>
          </p:nvPr>
        </p:nvSpPr>
        <p:spPr>
          <a:xfrm>
            <a:off x="2196537" y="1787808"/>
            <a:ext cx="7798927" cy="333541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100" b="0" i="0" u="none" strike="noStrike" kern="1200" cap="none" spc="55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1" y="498476"/>
            <a:ext cx="10852237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339650"/>
            <a:ext cx="96264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594250"/>
            <a:ext cx="962660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880650"/>
            <a:ext cx="3960000" cy="661500"/>
          </a:xfrm>
        </p:spPr>
        <p:txBody>
          <a:bodyPr anchor="ctr" anchorCtr="0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2275650"/>
            <a:ext cx="39564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1405930"/>
            <a:ext cx="648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859500"/>
            <a:ext cx="109764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763100"/>
            <a:ext cx="10975975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3236850"/>
            <a:ext cx="109656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740250"/>
            <a:ext cx="10976400" cy="423900"/>
          </a:xfrm>
        </p:spPr>
        <p:txBody>
          <a:bodyPr anchor="ctr" anchorCtr="0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2082600"/>
            <a:ext cx="109908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306850"/>
            <a:ext cx="110016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92846"/>
            <a:ext cx="110376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2025000"/>
            <a:ext cx="53424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2025000"/>
            <a:ext cx="53676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914450"/>
            <a:ext cx="53424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910850"/>
            <a:ext cx="53676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1576668"/>
            <a:ext cx="12192000" cy="370466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637550"/>
            <a:ext cx="9144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4069800"/>
            <a:ext cx="9144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行者笔记简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 useBgFill="1">
        <p:nvSpPr>
          <p:cNvPr id="9" name="圆角矩形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2" name="矩形 11"/>
          <p:cNvSpPr/>
          <p:nvPr/>
        </p:nvSpPr>
        <p:spPr>
          <a:xfrm>
            <a:off x="91344" y="4650474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3" name="矩形 12"/>
          <p:cNvSpPr/>
          <p:nvPr/>
        </p:nvSpPr>
        <p:spPr>
          <a:xfrm>
            <a:off x="91347" y="4773224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1077" y="66675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ags" Target="../tags/tag7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ags" Target="../tags/tag7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ags" Target="../tags/tag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 useBgFill="1">
        <p:nvSpPr>
          <p:cNvPr id="8" name="圆角矩形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1189673"/>
            <a:ext cx="10852237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1578299"/>
            <a:ext cx="10852237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3" y="5619625"/>
            <a:ext cx="270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5619625"/>
            <a:ext cx="396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5619625"/>
            <a:ext cx="270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行者笔记简" panose="02010509060101010101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行者笔记简" panose="02010509060101010101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行者笔记简" panose="02010509060101010101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行者笔记简" panose="02010509060101010101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行者笔记简" panose="02010509060101010101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行者笔记简" panose="02010509060101010101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1189673"/>
            <a:ext cx="10852237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1578299"/>
            <a:ext cx="10852237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3" y="5619625"/>
            <a:ext cx="270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5619625"/>
            <a:ext cx="396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5619625"/>
            <a:ext cx="270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行者笔记简" panose="02010509060101010101" charset="-122"/>
                <a:cs typeface="汉仪行者笔记简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行者笔记简" panose="02010509060101010101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行者笔记简" panose="02010509060101010101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行者笔记简" panose="02010509060101010101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行者笔记简" panose="02010509060101010101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行者笔记简" panose="02010509060101010101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行者笔记简" panose="02010509060101010101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2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48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56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image" Target="../media/image7.jpeg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3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slideLayout" Target="../slideLayouts/slideLayout18.xml"/><Relationship Id="rId5" Type="http://schemas.openxmlformats.org/officeDocument/2006/relationships/tags" Target="../tags/tag16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10" Type="http://schemas.openxmlformats.org/officeDocument/2006/relationships/image" Target="../media/image9.jpeg"/><Relationship Id="rId4" Type="http://schemas.openxmlformats.org/officeDocument/2006/relationships/tags" Target="../tags/tag175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10.jpeg"/><Relationship Id="rId5" Type="http://schemas.openxmlformats.org/officeDocument/2006/relationships/tags" Target="../tags/tag183.xml"/><Relationship Id="rId10" Type="http://schemas.openxmlformats.org/officeDocument/2006/relationships/image" Target="../media/image3.png"/><Relationship Id="rId4" Type="http://schemas.openxmlformats.org/officeDocument/2006/relationships/tags" Target="../tags/tag182.xml"/><Relationship Id="rId9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1"/>
            <p:custDataLst>
              <p:tags r:id="rId2"/>
            </p:custDataLst>
          </p:nvPr>
        </p:nvSpPr>
        <p:spPr>
          <a:xfrm>
            <a:off x="2197384" y="836289"/>
            <a:ext cx="7798927" cy="1688481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8535" b="1" dirty="0">
                <a:solidFill>
                  <a:schemeClr val="dk1"/>
                </a:solidFill>
                <a:ea typeface="汉仪舒圆黑简" panose="00020600040101010101" charset="-122"/>
              </a:rPr>
              <a:t>吉祥文化与泰山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2"/>
            <p:custDataLst>
              <p:tags r:id="rId3"/>
            </p:custDataLst>
          </p:nvPr>
        </p:nvSpPr>
        <p:spPr>
          <a:xfrm>
            <a:off x="2196253" y="3621193"/>
            <a:ext cx="8144933" cy="2563707"/>
          </a:xfrm>
        </p:spPr>
        <p:txBody>
          <a:bodyPr>
            <a:normAutofit/>
          </a:bodyPr>
          <a:lstStyle/>
          <a:p>
            <a:pPr marL="0" indent="-1714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400" dirty="0">
                <a:solidFill>
                  <a:schemeClr val="dk1"/>
                </a:solidFill>
                <a:ea typeface="汉仪细中圆简" panose="02010600000101010101" charset="-122"/>
                <a:cs typeface="华文中宋" panose="02010600040101010101" charset="-122"/>
              </a:rPr>
              <a:t>单位：鲁商（山东）教育科技有限公司</a:t>
            </a:r>
          </a:p>
          <a:p>
            <a:pPr marL="0" indent="-1714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400" dirty="0">
                <a:solidFill>
                  <a:schemeClr val="dk1"/>
                </a:solidFill>
                <a:ea typeface="汉仪细中圆简" panose="02010600000101010101" charset="-122"/>
                <a:cs typeface="华文中宋" panose="02010600040101010101" charset="-122"/>
              </a:rPr>
              <a:t>作者：张晗、周郢、许欣、陶莉、刘丽华</a:t>
            </a:r>
          </a:p>
          <a:p>
            <a:pPr marL="0" indent="-1714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400" dirty="0">
                <a:solidFill>
                  <a:schemeClr val="dk1"/>
                </a:solidFill>
                <a:ea typeface="汉仪细中圆简" panose="02010600000101010101" charset="-122"/>
                <a:cs typeface="华文中宋" panose="02010600040101010101" charset="-122"/>
              </a:rPr>
              <a:t>适用年级：小学高年级</a:t>
            </a:r>
          </a:p>
          <a:p>
            <a:pPr marL="0" indent="-1714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400" dirty="0">
                <a:solidFill>
                  <a:schemeClr val="dk1"/>
                </a:solidFill>
                <a:ea typeface="汉仪细中圆简" panose="02010600000101010101" charset="-122"/>
                <a:cs typeface="华文中宋" panose="02010600040101010101" charset="-122"/>
              </a:rPr>
              <a:t>建议课时：</a:t>
            </a:r>
            <a:r>
              <a:rPr sz="2400">
                <a:solidFill>
                  <a:schemeClr val="dk1"/>
                </a:solidFill>
                <a:ea typeface="汉仪细中圆简" panose="02010600000101010101" charset="-122"/>
                <a:cs typeface="华文中宋" panose="02010600040101010101" charset="-122"/>
                <a:sym typeface="+mn-ea"/>
              </a:rPr>
              <a:t>本课程共两课时，其中理论一课时，实践活动1课时</a:t>
            </a:r>
            <a:r>
              <a:rPr>
                <a:solidFill>
                  <a:schemeClr val="dk1"/>
                </a:solidFill>
                <a:ea typeface="汉仪细中圆简" panose="02010600000101010101" charset="-122"/>
                <a:sym typeface="+mn-ea"/>
              </a:rPr>
              <a:t>。</a:t>
            </a:r>
            <a:endParaRPr lang="zh-CN" altLang="en-US" sz="2800" dirty="0">
              <a:solidFill>
                <a:schemeClr val="dk1"/>
              </a:solidFill>
              <a:ea typeface="汉仪细中圆简" panose="0201060000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-1142999"/>
            <a:ext cx="12192000" cy="9143999"/>
          </a:xfrm>
          <a:prstGeom prst="rect">
            <a:avLst/>
          </a:prstGeom>
        </p:spPr>
      </p:pic>
      <p:sp>
        <p:nvSpPr>
          <p:cNvPr id="9" name="文本框 6"/>
          <p:cNvSpPr txBox="1"/>
          <p:nvPr>
            <p:custDataLst>
              <p:tags r:id="rId3"/>
            </p:custDataLst>
          </p:nvPr>
        </p:nvSpPr>
        <p:spPr>
          <a:xfrm>
            <a:off x="457204" y="304802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汉仪舒圆黑简" panose="00020600040101010101" charset="-122"/>
                <a:sym typeface="+mn-ea"/>
              </a:rPr>
              <a:t>讨论</a:t>
            </a:r>
          </a:p>
        </p:txBody>
      </p: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>
            <a:off x="5600696" y="1066809"/>
            <a:ext cx="9906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1297268" y="1371629"/>
            <a:ext cx="9622864" cy="518154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6"/>
            </p:custDataLst>
          </p:nvPr>
        </p:nvSpPr>
        <p:spPr>
          <a:xfrm>
            <a:off x="3126105" y="2130425"/>
            <a:ext cx="6520180" cy="366458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汉仪细中圆简" panose="02010600000101010101" charset="-122"/>
              <a:cs typeface="微软雅黑" panose="020B0503020204020204" charset="-122"/>
              <a:sym typeface="+mn-ea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细中圆简" panose="02010600000101010101" charset="-122"/>
                <a:cs typeface="微软雅黑" panose="020B0503020204020204" charset="-122"/>
                <a:sym typeface="+mn-ea"/>
              </a:rPr>
              <a:t>你对“吉祥”的理解是什么？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汉仪细中圆简" panose="02010600000101010101" charset="-122"/>
              <a:cs typeface="微软雅黑" panose="020B0503020204020204" charset="-122"/>
              <a:sym typeface="+mn-ea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汉仪细中圆简" panose="0201060000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0" y="-1142999"/>
            <a:ext cx="12192000" cy="9143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19200" y="-776816"/>
            <a:ext cx="10363200" cy="1524000"/>
          </a:xfrm>
        </p:spPr>
        <p:txBody>
          <a:bodyPr bIns="12192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>
              <a:buClrTx/>
              <a:buSzTx/>
              <a:buFontTx/>
            </a:pPr>
            <a:r>
              <a:rPr lang="zh-CN" altLang="en-US" dirty="0" smtClean="0">
                <a:solidFill>
                  <a:schemeClr val="accent1"/>
                </a:solidFill>
                <a:latin typeface="Arial" panose="020B0604020202020204" pitchFamily="34" charset="0"/>
                <a:ea typeface="汉仪舒圆黑简" panose="00020600040101010101" charset="-122"/>
                <a:sym typeface="+mn-ea"/>
              </a:rPr>
              <a:t>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4294967295"/>
            <p:custDataLst>
              <p:tags r:id="rId3"/>
            </p:custDataLst>
          </p:nvPr>
        </p:nvSpPr>
        <p:spPr>
          <a:xfrm>
            <a:off x="1240155" y="1700530"/>
            <a:ext cx="10342245" cy="1853565"/>
          </a:xfr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/>
            <a:r>
              <a:rPr lang="zh-CN" altLang="en-US" dirty="0" smtClean="0">
                <a:solidFill>
                  <a:schemeClr val="dk1"/>
                </a:solidFill>
                <a:latin typeface="Arial" panose="020B0604020202020204" pitchFamily="34" charset="0"/>
                <a:ea typeface="汉仪舒圆黑简" panose="00020600040101010101" charset="-122"/>
                <a:cs typeface="汉仪行者笔记简" charset="0"/>
                <a:sym typeface="+mn-ea"/>
              </a:rPr>
              <a:t>吉祥文化内涵及表现形式</a:t>
            </a:r>
          </a:p>
          <a:p>
            <a:pPr lvl="0" algn="l" defTabSz="914400"/>
            <a:endParaRPr lang="zh-CN" altLang="en-US" dirty="0" smtClean="0">
              <a:solidFill>
                <a:schemeClr val="dk1"/>
              </a:solidFill>
              <a:latin typeface="Arial" panose="020B0604020202020204" pitchFamily="34" charset="0"/>
              <a:ea typeface="汉仪舒圆黑简" panose="00020600040101010101" charset="-122"/>
              <a:cs typeface="汉仪行者笔记简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-1142999"/>
            <a:ext cx="12192000" cy="9143999"/>
          </a:xfrm>
          <a:prstGeom prst="rect">
            <a:avLst/>
          </a:prstGeom>
        </p:spPr>
      </p:pic>
      <p:sp>
        <p:nvSpPr>
          <p:cNvPr id="13" name="文本框 6"/>
          <p:cNvSpPr txBox="1"/>
          <p:nvPr>
            <p:custDataLst>
              <p:tags r:id="rId3"/>
            </p:custDataLst>
          </p:nvPr>
        </p:nvSpPr>
        <p:spPr>
          <a:xfrm>
            <a:off x="457204" y="304802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汉仪舒圆黑简" panose="00020600040101010101" charset="-122"/>
                <a:sym typeface="+mn-ea"/>
              </a:rPr>
              <a:t>课前研讨</a:t>
            </a:r>
          </a:p>
        </p:txBody>
      </p: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5600696" y="1066809"/>
            <a:ext cx="9906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457200" y="1772444"/>
            <a:ext cx="11303000" cy="437991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Title 6"/>
          <p:cNvSpPr txBox="1"/>
          <p:nvPr>
            <p:custDataLst>
              <p:tags r:id="rId6"/>
            </p:custDataLst>
          </p:nvPr>
        </p:nvSpPr>
        <p:spPr>
          <a:xfrm>
            <a:off x="2711450" y="2204720"/>
            <a:ext cx="7216775" cy="32499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细中圆简" panose="02010600000101010101" charset="-122"/>
                <a:cs typeface="微软雅黑" panose="020B0503020204020204" charset="-122"/>
                <a:sym typeface="+mn-ea"/>
              </a:rPr>
              <a:t>当你看到“吉祥”这个词，你想到了什么？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-1142999"/>
            <a:ext cx="12192000" cy="9143999"/>
          </a:xfrm>
          <a:prstGeom prst="rect">
            <a:avLst/>
          </a:prstGeom>
        </p:spPr>
      </p:pic>
      <p:pic>
        <p:nvPicPr>
          <p:cNvPr id="4" name="内容占位符 3" descr="c5d5709e0d092228c63127c1b0b53a5b_8446-160Q6154218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1857892" y="787400"/>
            <a:ext cx="9086427" cy="6096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15415" y="44450"/>
            <a:ext cx="2157730" cy="4508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细中圆简" panose="02010600000101010101" charset="-122"/>
                <a:cs typeface="微软雅黑" panose="020B0503020204020204" charset="-122"/>
                <a:sym typeface="+mn-ea"/>
              </a:rPr>
              <a:t>这是什么寓意！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-1142999"/>
            <a:ext cx="12192000" cy="9143999"/>
          </a:xfrm>
          <a:prstGeom prst="rect">
            <a:avLst/>
          </a:prstGeom>
        </p:spPr>
      </p:pic>
      <p:sp>
        <p:nvSpPr>
          <p:cNvPr id="5" name="任意多边形: 形状 4"/>
          <p:cNvSpPr/>
          <p:nvPr>
            <p:custDataLst>
              <p:tags r:id="rId3"/>
            </p:custDataLst>
          </p:nvPr>
        </p:nvSpPr>
        <p:spPr>
          <a:xfrm>
            <a:off x="457204" y="0"/>
            <a:ext cx="609605" cy="914407"/>
          </a:xfrm>
          <a:custGeom>
            <a:avLst/>
            <a:gdLst>
              <a:gd name="connsiteX0" fmla="*/ 0 w 627387"/>
              <a:gd name="connsiteY0" fmla="*/ 0 h 912618"/>
              <a:gd name="connsiteX1" fmla="*/ 627387 w 627387"/>
              <a:gd name="connsiteY1" fmla="*/ 0 h 912618"/>
              <a:gd name="connsiteX2" fmla="*/ 627387 w 627387"/>
              <a:gd name="connsiteY2" fmla="*/ 912618 h 912618"/>
              <a:gd name="connsiteX3" fmla="*/ 626450 w 627387"/>
              <a:gd name="connsiteY3" fmla="*/ 912618 h 912618"/>
              <a:gd name="connsiteX4" fmla="*/ 307591 w 627387"/>
              <a:gd name="connsiteY4" fmla="*/ 508784 h 912618"/>
              <a:gd name="connsiteX5" fmla="*/ 0 w 627387"/>
              <a:gd name="connsiteY5" fmla="*/ 898346 h 9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387" h="912618">
                <a:moveTo>
                  <a:pt x="0" y="0"/>
                </a:moveTo>
                <a:lnTo>
                  <a:pt x="627387" y="0"/>
                </a:lnTo>
                <a:lnTo>
                  <a:pt x="627387" y="912618"/>
                </a:lnTo>
                <a:lnTo>
                  <a:pt x="626450" y="912618"/>
                </a:lnTo>
                <a:lnTo>
                  <a:pt x="307591" y="508784"/>
                </a:lnTo>
                <a:lnTo>
                  <a:pt x="0" y="898346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</p:spPr>
        <p:txBody>
          <a:bodyPr wrap="square" lIns="0" tIns="0" rIns="0" bIns="0" numCol="1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1001543" y="1066831"/>
            <a:ext cx="10188914" cy="54863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602972" y="1736242"/>
            <a:ext cx="3450601" cy="202800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zh-CN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细中圆简" panose="02010600000101010101" charset="-122"/>
                <a:cs typeface="微软雅黑" panose="020B0503020204020204" charset="-122"/>
              </a:rPr>
              <a:t>五个吉祥物名为福娃(英语:Fuwa);喻意向全球各地传递友谊、和平、积极进取的精神以及人和大自然和谐相处的愿望，五个福娃的名字合起来是"北京欢迎你"的谐音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5688227" y="1786465"/>
          <a:ext cx="5316855" cy="46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275"/>
                <a:gridCol w="2481580"/>
              </a:tblGrid>
              <a:tr h="666750">
                <a:tc>
                  <a:txBody>
                    <a:bodyPr/>
                    <a:lstStyle/>
                    <a:p>
                      <a:pPr indent="0" algn="ctr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1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细中圆简" panose="02010600000101010101" charset="-122"/>
                          <a:cs typeface="微软雅黑" panose="020B0503020204020204" charset="-122"/>
                        </a:rPr>
                        <a:t>贝贝</a:t>
                      </a:r>
                      <a:r>
                        <a:rPr lang="en-US" sz="21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细中圆简" panose="02010600000101010101" charset="-122"/>
                          <a:cs typeface="微软雅黑" panose="020B0503020204020204" charset="-122"/>
                        </a:rPr>
                        <a:t>(Beibei)</a:t>
                      </a:r>
                    </a:p>
                  </a:txBody>
                  <a:tcPr marL="215900" marR="215900" marT="133350" marB="133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848587"/>
                      </a:solidFill>
                      <a:prstDash val="solid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  <a:solidFill>
                      <a:srgbClr val="84858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1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汉仪细中圆简" panose="02010600000101010101" charset="-122"/>
                        </a:rPr>
                        <a:t>鲤鱼</a:t>
                      </a:r>
                    </a:p>
                  </a:txBody>
                  <a:tcPr marL="215900" marR="215900" marT="133350" marB="1333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19050" cap="rnd">
                      <a:solidFill>
                        <a:srgbClr val="848587"/>
                      </a:solidFill>
                      <a:prstDash val="solid"/>
                    </a:lnT>
                    <a:lnB w="19050">
                      <a:solidFill>
                        <a:srgbClr val="848587"/>
                      </a:solidFill>
                      <a:prstDash val="solid"/>
                    </a:lnB>
                    <a:solidFill>
                      <a:srgbClr val="848587"/>
                    </a:solidFill>
                  </a:tcPr>
                </a:tc>
              </a:tr>
              <a:tr h="986155">
                <a:tc>
                  <a:txBody>
                    <a:bodyPr/>
                    <a:lstStyle/>
                    <a:p>
                      <a:pPr indent="0" algn="l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900" b="0" spc="13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细中圆简" panose="02010600000101010101" charset="-122"/>
                          <a:cs typeface="微软雅黑" panose="020B0503020204020204" charset="-122"/>
                        </a:rPr>
                        <a:t>晶晶</a:t>
                      </a:r>
                    </a:p>
                    <a:p>
                      <a:pPr indent="0" algn="l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spc="13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细中圆简" panose="02010600000101010101" charset="-122"/>
                          <a:cs typeface="微软雅黑" panose="020B0503020204020204" charset="-122"/>
                        </a:rPr>
                        <a:t>(Jingjing)</a:t>
                      </a:r>
                    </a:p>
                  </a:txBody>
                  <a:tcPr marL="215900" marR="215900" marT="133350" marB="133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900" b="0" spc="13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细中圆简" panose="02010600000101010101" charset="-122"/>
                        </a:rPr>
                        <a:t>大熊猫和莲花</a:t>
                      </a:r>
                    </a:p>
                  </a:txBody>
                  <a:tcPr marL="215900" marR="215900" marT="133350" marB="133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19050">
                      <a:solidFill>
                        <a:srgbClr val="848587"/>
                      </a:solidFill>
                      <a:prstDash val="solid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985520">
                <a:tc>
                  <a:txBody>
                    <a:bodyPr/>
                    <a:lstStyle/>
                    <a:p>
                      <a:pPr indent="0" algn="l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spc="13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细中圆简" panose="02010600000101010101" charset="-122"/>
                          <a:cs typeface="微软雅黑" panose="020B0503020204020204" charset="-122"/>
                        </a:rPr>
                        <a:t>欢欢</a:t>
                      </a:r>
                      <a:endParaRPr lang="zh-CN" sz="1900" b="0" spc="130">
                        <a:solidFill>
                          <a:srgbClr val="404040"/>
                        </a:solidFill>
                        <a:latin typeface="Arial" panose="020B0604020202020204" pitchFamily="34" charset="0"/>
                        <a:ea typeface="汉仪细中圆简" panose="02010600000101010101" charset="-122"/>
                        <a:cs typeface="微软雅黑" panose="020B0503020204020204" charset="-122"/>
                      </a:endParaRPr>
                    </a:p>
                    <a:p>
                      <a:pPr indent="0" algn="l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spc="13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细中圆简" panose="02010600000101010101" charset="-122"/>
                          <a:cs typeface="微软雅黑" panose="020B0503020204020204" charset="-122"/>
                        </a:rPr>
                        <a:t>(Huanhuan)</a:t>
                      </a:r>
                    </a:p>
                  </a:txBody>
                  <a:tcPr marL="215900" marR="215900" marT="133350" marB="133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900" b="0" spc="13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细中圆简" panose="02010600000101010101" charset="-122"/>
                        </a:rPr>
                        <a:t>奥林匹克圣火</a:t>
                      </a:r>
                    </a:p>
                  </a:txBody>
                  <a:tcPr marL="215900" marR="215900" marT="133350" marB="133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986155">
                <a:tc>
                  <a:txBody>
                    <a:bodyPr/>
                    <a:lstStyle/>
                    <a:p>
                      <a:pPr indent="0" algn="l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900" b="0" spc="13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细中圆简" panose="02010600000101010101" charset="-122"/>
                          <a:cs typeface="微软雅黑" panose="020B0503020204020204" charset="-122"/>
                        </a:rPr>
                        <a:t>迎迎</a:t>
                      </a:r>
                    </a:p>
                    <a:p>
                      <a:pPr indent="0" algn="l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spc="13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细中圆简" panose="02010600000101010101" charset="-122"/>
                          <a:cs typeface="微软雅黑" panose="020B0503020204020204" charset="-122"/>
                        </a:rPr>
                        <a:t>(Yingying)</a:t>
                      </a:r>
                    </a:p>
                  </a:txBody>
                  <a:tcPr marL="215900" marR="215900" marT="133350" marB="133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900" b="0" spc="13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细中圆简" panose="02010600000101010101" charset="-122"/>
                        </a:rPr>
                        <a:t>藏羚羊</a:t>
                      </a:r>
                    </a:p>
                  </a:txBody>
                  <a:tcPr marL="215900" marR="215900" marT="133350" marB="133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3175">
                      <a:solidFill>
                        <a:srgbClr val="848587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985520">
                <a:tc>
                  <a:txBody>
                    <a:bodyPr/>
                    <a:lstStyle/>
                    <a:p>
                      <a:pPr indent="0" algn="l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900" b="0" spc="13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细中圆简" panose="02010600000101010101" charset="-122"/>
                          <a:cs typeface="微软雅黑" panose="020B0503020204020204" charset="-122"/>
                        </a:rPr>
                        <a:t>妮妮</a:t>
                      </a:r>
                    </a:p>
                    <a:p>
                      <a:pPr indent="0" algn="l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spc="13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细中圆简" panose="02010600000101010101" charset="-122"/>
                          <a:cs typeface="微软雅黑" panose="020B0503020204020204" charset="-122"/>
                        </a:rPr>
                        <a:t>(Nini)</a:t>
                      </a:r>
                    </a:p>
                  </a:txBody>
                  <a:tcPr marL="215900" marR="215900" marT="133350" marB="133350" anchor="ctr">
                    <a:lnL w="19050" cap="rnd">
                      <a:solidFill>
                        <a:srgbClr val="848587"/>
                      </a:solidFill>
                      <a:prstDash val="solid"/>
                    </a:lnL>
                    <a:lnR w="3175">
                      <a:solidFill>
                        <a:srgbClr val="848587"/>
                      </a:solidFill>
                      <a:prstDash val="dot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19050" cap="rnd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900" b="0" spc="130">
                          <a:solidFill>
                            <a:srgbClr val="404040"/>
                          </a:solidFill>
                          <a:latin typeface="Arial" panose="020B0604020202020204" pitchFamily="34" charset="0"/>
                          <a:ea typeface="汉仪细中圆简" panose="02010600000101010101" charset="-122"/>
                        </a:rPr>
                        <a:t>京燕和风筝</a:t>
                      </a:r>
                    </a:p>
                  </a:txBody>
                  <a:tcPr marL="215900" marR="215900" marT="133350" marB="133350" anchor="ctr">
                    <a:lnL w="3175">
                      <a:solidFill>
                        <a:srgbClr val="848587"/>
                      </a:solidFill>
                      <a:prstDash val="dot"/>
                    </a:lnL>
                    <a:lnR w="19050" cap="rnd">
                      <a:solidFill>
                        <a:srgbClr val="848587"/>
                      </a:solidFill>
                      <a:prstDash val="solid"/>
                    </a:lnR>
                    <a:lnT w="3175">
                      <a:solidFill>
                        <a:srgbClr val="848587"/>
                      </a:solidFill>
                      <a:prstDash val="dot"/>
                    </a:lnT>
                    <a:lnB w="19050" cap="rnd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0" y="-1142999"/>
            <a:ext cx="12192000" cy="9143999"/>
          </a:xfrm>
          <a:prstGeom prst="rect">
            <a:avLst/>
          </a:prstGeom>
        </p:spPr>
      </p:pic>
      <p:sp>
        <p:nvSpPr>
          <p:cNvPr id="9" name="文本框 6"/>
          <p:cNvSpPr txBox="1"/>
          <p:nvPr>
            <p:custDataLst>
              <p:tags r:id="rId3"/>
            </p:custDataLst>
          </p:nvPr>
        </p:nvSpPr>
        <p:spPr>
          <a:xfrm>
            <a:off x="457204" y="304802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汉仪舒圆黑简" panose="00020600040101010101" charset="-122"/>
                <a:sym typeface="+mn-ea"/>
              </a:rPr>
              <a:t>绘画作品举例</a:t>
            </a: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5600696" y="1066809"/>
            <a:ext cx="9906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766620" y="1640856"/>
            <a:ext cx="8661236" cy="464259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1908499" y="1371401"/>
            <a:ext cx="387536" cy="38753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>
            <a:off x="1766619" y="1438228"/>
            <a:ext cx="387536" cy="38753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8"/>
            </p:custDataLst>
          </p:nvPr>
        </p:nvCxnSpPr>
        <p:spPr>
          <a:xfrm>
            <a:off x="10062588" y="6098540"/>
            <a:ext cx="387536" cy="38753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9"/>
            </p:custDataLst>
          </p:nvPr>
        </p:nvCxnSpPr>
        <p:spPr>
          <a:xfrm>
            <a:off x="9920707" y="6165367"/>
            <a:ext cx="387536" cy="38753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3" cstate="print"/>
          <a:srcRect t="12885" b="5807"/>
          <a:stretch>
            <a:fillRect/>
          </a:stretch>
        </p:blipFill>
        <p:spPr>
          <a:xfrm>
            <a:off x="2105228" y="1869073"/>
            <a:ext cx="7984020" cy="41861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360" h="7440">
                <a:moveTo>
                  <a:pt x="0" y="0"/>
                </a:moveTo>
                <a:lnTo>
                  <a:pt x="15360" y="0"/>
                </a:lnTo>
                <a:lnTo>
                  <a:pt x="1536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-1142999"/>
            <a:ext cx="12192000" cy="9143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19200" y="-776816"/>
            <a:ext cx="10363200" cy="1524000"/>
          </a:xfrm>
        </p:spPr>
        <p:txBody>
          <a:bodyPr bIns="12192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>
              <a:buClrTx/>
              <a:buSzTx/>
              <a:buFontTx/>
            </a:pPr>
            <a:r>
              <a:rPr lang="zh-CN" altLang="en-US" dirty="0" smtClean="0">
                <a:solidFill>
                  <a:schemeClr val="accent1"/>
                </a:solidFill>
                <a:latin typeface="Arial" panose="020B0604020202020204" pitchFamily="34" charset="0"/>
                <a:ea typeface="汉仪舒圆黑简" panose="00020600040101010101" charset="-122"/>
                <a:sym typeface="+mn-ea"/>
              </a:rPr>
              <a:t>书法作品</a:t>
            </a:r>
          </a:p>
        </p:txBody>
      </p:sp>
      <p:pic>
        <p:nvPicPr>
          <p:cNvPr id="4" name="内容占位符 3" descr="ac363d4aa03c99e0b8a580c34509f77a_t01cd646caa87bf1afd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3023659" y="836712"/>
            <a:ext cx="6097693" cy="6248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-1142999"/>
            <a:ext cx="12192000" cy="9143999"/>
          </a:xfrm>
          <a:prstGeom prst="rect">
            <a:avLst/>
          </a:prstGeom>
        </p:spPr>
      </p:pic>
      <p:sp>
        <p:nvSpPr>
          <p:cNvPr id="6" name="副标题"/>
          <p:cNvSpPr txBox="1"/>
          <p:nvPr>
            <p:custDataLst>
              <p:tags r:id="rId3"/>
            </p:custDataLst>
          </p:nvPr>
        </p:nvSpPr>
        <p:spPr>
          <a:xfrm>
            <a:off x="457204" y="914407"/>
            <a:ext cx="11277690" cy="457204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3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defRPr sz="2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舒圆黑简" panose="00020600040101010101" charset="-122"/>
                <a:sym typeface="+mn-ea"/>
              </a:rPr>
              <a:t>石刻</a:t>
            </a:r>
          </a:p>
        </p:txBody>
      </p:sp>
      <p:sp>
        <p:nvSpPr>
          <p:cNvPr id="8" name="文本框 6"/>
          <p:cNvSpPr txBox="1"/>
          <p:nvPr>
            <p:custDataLst>
              <p:tags r:id="rId4"/>
            </p:custDataLst>
          </p:nvPr>
        </p:nvSpPr>
        <p:spPr>
          <a:xfrm>
            <a:off x="457204" y="304802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b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汉仪舒圆黑简" panose="00020600040101010101" charset="-122"/>
                <a:sym typeface="+mn-ea"/>
              </a:rPr>
              <a:t>泰山与吉祥文化</a:t>
            </a:r>
          </a:p>
        </p:txBody>
      </p:sp>
      <p:cxnSp>
        <p:nvCxnSpPr>
          <p:cNvPr id="5" name="直接连接符 4"/>
          <p:cNvCxnSpPr/>
          <p:nvPr>
            <p:custDataLst>
              <p:tags r:id="rId5"/>
            </p:custDataLst>
          </p:nvPr>
        </p:nvCxnSpPr>
        <p:spPr>
          <a:xfrm>
            <a:off x="5600696" y="1524012"/>
            <a:ext cx="99060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457200" y="1929765"/>
            <a:ext cx="11277600" cy="437007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0" cstate="print"/>
          <a:srcRect b="10020"/>
          <a:stretch>
            <a:fillRect/>
          </a:stretch>
        </p:blipFill>
        <p:spPr>
          <a:xfrm>
            <a:off x="1584960" y="2066290"/>
            <a:ext cx="9022080" cy="381469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560" h="5520">
                <a:moveTo>
                  <a:pt x="0" y="0"/>
                </a:moveTo>
                <a:lnTo>
                  <a:pt x="10560" y="0"/>
                </a:lnTo>
                <a:lnTo>
                  <a:pt x="10560" y="5520"/>
                </a:lnTo>
                <a:lnTo>
                  <a:pt x="0" y="552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0" y="-1142999"/>
            <a:ext cx="12192000" cy="9143999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349130" y="356369"/>
            <a:ext cx="11463401" cy="614460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536911" y="-264"/>
            <a:ext cx="512915" cy="512915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349128" y="88184"/>
            <a:ext cx="512915" cy="512915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6"/>
            </p:custDataLst>
          </p:nvPr>
        </p:nvCxnSpPr>
        <p:spPr>
          <a:xfrm>
            <a:off x="11329087" y="6256244"/>
            <a:ext cx="512915" cy="512915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>
            <a:off x="11141304" y="6344691"/>
            <a:ext cx="512915" cy="512915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1" cstate="print"/>
          <a:srcRect t="11712" b="15112"/>
          <a:stretch>
            <a:fillRect/>
          </a:stretch>
        </p:blipFill>
        <p:spPr>
          <a:xfrm>
            <a:off x="797286" y="658420"/>
            <a:ext cx="10567085" cy="55405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360" h="7440">
                <a:moveTo>
                  <a:pt x="0" y="0"/>
                </a:moveTo>
                <a:lnTo>
                  <a:pt x="15360" y="0"/>
                </a:lnTo>
                <a:lnTo>
                  <a:pt x="1536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0" y="-1142999"/>
            <a:ext cx="12192000" cy="9143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19200" y="-776816"/>
            <a:ext cx="10363200" cy="1524000"/>
          </a:xfrm>
        </p:spPr>
        <p:txBody>
          <a:bodyPr bIns="12192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>
              <a:buClrTx/>
              <a:buSzTx/>
              <a:buFontTx/>
            </a:pPr>
            <a:r>
              <a:rPr lang="zh-CN" altLang="en-US" dirty="0" smtClean="0">
                <a:solidFill>
                  <a:schemeClr val="accent1"/>
                </a:solidFill>
                <a:latin typeface="Arial" panose="020B0604020202020204" pitchFamily="34" charset="0"/>
                <a:ea typeface="汉仪舒圆黑简" panose="00020600040101010101" charset="-122"/>
                <a:sym typeface="+mn-ea"/>
              </a:rPr>
              <a:t>思考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4294967295"/>
            <p:custDataLst>
              <p:tags r:id="rId3"/>
            </p:custDataLst>
          </p:nvPr>
        </p:nvSpPr>
        <p:spPr>
          <a:xfrm>
            <a:off x="1415415" y="2708910"/>
            <a:ext cx="10363200" cy="1682115"/>
          </a:xfr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/>
            <a:r>
              <a:rPr lang="zh-CN" altLang="en-US" sz="4400" dirty="0" smtClean="0">
                <a:solidFill>
                  <a:schemeClr val="dk1"/>
                </a:solidFill>
                <a:latin typeface="Arial" panose="020B0604020202020204" pitchFamily="34" charset="0"/>
                <a:ea typeface="汉仪舒圆黑简" panose="00020600040101010101" charset="-122"/>
                <a:sym typeface="+mn-ea"/>
              </a:rPr>
              <a:t>泰山寓意吉祥的物品？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205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dd3fd0c8f86046d08cf4d7f084503d5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55ea74ded51412594fd3c4371abac21"/>
  <p:tag name="KSO_WM_SLIDE_BACKGROUND_TYPE" val="leftRigh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9993a8dfe3144e6aabbf7b68ee25c01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fbbfe257e864341a936f238afd96c7f"/>
  <p:tag name="KSO_WM_SLIDE_BACKGROUND_TYPE" val="topBottom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e7b3167b200e43b2891d62629da4e98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e4289feb8e947caaab5775e59d34bef"/>
  <p:tag name="KSO_WM_SLIDE_BACKGROUND_TYPE" val="bottomTop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9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2*i*1"/>
  <p:tag name="KSO_WM_BEAUTIFY_FLAG" val="#wm#"/>
  <p:tag name="KSO_WM_TAG_VERSION" val="1.0"/>
  <p:tag name="KSO_WM_CHIP_GROUPID" val="614db707ffb8e1d28d9db084"/>
  <p:tag name="KSO_WM_CHIP_XID" val="617a7e68004054b232b8a33c"/>
  <p:tag name="KSO_WM_UNIT_DEC_AREA_ID" val="d9a8b2d014dc4723a579921f58374f3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ad2f2d790214c6c836610d92d12179b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f4097f21c944ee4a2013b214f6277e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e75adda34b34a5e81339545febe8472"/>
  <p:tag name="KSO_WM_SLIDE_BACKGROUND_TYPE" val="navigati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a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e62ff0859b524ae1a48faff2b022619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b4454e67b79451daf2e4aa173b230d5"/>
  <p:tag name="KSO_WM_SLIDE_BACKGROUND_TYPE" val="bel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b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20550_1"/>
  <p:tag name="KSO_WM_TEMPLATE_SUBCATEGORY" val="21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20550"/>
  <p:tag name="KSO_WM_SLIDE_LAYOUT" val="a_b_f"/>
  <p:tag name="KSO_WM_SLIDE_LAYOUT_CNT" val="1_1_2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2bc37455bdf62aa281"/>
  <p:tag name="KSO_WM_CHIP_GROUPID" val="6130962bc37455bdf62aa280"/>
  <p:tag name="KSO_WM_SLIDE_LAYOUT_INFO" val="{&quot;id&quot;:&quot;2021-10-28T18:47:04&quot;,&quot;margin&quot;:{&quot;bottom&quot;:5.0250725746154785,&quot;left&quot;:4.576117992401123,&quot;right&quot;:4.576117992401123,&quot;top&quot;:4.811717987060547},&quot;type&quot;:0}"/>
  <p:tag name="KSO_WM_SLIDE_BK_DARK_LIGHT" val="2"/>
  <p:tag name="KSO_WM_SLIDE_BACKGROUND_TYPE" val="general"/>
  <p:tag name="KSO_WM_SLIDE_SUPPORT_FEATURE_TYPE" val="0"/>
  <p:tag name="KSO_WM_SLIDE_TYPE" val="title"/>
  <p:tag name="KSO_WM_TEMPLATE_MASTER_THUMB_INDEX" val="13"/>
  <p:tag name="KSO_WM_CHIP_COLORING" val="2"/>
  <p:tag name="KSO_WM_SLIDE_SUBTYPE" val="pureTxt"/>
  <p:tag name="KSO_WM_TEMPLATE_ASSEMBLE_XID" val="617a7f6d0692455894c27d65"/>
  <p:tag name="KSO_WM_TEMPLATE_ASSEMBLE_GROUPID" val="614db707ffb8e1d28d9db084"/>
  <p:tag name="KSO_WM_TEMPLATE_THUMBS_INDEX" val="1、7、9、10、11、3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88;96;2"/>
  <p:tag name="KSO_WM_UNIT_BLOCK" val="0"/>
  <p:tag name="KSO_WM_UNIT_DEC_AREA_ID" val="022a3dafc7ca45c89b220f58f3fd0a61"/>
  <p:tag name="KSO_WM_UNIT_ISCONTENTSTITLE" val="0"/>
  <p:tag name="KSO_WM_UNIT_ISNUMDGMTITLE" val="0"/>
  <p:tag name="KSO_WM_UNIT_PRESET_TEXT" val="我们的故事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0_1*a*1"/>
  <p:tag name="KSO_WM_TEMPLATE_CATEGORY" val="custom"/>
  <p:tag name="KSO_WM_TEMPLATE_INDEX" val="20220550"/>
  <p:tag name="KSO_WM_UNIT_LAYERLEVEL" val="1"/>
  <p:tag name="KSO_WM_TAG_VERSION" val="1.0"/>
  <p:tag name="KSO_WM_BEAUTIFY_FLAG" val="#wm#"/>
  <p:tag name="KSO_WM_CHIP_GROUPID" val="6168e227256448775aa5fe93"/>
  <p:tag name="KSO_WM_CHIP_XID" val="6168e227256448775aa5fe90"/>
  <p:tag name="KSO_WM_CHIP_FILLAREA_FILL_RULE" val="{&quot;fill_align&quot;:&quot;cm&quot;,&quot;fill_mode&quot;:&quot;adaptive&quot;,&quot;sacle_strategy&quot;:&quot;smart&quot;}"/>
  <p:tag name="KSO_WM_ASSEMBLE_CHIP_INDEX" val="6f0cfea630574557bf8d85aef1ed270a"/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24;26;2"/>
  <p:tag name="KSO_WM_UNIT_BLOCK" val="0"/>
  <p:tag name="KSO_WM_UNIT_DEC_AREA_ID" val="81db8137678540c784ab8e0640685af8"/>
  <p:tag name="KSO_WM_UNIT_ISCONTENTSTITLE" val="0"/>
  <p:tag name="KSO_WM_UNIT_ISNUMDGMTITLE" val="0"/>
  <p:tag name="KSO_WM_UNIT_PRESET_TEXT" val="CLICK TO ADD TITLE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0_1*b*1"/>
  <p:tag name="KSO_WM_TEMPLATE_CATEGORY" val="custom"/>
  <p:tag name="KSO_WM_TEMPLATE_INDEX" val="20220550"/>
  <p:tag name="KSO_WM_UNIT_LAYERLEVEL" val="1"/>
  <p:tag name="KSO_WM_TAG_VERSION" val="1.0"/>
  <p:tag name="KSO_WM_BEAUTIFY_FLAG" val="#wm#"/>
  <p:tag name="KSO_WM_CHIP_GROUPID" val="6168e227256448775aa5fe93"/>
  <p:tag name="KSO_WM_CHIP_XID" val="6168e227256448775aa5fe90"/>
  <p:tag name="KSO_WM_CHIP_FILLAREA_FILL_RULE" val="{&quot;fill_align&quot;:&quot;cm&quot;,&quot;fill_mode&quot;:&quot;adaptive&quot;,&quot;sacle_strategy&quot;:&quot;smart&quot;}"/>
  <p:tag name="KSO_WM_ASSEMBLE_CHIP_INDEX" val="6f0cfea630574557bf8d85aef1ed270a"/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261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261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90*492"/>
  <p:tag name="KSO_WM_SLIDE_POSITION" val="36*2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12-23T11:01:30&quot;,&quot;maxSize&quot;:{&quot;size1&quot;:20},&quot;minSize&quot;:{&quot;size1&quot;:13.5},&quot;normalSize&quot;:{&quot;size1&quot;:13.5},&quot;subLayout&quot;:[{&quot;id&quot;:&quot;2021-12-23T11:01:30&quot;,&quot;margin&quot;:{&quot;bottom&quot;:0.026000002399086952,&quot;left&quot;:1.2699999809265137,&quot;right&quot;:1.2699999809265137,&quot;top&quot;:0.4230000078678131},&quot;type&quot;:0},{&quot;id&quot;:&quot;2021-12-23T11:01:30&quot;,&quot;margin&quot;:{&quot;bottom&quot;:0.847000002861023,&quot;left&quot;:1.2699999809265137,&quot;right&quot;:1.1990000009536743,&quot;top&quot;:1.2439998388290405},&quot;type&quot;:0}],&quot;type&quot;:0}"/>
  <p:tag name="KSO_WM_SLIDE_RATIO" val="1.777778"/>
  <p:tag name="KSO_WM_SLIDE_BACKGROUND" val="[&quot;general&quot;]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  <p:tag name="KSO_WM_SLIDE_BACKGROUND_TYPE" val="general"/>
  <p:tag name="WM_BEAUTIFY_SHAPE_IDENTITY" val="{437d0f50-6bc8-4a97-a89c-514567d0de24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261_1*a*1"/>
  <p:tag name="KSO_WM_TEMPLATE_CATEGORY" val="diagram"/>
  <p:tag name="KSO_WM_TEMPLATE_INDEX" val="202202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8d74db8edac409e96a6d128c8b7ae2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261_1*i*1"/>
  <p:tag name="KSO_WM_TEMPLATE_CATEGORY" val="diagram"/>
  <p:tag name="KSO_WM_TEMPLATE_INDEX" val="20220261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bea3ecb08f64ed1b1a94221eaa0276a"/>
  <p:tag name="KSO_WM_UNIT_DECORATE_INFO" val="{&quot;ReferentInfo&quot;:{&quot;Id&quot;:&quot;48d74db8edac409e96a6d128c8b7ae2c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7315_1*i*1"/>
  <p:tag name="KSO_WM_UNIT_LAYERLEVEL" val="1"/>
  <p:tag name="KSO_WM_TAG_VERSION" val="1.0"/>
  <p:tag name="KSO_WM_BEAUTIFY_FLAG" val="#wm#"/>
  <p:tag name="KSO_WM_UNIT_TYPE" val="i"/>
  <p:tag name="KSO_WM_UNIT_INDEX" val="1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7315"/>
  <p:tag name="KSO_WM_UNIT_VALUE" val="901"/>
  <p:tag name="KSO_WM_TEMPLATE_ASSEMBLE_XID" val="6130c4e08b5cc6c91112a571"/>
  <p:tag name="KSO_WM_TEMPLATE_ASSEMBLE_GROUPID" val="6130c4e08b5cc6c91112a57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15_1*f*1"/>
  <p:tag name="KSO_WM_TEMPLATE_CATEGORY" val="diagram"/>
  <p:tag name="KSO_WM_TEMPLATE_INDEX" val="202073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0"/>
  <p:tag name="KSO_WM_UNIT_SHOW_EDIT_AREA_INDICATION" val="1"/>
  <p:tag name="KSO_WM_CHIP_GROUPID" val="5e6b05596848fb12bee65ac8"/>
  <p:tag name="KSO_WM_CHIP_XID" val="5e6b05596848fb12bee65aca"/>
  <p:tag name="KSO_WM_UNIT_DEC_AREA_ID" val="3462bde237c543c58b90892aede91e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c8ab5172452436899286f2808371cac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1"/>
  <p:tag name="KSO_WM_TEMPLATE_ASSEMBLE_GROUPID" val="6130c4e08b5cc6c91112a57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  <p:tag name="KSO_WM_SLIDE_BACKGROUND_TYPE" val="general"/>
  <p:tag name="WM_BEAUTIFY_SHAPE_IDENTITY" val="{d3c010f3-e8ad-41f1-89d7-7f4fd2e1ca8c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260_3"/>
  <p:tag name="KSO_WM_TEMPLATE_SUBCATEGORY" val="25"/>
  <p:tag name="KSO_WM_TEMPLATE_MASTER_TYPE" val="0"/>
  <p:tag name="KSO_WM_TEMPLATE_COLOR_TYPE" val="0"/>
  <p:tag name="KSO_WM_SLIDE_ITEM_CNT" val="0"/>
  <p:tag name="KSO_WM_SLIDE_INDEX" val="3"/>
  <p:tag name="KSO_WM_TAG_VERSION" val="1.0"/>
  <p:tag name="KSO_WM_BEAUTIFY_FLAG" val="#wm#"/>
  <p:tag name="KSO_WM_TEMPLATE_CATEGORY" val="diagram"/>
  <p:tag name="KSO_WM_TEMPLATE_INDEX" val="20220260"/>
  <p:tag name="KSO_WM_SLIDE_LAYOUT" val="d"/>
  <p:tag name="KSO_WM_SLIDE_LAYOUT_CNT" val="1"/>
  <p:tag name="KSO_WM_SLIDE_TYPE" val="text"/>
  <p:tag name="KSO_WM_SLIDE_SUBTYPE" val="picTxt"/>
  <p:tag name="KSO_WM_SLIDE_LAYOUTTYPE" val="topbottom"/>
  <p:tag name="KSO_WM_SLIDE_SIZE" val="890*516"/>
  <p:tag name="KSO_WM_SLIDE_POSITION" val="36*0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12-23T11:01:26&quot;,&quot;margin&quot;:{&quot;bottom&quot;:0.847000002861023,&quot;left&quot;:1.2699999809265137,&quot;right&quot;:1.2699999809265137,&quot;top&quot;:2.9630000591278076},&quot;type&quot;:0}"/>
  <p:tag name="KSO_WM_SLIDE_RATIO" val="1.777778"/>
  <p:tag name="KSO_WM_SLIDE_BACKGROUND" val="[&quot;general&quot;]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  <p:tag name="KSO_WM_SLIDE_BACKGROUND_TYPE" val="general"/>
  <p:tag name="WM_BEAUTIFY_SHAPE_IDENTITY" val="{bc3ee3f1-6430-4292-8971-4bcf82e1a6c3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260_3*i*1"/>
  <p:tag name="KSO_WM_TEMPLATE_CATEGORY" val="diagram"/>
  <p:tag name="KSO_WM_TEMPLATE_INDEX" val="20220260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efeaf98f91f9498e99de965a6cfc7080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0,&quot;IsAbs&quot;:true},&quot;DecorateInfoW&quot;:{&quot;IsAbs&quot;:true},&quot;DecorateInfoH&quot;:{&quot;IsAbs&quot;:true},&quot;whChangeMode&quot;:0}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216_1*i*1"/>
  <p:tag name="KSO_WM_UNIT_LAYERLEVEL" val="1"/>
  <p:tag name="KSO_WM_TAG_VERSION" val="1.0"/>
  <p:tag name="KSO_WM_BEAUTIFY_FLAG" val="#wm#"/>
  <p:tag name="KSO_WM_SLIDE_BK_DARK_LIGHT" val="2"/>
  <p:tag name="KSO_WM_UNIT_BK_DARK_LIGHT" val="2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2216"/>
  <p:tag name="KSO_WM_UNIT_VALUE" val="1150"/>
  <p:tag name="KSO_WM_TEMPLATE_ASSEMBLE_XID" val="60656f2e4054ed1e2fb80507"/>
  <p:tag name="KSO_WM_TEMPLATE_ASSEMBLE_GROUPID" val="60656f2e4054ed1e2fb8050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216_1*f*1"/>
  <p:tag name="KSO_WM_TEMPLATE_CATEGORY" val="diagram"/>
  <p:tag name="KSO_WM_TEMPLATE_INDEX" val="2021221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376e916b5b3d4fbc9ce9859661497294"/>
  <p:tag name="KSO_WM_CHIP_FILLAREA_FILL_RULE" val="{&quot;fill_align&quot;:&quot;rt&quot;,&quot;fill_mode&quot;:&quot;full&quot;,&quot;sacle_strategy&quot;:&quot;smart&quot;}"/>
  <p:tag name="KSO_WM_ASSEMBLE_CHIP_INDEX" val="47b56d52fc444a088d45ede9823ea8ff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f2e4054ed1e2fb80507"/>
  <p:tag name="KSO_WM_TEMPLATE_ASSEMBLE_GROUPID" val="60656f2e4054ed1e2fb8050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480d31a-9802-45ee-89d1-23f722215697}"/>
  <p:tag name="KSO_WM_BEAUTIFY_FLAG" val="#wm#"/>
  <p:tag name="KSO_WM_UNIT_TYPE" val="β"/>
  <p:tag name="TABLE_SKINIDX" val="-1"/>
  <p:tag name="TABLE_COLORIDX" val="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5*i*1"/>
  <p:tag name="KSO_WM_BEAUTIFY_FLAG" val="#wm#"/>
  <p:tag name="KSO_WM_TAG_VERSION" val="1.0"/>
  <p:tag name="KSO_WM_CHIP_GROUPID" val="614db707ffb8e1d28d9db084"/>
  <p:tag name="KSO_WM_CHIP_XID" val="617a7e68004054b232b8a34e"/>
  <p:tag name="KSO_WM_UNIT_DEC_AREA_ID" val="b3d6b48cdd934770ad85b1b958a1951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8025a33c57648fc90e72e5e97ed25d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261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261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90*492"/>
  <p:tag name="KSO_WM_SLIDE_POSITION" val="36*2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12-23T11:01:32&quot;,&quot;maxSize&quot;:{&quot;size1&quot;:20},&quot;minSize&quot;:{&quot;size1&quot;:13.5},&quot;normalSize&quot;:{&quot;size1&quot;:13.5},&quot;subLayout&quot;:[{&quot;id&quot;:&quot;2021-12-23T11:01:32&quot;,&quot;margin&quot;:{&quot;bottom&quot;:0.026000002399086952,&quot;left&quot;:1.2699999809265137,&quot;right&quot;:1.2699999809265137,&quot;top&quot;:0.4230000078678131},&quot;type&quot;:0},{&quot;id&quot;:&quot;2021-12-23T11:01:32&quot;,&quot;margin&quot;:{&quot;bottom&quot;:0.847000002861023,&quot;left&quot;:1.2699999809265137,&quot;right&quot;:1.1990000009536743,&quot;top&quot;:1.2439998388290405},&quot;type&quot;:0}],&quot;type&quot;:0}"/>
  <p:tag name="KSO_WM_SLIDE_RATIO" val="1.777778"/>
  <p:tag name="KSO_WM_SLIDE_BACKGROUND" val="[&quot;general&quot;]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  <p:tag name="KSO_WM_SLIDE_BACKGROUND_TYPE" val="general"/>
  <p:tag name="WM_BEAUTIFY_SHAPE_IDENTITY" val="{94e7710a-086c-442b-b4a3-b2a83896b343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261_1*a*1"/>
  <p:tag name="KSO_WM_TEMPLATE_CATEGORY" val="diagram"/>
  <p:tag name="KSO_WM_TEMPLATE_INDEX" val="202202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8d74db8edac409e96a6d128c8b7ae2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261_1*i*1"/>
  <p:tag name="KSO_WM_TEMPLATE_CATEGORY" val="diagram"/>
  <p:tag name="KSO_WM_TEMPLATE_INDEX" val="20220261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bea3ecb08f64ed1b1a94221eaa0276a"/>
  <p:tag name="KSO_WM_UNIT_DECORATE_INFO" val="{&quot;ReferentInfo&quot;:{&quot;Id&quot;:&quot;48d74db8edac409e96a6d128c8b7ae2c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208600_1*i*1"/>
  <p:tag name="KSO_WM_TEMPLATE_CATEGORY" val="diagram"/>
  <p:tag name="KSO_WM_TEMPLATE_INDEX" val="20208600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2"/>
  <p:tag name="KSO_WM_UNIT_DEC_AREA_ID" val="e352ecb8f5b840f19a3cb857467d0e4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864"/>
  <p:tag name="KSO_WM_TEMPLATE_ASSEMBLE_XID" val="60656e7a4054ed1e2fb7f9a1"/>
  <p:tag name="KSO_WM_TEMPLATE_ASSEMBLE_GROUPID" val="60656e7a4054ed1e2fb7f9a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208600_1*i*2"/>
  <p:tag name="KSO_WM_TEMPLATE_CATEGORY" val="diagram"/>
  <p:tag name="KSO_WM_TEMPLATE_INDEX" val="20208600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65248d0e2eac4a16859a1c0559d33ac9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1"/>
  <p:tag name="KSO_WM_TEMPLATE_ASSEMBLE_GROUPID" val="60656e7a4054ed1e2fb7f9a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208600_1*i*3"/>
  <p:tag name="KSO_WM_TEMPLATE_CATEGORY" val="diagram"/>
  <p:tag name="KSO_WM_TEMPLATE_INDEX" val="20208600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d26b32aaa4d84b0dbd1030a6cabd7a68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1"/>
  <p:tag name="KSO_WM_TEMPLATE_ASSEMBLE_GROUPID" val="60656e7a4054ed1e2fb7f9a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208600_1*i*4"/>
  <p:tag name="KSO_WM_TEMPLATE_CATEGORY" val="diagram"/>
  <p:tag name="KSO_WM_TEMPLATE_INDEX" val="20208600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808fb1adb4d744cc9d369074d0507e4f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1"/>
  <p:tag name="KSO_WM_TEMPLATE_ASSEMBLE_GROUPID" val="60656e7a4054ed1e2fb7f9a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208600_1*i*5"/>
  <p:tag name="KSO_WM_TEMPLATE_CATEGORY" val="diagram"/>
  <p:tag name="KSO_WM_TEMPLATE_INDEX" val="20208600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060ccbb9a83241f2a52575c4e4f76136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1"/>
  <p:tag name="KSO_WM_TEMPLATE_ASSEMBLE_GROUPID" val="60656e7a4054ed1e2fb7f9a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311*270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8600_1*d*1"/>
  <p:tag name="KSO_WM_TEMPLATE_CATEGORY" val="diagram"/>
  <p:tag name="KSO_WM_TEMPLATE_INDEX" val="2020860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d9422bb23764e0b81de4ef54d6fc13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90d73a9a48e4cab92c821e733858cfb"/>
  <p:tag name="KSO_WM_UNIT_PLACING_PICTURE" val="c90d73a9a48e4cab92c821e733858cfb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7a4054ed1e2fb7f9a1"/>
  <p:tag name="KSO_WM_TEMPLATE_ASSEMBLE_GROUPID" val="60656e7a4054ed1e2fb7f9a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88;96;2"/>
  <p:tag name="KSO_WM_UNIT_BLOCK" val="0"/>
  <p:tag name="KSO_WM_UNIT_DEC_AREA_ID" val="875a84b4bd754770b1f1e755e52f427f"/>
  <p:tag name="KSO_WM_UNIT_ISCONTENTSTITLE" val="0"/>
  <p:tag name="KSO_WM_UNIT_ISNUMDGMTITLE" val="0"/>
  <p:tag name="KSO_WM_UNIT_PRESET_TEXT" val="感谢观看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0_1*a*1"/>
  <p:tag name="KSO_WM_TEMPLATE_CATEGORY" val="custom"/>
  <p:tag name="KSO_WM_TEMPLATE_INDEX" val="20220550"/>
  <p:tag name="KSO_WM_UNIT_LAYERLEVEL" val="1"/>
  <p:tag name="KSO_WM_TAG_VERSION" val="1.0"/>
  <p:tag name="KSO_WM_BEAUTIFY_FLAG" val="#wm#"/>
  <p:tag name="KSO_WM_CHIP_GROUPID" val="6168e227256448775aa5fe93"/>
  <p:tag name="KSO_WM_CHIP_XID" val="6168e227256448775aa5fe90"/>
  <p:tag name="KSO_WM_CHIP_FILLAREA_FILL_RULE" val="{&quot;fill_align&quot;:&quot;cm&quot;,&quot;fill_mode&quot;:&quot;adaptive&quot;,&quot;sacle_strategy&quot;:&quot;smart&quot;}"/>
  <p:tag name="KSO_WM_ASSEMBLE_CHIP_INDEX" val="6bb52420ae4947e3949ecd3009e464ac"/>
  <p:tag name="KSO_WM_UNIT_TEXT_FILL_FORE_SCHEMECOLOR_INDEX_BRIGHTNESS" val="0"/>
  <p:tag name="KSO_WM_UNIT_TEXT_FILL_FORE_SCHEMECOLOR_INDEX" val="13"/>
  <p:tag name="KSO_WM_UNIT_TEXT_FILL_TYPE" val="1"/>
  <p:tag name="KSO_WM_TEMPLATE_ASSEMBLE_XID" val="617a7f6b004054b232b8abb9"/>
  <p:tag name="KSO_WM_TEMPLATE_ASSEMBLE_GROUPID" val="614db707ffb8e1d28d9db08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  <p:tag name="KSO_WM_SLIDE_BACKGROUND_TYPE" val="general"/>
  <p:tag name="WM_BEAUTIFY_SHAPE_IDENTITY" val="{4d727fd2-16b8-43de-84c6-3951b6b01b3c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261_2"/>
  <p:tag name="KSO_WM_TEMPLATE_SUBCATEGORY" val="25"/>
  <p:tag name="KSO_WM_TEMPLATE_MASTER_TYPE" val="0"/>
  <p:tag name="KSO_WM_TEMPLATE_COLOR_TYPE" val="0"/>
  <p:tag name="KSO_WM_SLIDE_ITEM_CNT" val="0"/>
  <p:tag name="KSO_WM_SLIDE_INDEX" val="2"/>
  <p:tag name="KSO_WM_TAG_VERSION" val="1.0"/>
  <p:tag name="KSO_WM_BEAUTIFY_FLAG" val="#wm#"/>
  <p:tag name="KSO_WM_TEMPLATE_CATEGORY" val="diagram"/>
  <p:tag name="KSO_WM_TEMPLATE_INDEX" val="20220261"/>
  <p:tag name="KSO_WM_SLIDE_TYPE" val="text"/>
  <p:tag name="KSO_WM_SLIDE_SUBTYPE" val="picTxt"/>
  <p:tag name="KSO_WM_SLIDE_LAYOUTTYPE" val="topbottom"/>
  <p:tag name="KSO_WM_SLIDE_SIZE" val="890*492"/>
  <p:tag name="KSO_WM_SLIDE_POSITION" val="36*24"/>
  <p:tag name="KSO_WM_SLIDE_LAYOUT" val="a_b_d"/>
  <p:tag name="KSO_WM_SLIDE_LAYOUT_CNT" val="1_1_1"/>
  <p:tag name="KSO_WM_SLIDE_RATIO" val="1.777778"/>
  <p:tag name="KSO_WM_SLIDE_BACKGROUND" val="[&quot;general&quot;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12-23T11:01:33&quot;,&quot;maxSize&quot;:{&quot;size1&quot;:31.1},&quot;minSize&quot;:{&quot;size1&quot;:20},&quot;normalSize&quot;:{&quot;size1&quot;:20},&quot;subLayout&quot;:[{&quot;id&quot;:&quot;2021-12-23T11:01:33&quot;,&quot;maxSize&quot;:{&quot;size1&quot;:100},&quot;minSize&quot;:{&quot;size1&quot;:66.7},&quot;normalSize&quot;:{&quot;size1&quot;:66.7},&quot;subLayout&quot;:[{&quot;id&quot;:&quot;2021-12-23T11:01:33&quot;,&quot;margin&quot;:{&quot;bottom&quot;:0.026000002399086952,&quot;left&quot;:1.2699999809265137,&quot;right&quot;:1.2699999809265137,&quot;top&quot;:0.4230000078678131},&quot;type&quot;:0},{&quot;id&quot;:&quot;2021-12-23T11:01:33&quot;,&quot;margin&quot;:{&quot;bottom&quot;:0,&quot;left&quot;:1.2699999809265137,&quot;right&quot;:1.2699999809265137,&quot;top&quot;:0},&quot;type&quot;:0}],&quot;type&quot;:0},{&quot;id&quot;:&quot;2021-12-23T11:01:33&quot;,&quot;margin&quot;:{&quot;bottom&quot;:0.847000002861023,&quot;left&quot;:1.2699999809265137,&quot;right&quot;:1.2699999809265137,&quot;top&quot;:0.847000002861023},&quot;type&quot;:0}],&quot;type&quot;:0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  <p:tag name="KSO_WM_SLIDE_BACKGROUND_TYPE" val="general"/>
  <p:tag name="WM_BEAUTIFY_SHAPE_IDENTITY" val="{7ac832c8-b476-41ee-97d1-9baaf570794d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261_2*b*1"/>
  <p:tag name="KSO_WM_TEMPLATE_CATEGORY" val="diagram"/>
  <p:tag name="KSO_WM_TEMPLATE_INDEX" val="2022026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49"/>
  <p:tag name="KSO_WM_UNIT_TYPE" val="b"/>
  <p:tag name="KSO_WM_UNIT_INDEX" val="1"/>
  <p:tag name="KSO_WM_UNIT_BLOCK" val="0"/>
  <p:tag name="KSO_WM_UNIT_SM_LIMIT_TYPE" val="2"/>
  <p:tag name="KSO_WM_UNIT_DEC_AREA_ID" val="3181226cdf5742aca48e83334865a17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PRESET_TEXT_INDEX" val="5"/>
  <p:tag name="KSO_WM_UNIT_PRESET_TEXT_LEN" val="25"/>
  <p:tag name="KSO_WM_UNIT_TEXT_FILL_FORE_SCHEMECOLOR_INDEX_BRIGHTNESS" val="0.15"/>
  <p:tag name="KSO_WM_UNIT_TEXT_FILL_FORE_SCHEMECOLOR_INDEX" val="13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261_2*a*1"/>
  <p:tag name="KSO_WM_TEMPLATE_CATEGORY" val="diagram"/>
  <p:tag name="KSO_WM_TEMPLATE_INDEX" val="2022026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线型上下导航版"/>
  <p:tag name="KSO_WM_UNIT_NOCLEAR" val="0"/>
  <p:tag name="KSO_WM_UNIT_VALUE" val="27"/>
  <p:tag name="KSO_WM_UNIT_TYPE" val="a"/>
  <p:tag name="KSO_WM_UNIT_INDEX" val="1"/>
  <p:tag name="KSO_WM_UNIT_BLOCK" val="0"/>
  <p:tag name="KSO_WM_UNIT_SM_LIMIT_TYPE" val="2"/>
  <p:tag name="KSO_WM_UNIT_DEC_AREA_ID" val="b59f4af7db124fe39175007ee9844b6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261_2*i*1"/>
  <p:tag name="KSO_WM_TEMPLATE_CATEGORY" val="diagram"/>
  <p:tag name="KSO_WM_TEMPLATE_INDEX" val="20220261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0"/>
  <p:tag name="KSO_WM_UNIT_DEC_AREA_ID" val="ad4ff287bcb244d8ae83591c7d6fb72a"/>
  <p:tag name="KSO_WM_UNIT_DECORATE_INFO" val="{&quot;ReferentInfo&quot;:{&quot;Id&quot;:&quot;3181226cdf5742aca48e83334865a17b;b59f4af7db124fe39175007ee9844b60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7069_1*i*1"/>
  <p:tag name="KSO_WM_UNIT_LAYERLEVEL" val="1"/>
  <p:tag name="KSO_WM_TAG_VERSION" val="1.0"/>
  <p:tag name="KSO_WM_BEAUTIFY_FLAG" val="#wm#"/>
  <p:tag name="KSO_WM_UNIT_TYPE" val="i"/>
  <p:tag name="KSO_WM_UNIT_INDEX" val="1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7069"/>
  <p:tag name="KSO_WM_UNIT_VALUE" val="901"/>
  <p:tag name="KSO_WM_TEMPLATE_ASSEMBLE_XID" val="6130c4e08b5cc6c91112a570"/>
  <p:tag name="KSO_WM_TEMPLATE_ASSEMBLE_GROUPID" val="6130c4e08b5cc6c91112a57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73*186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069_1*d*1"/>
  <p:tag name="KSO_WM_TEMPLATE_CATEGORY" val="diagram"/>
  <p:tag name="KSO_WM_TEMPLATE_INDEX" val="2020706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6defdd5892bf466cacda6934921ec5c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be04f35a73a446d78740336967108d34"/>
  <p:tag name="KSO_WM_UNIT_PLACING_PICTURE" val="be04f35a73a446d78740336967108d3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130c4e08b5cc6c91112a570"/>
  <p:tag name="KSO_WM_TEMPLATE_ASSEMBLE_GROUPID" val="6130c4e08b5cc6c91112a57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261_3"/>
  <p:tag name="KSO_WM_TEMPLATE_SUBCATEGORY" val="25"/>
  <p:tag name="KSO_WM_TEMPLATE_MASTER_TYPE" val="0"/>
  <p:tag name="KSO_WM_TEMPLATE_COLOR_TYPE" val="0"/>
  <p:tag name="KSO_WM_SLIDE_ITEM_CNT" val="0"/>
  <p:tag name="KSO_WM_SLIDE_INDEX" val="3"/>
  <p:tag name="KSO_WM_TAG_VERSION" val="1.0"/>
  <p:tag name="KSO_WM_BEAUTIFY_FLAG" val="#wm#"/>
  <p:tag name="KSO_WM_TEMPLATE_CATEGORY" val="diagram"/>
  <p:tag name="KSO_WM_TEMPLATE_INDEX" val="20220261"/>
  <p:tag name="KSO_WM_SLIDE_LAYOUT" val="d"/>
  <p:tag name="KSO_WM_SLIDE_LAYOUT_CNT" val="1"/>
  <p:tag name="KSO_WM_SLIDE_TYPE" val="text"/>
  <p:tag name="KSO_WM_SLIDE_SUBTYPE" val="picTxt"/>
  <p:tag name="KSO_WM_SLIDE_LAYOUTTYPE" val="topbottom"/>
  <p:tag name="KSO_WM_SLIDE_SIZE" val="891*457"/>
  <p:tag name="KSO_WM_SLIDE_POSITION" val="34*58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12-23T11:01:36&quot;,&quot;type&quot;:0}"/>
  <p:tag name="KSO_WM_SLIDE_RATIO" val="1.777778"/>
  <p:tag name="KSO_WM_SLIDE_BACKGROUND" val="[&quot;general&quot;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24;26;2"/>
  <p:tag name="KSO_WM_UNIT_BLOCK" val="0"/>
  <p:tag name="KSO_WM_UNIT_DEC_AREA_ID" val="2b127da5aed3476a87893d5931c25498"/>
  <p:tag name="KSO_WM_UNIT_ISCONTENTSTITLE" val="0"/>
  <p:tag name="KSO_WM_UNIT_ISNUMDGMTITLE" val="0"/>
  <p:tag name="KSO_WM_UNIT_PRESET_TEXT" val="CLICK TO ADD TITLE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0_1*b*1"/>
  <p:tag name="KSO_WM_TEMPLATE_CATEGORY" val="custom"/>
  <p:tag name="KSO_WM_TEMPLATE_INDEX" val="20220550"/>
  <p:tag name="KSO_WM_UNIT_LAYERLEVEL" val="1"/>
  <p:tag name="KSO_WM_TAG_VERSION" val="1.0"/>
  <p:tag name="KSO_WM_BEAUTIFY_FLAG" val="#wm#"/>
  <p:tag name="KSO_WM_CHIP_GROUPID" val="6168e227256448775aa5fe93"/>
  <p:tag name="KSO_WM_CHIP_XID" val="6168e227256448775aa5fe90"/>
  <p:tag name="KSO_WM_CHIP_FILLAREA_FILL_RULE" val="{&quot;fill_align&quot;:&quot;cm&quot;,&quot;fill_mode&quot;:&quot;adaptive&quot;,&quot;sacle_strategy&quot;:&quot;smart&quot;}"/>
  <p:tag name="KSO_WM_ASSEMBLE_CHIP_INDEX" val="6bb52420ae4947e3949ecd3009e464ac"/>
  <p:tag name="KSO_WM_UNIT_TEXT_FILL_FORE_SCHEMECOLOR_INDEX_BRIGHTNESS" val="0"/>
  <p:tag name="KSO_WM_UNIT_TEXT_FILL_FORE_SCHEMECOLOR_INDEX" val="13"/>
  <p:tag name="KSO_WM_UNIT_TEXT_FILL_TYPE" val="1"/>
  <p:tag name="KSO_WM_TEMPLATE_ASSEMBLE_XID" val="617a7f6b004054b232b8abb9"/>
  <p:tag name="KSO_WM_TEMPLATE_ASSEMBLE_GROUPID" val="614db707ffb8e1d28d9db08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  <p:tag name="KSO_WM_SLIDE_BACKGROUND_TYPE" val="general"/>
  <p:tag name="WM_BEAUTIFY_SHAPE_IDENTITY" val="{95ef53d7-e016-404a-b29c-22561c87d165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208600_1*i*1"/>
  <p:tag name="KSO_WM_TEMPLATE_CATEGORY" val="diagram"/>
  <p:tag name="KSO_WM_TEMPLATE_INDEX" val="20208600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2"/>
  <p:tag name="KSO_WM_UNIT_DEC_AREA_ID" val="e352ecb8f5b840f19a3cb857467d0e4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864"/>
  <p:tag name="KSO_WM_TEMPLATE_ASSEMBLE_XID" val="60656e7a4054ed1e2fb7f9a1"/>
  <p:tag name="KSO_WM_TEMPLATE_ASSEMBLE_GROUPID" val="60656e7a4054ed1e2fb7f9a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208600_1*i*2"/>
  <p:tag name="KSO_WM_TEMPLATE_CATEGORY" val="diagram"/>
  <p:tag name="KSO_WM_TEMPLATE_INDEX" val="20208600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65248d0e2eac4a16859a1c0559d33ac9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1"/>
  <p:tag name="KSO_WM_TEMPLATE_ASSEMBLE_GROUPID" val="60656e7a4054ed1e2fb7f9a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208600_1*i*3"/>
  <p:tag name="KSO_WM_TEMPLATE_CATEGORY" val="diagram"/>
  <p:tag name="KSO_WM_TEMPLATE_INDEX" val="20208600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d26b32aaa4d84b0dbd1030a6cabd7a68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1"/>
  <p:tag name="KSO_WM_TEMPLATE_ASSEMBLE_GROUPID" val="60656e7a4054ed1e2fb7f9a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208600_1*i*4"/>
  <p:tag name="KSO_WM_TEMPLATE_CATEGORY" val="diagram"/>
  <p:tag name="KSO_WM_TEMPLATE_INDEX" val="20208600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808fb1adb4d744cc9d369074d0507e4f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1"/>
  <p:tag name="KSO_WM_TEMPLATE_ASSEMBLE_GROUPID" val="60656e7a4054ed1e2fb7f9a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208600_1*i*5"/>
  <p:tag name="KSO_WM_TEMPLATE_CATEGORY" val="diagram"/>
  <p:tag name="KSO_WM_TEMPLATE_INDEX" val="20208600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060ccbb9a83241f2a52575c4e4f76136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1"/>
  <p:tag name="KSO_WM_TEMPLATE_ASSEMBLE_GROUPID" val="60656e7a4054ed1e2fb7f9a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311*270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8600_1*d*1"/>
  <p:tag name="KSO_WM_TEMPLATE_CATEGORY" val="diagram"/>
  <p:tag name="KSO_WM_TEMPLATE_INDEX" val="2020860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d9422bb23764e0b81de4ef54d6fc13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90d73a9a48e4cab92c821e733858cfb"/>
  <p:tag name="KSO_WM_UNIT_PLACING_PICTURE" val="c90d73a9a48e4cab92c821e733858cfb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7a4054ed1e2fb7f9a1"/>
  <p:tag name="KSO_WM_TEMPLATE_ASSEMBLE_GROUPID" val="60656e7a4054ed1e2fb7f9a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  <p:tag name="KSO_WM_SLIDE_BACKGROUND_TYPE" val="general"/>
  <p:tag name="WM_BEAUTIFY_SHAPE_IDENTITY" val="{ef6a048b-f468-4828-8fe4-e6c434d80313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  <p:tag name="KSO_WM_SLIDE_BACKGROUND_TYPE" val="genera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261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261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90*492"/>
  <p:tag name="KSO_WM_SLIDE_POSITION" val="36*2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12-23T11:01:38&quot;,&quot;maxSize&quot;:{&quot;size1&quot;:20},&quot;minSize&quot;:{&quot;size1&quot;:13.5},&quot;normalSize&quot;:{&quot;size1&quot;:13.5},&quot;subLayout&quot;:[{&quot;id&quot;:&quot;2021-12-23T11:01:38&quot;,&quot;margin&quot;:{&quot;bottom&quot;:0.026000002399086952,&quot;left&quot;:1.2699999809265137,&quot;right&quot;:1.2699999809265137,&quot;top&quot;:0.4230000078678131},&quot;type&quot;:0},{&quot;id&quot;:&quot;2021-12-23T11:01:38&quot;,&quot;margin&quot;:{&quot;bottom&quot;:0.847000002861023,&quot;left&quot;:1.2699999809265137,&quot;right&quot;:1.1990000009536743,&quot;top&quot;:1.2439998388290405},&quot;type&quot;:0}],&quot;type&quot;:0}"/>
  <p:tag name="KSO_WM_SLIDE_RATIO" val="1.777778"/>
  <p:tag name="KSO_WM_SLIDE_BACKGROUND" val="[&quot;general&quot;]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  <p:tag name="KSO_WM_SLIDE_BACKGROUND_TYPE" val="general"/>
  <p:tag name="WM_BEAUTIFY_SHAPE_IDENTITY" val="{e602e128-baa0-4d43-9815-e958cbe5f8c4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261_1*a*1"/>
  <p:tag name="KSO_WM_TEMPLATE_CATEGORY" val="diagram"/>
  <p:tag name="KSO_WM_TEMPLATE_INDEX" val="2022026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8d74db8edac409e96a6d128c8b7ae2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261_1*i*1"/>
  <p:tag name="KSO_WM_TEMPLATE_CATEGORY" val="diagram"/>
  <p:tag name="KSO_WM_TEMPLATE_INDEX" val="20220261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bea3ecb08f64ed1b1a94221eaa0276a"/>
  <p:tag name="KSO_WM_UNIT_DECORATE_INFO" val="{&quot;ReferentInfo&quot;:{&quot;Id&quot;:&quot;48d74db8edac409e96a6d128c8b7ae2c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123_1*i*1"/>
  <p:tag name="KSO_WM_UNIT_LAYERLEVEL" val="1"/>
  <p:tag name="KSO_WM_TAG_VERSION" val="1.0"/>
  <p:tag name="KSO_WM_BEAUTIFY_FLAG" val="#wm#"/>
  <p:tag name="KSO_WM_SLIDE_BK_DARK_LIGHT" val="2"/>
  <p:tag name="KSO_WM_UNIT_BK_DARK_LIGHT" val="2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2123"/>
  <p:tag name="KSO_WM_UNIT_VALUE" val="1150"/>
  <p:tag name="KSO_WM_TEMPLATE_ASSEMBLE_XID" val="60656f144054ed1e2fb80321"/>
  <p:tag name="KSO_WM_TEMPLATE_ASSEMBLE_GROUPID" val="60656f144054ed1e2fb8032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123_1*f*1"/>
  <p:tag name="KSO_WM_TEMPLATE_CATEGORY" val="diagram"/>
  <p:tag name="KSO_WM_TEMPLATE_INDEX" val="2021212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312"/>
  <p:tag name="KSO_WM_UNIT_SHOW_EDIT_AREA_INDICATION" val="1"/>
  <p:tag name="KSO_WM_CHIP_GROUPID" val="5e6b05596848fb12bee65ac8"/>
  <p:tag name="KSO_WM_CHIP_XID" val="5e6b05596848fb12bee65aca"/>
  <p:tag name="KSO_WM_UNIT_DEC_AREA_ID" val="69ef95089831457eb0ed0de8196078ac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2775c6c5464743cea9e98db15cca8abd"/>
  <p:tag name="KSO_WM_UNIT_SUPPORT_UNIT_TYPE" val="[&quot;d&quot;,&quot;l&quot;,&quot;m&quot;,&quot;n&quot;,&quot;o&quot;,&quot;p&quot;,&quot;q&quot;,&quot;r&quot;,&quot;δ&quot;,&quot;ε&quot;,&quot;ζ&quot;,&quot;η&quot;,&quot;β&quot;,&quot;α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144054ed1e2fb80321"/>
  <p:tag name="KSO_WM_TEMPLATE_ASSEMBLE_GROUPID" val="60656f144054ed1e2fb8032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"/>
  <p:tag name="KSO_WM_SLIDE_BACKGROUND_TYPE" val="genera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  <p:tag name="KSO_WM_SLIDE_BACKGROUND_TYPE" val="general"/>
  <p:tag name="WM_BEAUTIFY_SHAPE_IDENTITY" val="{5df28086-a6c0-4905-bdd7-6cd28f1b04dc}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2055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b9f3424a44af4e06b87b3592e4f930a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033b47b4c5c41fb9a2c2aee4528e066"/>
  <p:tag name="KSO_WM_SLIDE_BACKGROUND_TYPE" val="fram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286"/>
  <p:tag name="KSO_WM_CHIP_GROUPID" val="612f6a61c37455bdf62a9584"/>
  <p:tag name="KSO_WM_CHIP_XID" val="612f6a61c37455bdf62a9586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20550"/>
  <p:tag name="KSO_WM_CHIP_COLORING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dd3fd0c8f86046d08cf4d7f084503d5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55ea74ded51412594fd3c4371abac21"/>
  <p:tag name="KSO_WM_SLIDE_BACKGROUND_TYPE" val="leftRigh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9993a8dfe3144e6aabbf7b68ee25c01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fbbfe257e864341a936f238afd96c7f"/>
  <p:tag name="KSO_WM_SLIDE_BACKGROUND_TYPE" val="topBotto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1*i*1"/>
  <p:tag name="KSO_WM_BEAUTIFY_FLAG" val="#wm#"/>
  <p:tag name="KSO_WM_TAG_VERSION" val="1.0"/>
  <p:tag name="KSO_WM_CHIP_GROUPID" val="614db707ffb8e1d28d9db084"/>
  <p:tag name="KSO_WM_CHIP_XID" val="617a7e68004054b232b8a365"/>
  <p:tag name="KSO_WM_UNIT_DEC_AREA_ID" val="56c94bcba9b542eb899fa81d723eb45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f432b86706f4671a2d146de95fce8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e7b3167b200e43b2891d62629da4e98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e4289feb8e947caaab5775e59d34bef"/>
  <p:tag name="KSO_WM_SLIDE_BACKGROUND_TYPE" val="bottomTo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9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88;96;2"/>
  <p:tag name="KSO_WM_UNIT_BLOCK" val="0"/>
  <p:tag name="KSO_WM_UNIT_DEC_AREA_ID" val="022a3dafc7ca45c89b220f58f3fd0a61"/>
  <p:tag name="KSO_WM_UNIT_ISCONTENTSTITLE" val="0"/>
  <p:tag name="KSO_WM_UNIT_ISNUMDGMTITLE" val="0"/>
  <p:tag name="KSO_WM_UNIT_PRESET_TEXT" val="我们的故事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0_1*a*1"/>
  <p:tag name="KSO_WM_TEMPLATE_CATEGORY" val="custom"/>
  <p:tag name="KSO_WM_TEMPLATE_INDEX" val="20220550"/>
  <p:tag name="KSO_WM_UNIT_LAYERLEVEL" val="1"/>
  <p:tag name="KSO_WM_TAG_VERSION" val="1.0"/>
  <p:tag name="KSO_WM_BEAUTIFY_FLAG" val="#wm#"/>
  <p:tag name="KSO_WM_CHIP_GROUPID" val="6168e227256448775aa5fe93"/>
  <p:tag name="KSO_WM_CHIP_XID" val="6168e227256448775aa5fe90"/>
  <p:tag name="KSO_WM_CHIP_FILLAREA_FILL_RULE" val="{&quot;fill_align&quot;:&quot;cm&quot;,&quot;fill_mode&quot;:&quot;adaptive&quot;,&quot;sacle_strategy&quot;:&quot;smart&quot;}"/>
  <p:tag name="KSO_WM_ASSEMBLE_CHIP_INDEX" val="6f0cfea630574557bf8d85aef1ed270a"/>
  <p:tag name="KSO_WM_UNIT_TEXT_FILL_FORE_SCHEMECOLOR_INDEX_BRIGHTNESS" val="0"/>
  <p:tag name="KSO_WM_UNIT_TEXT_FILL_FORE_SCHEMECOLOR_INDEX" val="13"/>
  <p:tag name="KSO_WM_UNIT_TEXT_FILL_TYPE" val="1"/>
  <p:tag name="KSO_WM_TEMPLATE_ASSEMBLE_XID" val="617a7f6d0692455894c27d65"/>
  <p:tag name="KSO_WM_TEMPLATE_ASSEMBLE_GROUPID" val="614db707ffb8e1d28d9db08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f4097f21c944ee4a2013b214f6277e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e75adda34b34a5e81339545febe8472"/>
  <p:tag name="KSO_WM_SLIDE_BACKGROUND_TYPE" val="navigati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a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24;26;2"/>
  <p:tag name="KSO_WM_UNIT_BLOCK" val="0"/>
  <p:tag name="KSO_WM_UNIT_DEC_AREA_ID" val="81db8137678540c784ab8e0640685af8"/>
  <p:tag name="KSO_WM_UNIT_ISCONTENTSTITLE" val="0"/>
  <p:tag name="KSO_WM_UNIT_ISNUMDGMTITLE" val="0"/>
  <p:tag name="KSO_WM_UNIT_PRESET_TEXT" val="CLICK TO ADD TITLE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0_1*b*1"/>
  <p:tag name="KSO_WM_TEMPLATE_CATEGORY" val="custom"/>
  <p:tag name="KSO_WM_TEMPLATE_INDEX" val="20220550"/>
  <p:tag name="KSO_WM_UNIT_LAYERLEVEL" val="1"/>
  <p:tag name="KSO_WM_TAG_VERSION" val="1.0"/>
  <p:tag name="KSO_WM_BEAUTIFY_FLAG" val="#wm#"/>
  <p:tag name="KSO_WM_CHIP_GROUPID" val="6168e227256448775aa5fe93"/>
  <p:tag name="KSO_WM_CHIP_XID" val="6168e227256448775aa5fe90"/>
  <p:tag name="KSO_WM_CHIP_FILLAREA_FILL_RULE" val="{&quot;fill_align&quot;:&quot;cm&quot;,&quot;fill_mode&quot;:&quot;adaptive&quot;,&quot;sacle_strategy&quot;:&quot;smart&quot;}"/>
  <p:tag name="KSO_WM_ASSEMBLE_CHIP_INDEX" val="6f0cfea630574557bf8d85aef1ed270a"/>
  <p:tag name="KSO_WM_UNIT_TEXT_FILL_FORE_SCHEMECOLOR_INDEX_BRIGHTNESS" val="0"/>
  <p:tag name="KSO_WM_UNIT_TEXT_FILL_FORE_SCHEMECOLOR_INDEX" val="13"/>
  <p:tag name="KSO_WM_UNIT_TEXT_FILL_TYPE" val="1"/>
  <p:tag name="KSO_WM_TEMPLATE_ASSEMBLE_XID" val="617a7f6d0692455894c27d65"/>
  <p:tag name="KSO_WM_TEMPLATE_ASSEMBLE_GROUPID" val="614db707ffb8e1d28d9db08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e62ff0859b524ae1a48faff2b022619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b4454e67b79451daf2e4aa173b230d5"/>
  <p:tag name="KSO_WM_SLIDE_BACKGROUND_TYPE" val="bel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b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205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2055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20550"/>
  <p:tag name="KSO_WM_CHIP_COLORING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1*i*1"/>
  <p:tag name="KSO_WM_BEAUTIFY_FLAG" val="#wm#"/>
  <p:tag name="KSO_WM_TAG_VERSION" val="1.0"/>
  <p:tag name="KSO_WM_CHIP_GROUPID" val="614db707ffb8e1d28d9db084"/>
  <p:tag name="KSO_WM_CHIP_XID" val="617a7e68004054b232b8a365"/>
  <p:tag name="KSO_WM_UNIT_DEC_AREA_ID" val="56c94bcba9b542eb899fa81d723eb45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f432b86706f4671a2d146de95fce8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88;96;2"/>
  <p:tag name="KSO_WM_UNIT_BLOCK" val="0"/>
  <p:tag name="KSO_WM_UNIT_DEC_AREA_ID" val="022a3dafc7ca45c89b220f58f3fd0a61"/>
  <p:tag name="KSO_WM_UNIT_ISCONTENTSTITLE" val="0"/>
  <p:tag name="KSO_WM_UNIT_ISNUMDGMTITLE" val="0"/>
  <p:tag name="KSO_WM_UNIT_PRESET_TEXT" val="我们的故事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0_1*a*1"/>
  <p:tag name="KSO_WM_TEMPLATE_CATEGORY" val="custom"/>
  <p:tag name="KSO_WM_TEMPLATE_INDEX" val="20220550"/>
  <p:tag name="KSO_WM_UNIT_LAYERLEVEL" val="1"/>
  <p:tag name="KSO_WM_TAG_VERSION" val="1.0"/>
  <p:tag name="KSO_WM_BEAUTIFY_FLAG" val="#wm#"/>
  <p:tag name="KSO_WM_CHIP_GROUPID" val="6168e227256448775aa5fe93"/>
  <p:tag name="KSO_WM_CHIP_XID" val="6168e227256448775aa5fe90"/>
  <p:tag name="KSO_WM_CHIP_FILLAREA_FILL_RULE" val="{&quot;fill_align&quot;:&quot;cm&quot;,&quot;fill_mode&quot;:&quot;adaptive&quot;,&quot;sacle_strategy&quot;:&quot;smart&quot;}"/>
  <p:tag name="KSO_WM_ASSEMBLE_CHIP_INDEX" val="6f0cfea630574557bf8d85aef1ed270a"/>
  <p:tag name="KSO_WM_UNIT_TEXT_FILL_FORE_SCHEMECOLOR_INDEX_BRIGHTNESS" val="0"/>
  <p:tag name="KSO_WM_UNIT_TEXT_FILL_FORE_SCHEMECOLOR_INDEX" val="13"/>
  <p:tag name="KSO_WM_UNIT_TEXT_FILL_TYPE" val="1"/>
  <p:tag name="KSO_WM_TEMPLATE_ASSEMBLE_XID" val="617a7f6d0692455894c27d65"/>
  <p:tag name="KSO_WM_TEMPLATE_ASSEMBLE_GROUPID" val="614db707ffb8e1d28d9db08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24;26;2"/>
  <p:tag name="KSO_WM_UNIT_BLOCK" val="0"/>
  <p:tag name="KSO_WM_UNIT_DEC_AREA_ID" val="81db8137678540c784ab8e0640685af8"/>
  <p:tag name="KSO_WM_UNIT_ISCONTENTSTITLE" val="0"/>
  <p:tag name="KSO_WM_UNIT_ISNUMDGMTITLE" val="0"/>
  <p:tag name="KSO_WM_UNIT_PRESET_TEXT" val="CLICK TO ADD TITLE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0_1*b*1"/>
  <p:tag name="KSO_WM_TEMPLATE_CATEGORY" val="custom"/>
  <p:tag name="KSO_WM_TEMPLATE_INDEX" val="20220550"/>
  <p:tag name="KSO_WM_UNIT_LAYERLEVEL" val="1"/>
  <p:tag name="KSO_WM_TAG_VERSION" val="1.0"/>
  <p:tag name="KSO_WM_BEAUTIFY_FLAG" val="#wm#"/>
  <p:tag name="KSO_WM_CHIP_GROUPID" val="6168e227256448775aa5fe93"/>
  <p:tag name="KSO_WM_CHIP_XID" val="6168e227256448775aa5fe90"/>
  <p:tag name="KSO_WM_CHIP_FILLAREA_FILL_RULE" val="{&quot;fill_align&quot;:&quot;cm&quot;,&quot;fill_mode&quot;:&quot;adaptive&quot;,&quot;sacle_strategy&quot;:&quot;smart&quot;}"/>
  <p:tag name="KSO_WM_ASSEMBLE_CHIP_INDEX" val="6f0cfea630574557bf8d85aef1ed270a"/>
  <p:tag name="KSO_WM_UNIT_TEXT_FILL_FORE_SCHEMECOLOR_INDEX_BRIGHTNESS" val="0"/>
  <p:tag name="KSO_WM_UNIT_TEXT_FILL_FORE_SCHEMECOLOR_INDEX" val="13"/>
  <p:tag name="KSO_WM_UNIT_TEXT_FILL_TYPE" val="1"/>
  <p:tag name="KSO_WM_TEMPLATE_ASSEMBLE_XID" val="617a7f6d0692455894c27d65"/>
  <p:tag name="KSO_WM_TEMPLATE_ASSEMBLE_GROUPID" val="614db707ffb8e1d28d9db08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3*i*1"/>
  <p:tag name="KSO_WM_BEAUTIFY_FLAG" val="#wm#"/>
  <p:tag name="KSO_WM_TAG_VERSION" val="1.0"/>
  <p:tag name="KSO_WM_CHIP_GROUPID" val="614db707ffb8e1d28d9db084"/>
  <p:tag name="KSO_WM_CHIP_XID" val="617a7e68004054b232b8a35c"/>
  <p:tag name="KSO_WM_UNIT_DEC_AREA_ID" val="c6607505989d4b3a819f93f9998cfc7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7118ae158a34140aac9bcb0a6e6b6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3*i*1"/>
  <p:tag name="KSO_WM_BEAUTIFY_FLAG" val="#wm#"/>
  <p:tag name="KSO_WM_TAG_VERSION" val="1.0"/>
  <p:tag name="KSO_WM_CHIP_GROUPID" val="614db707ffb8e1d28d9db084"/>
  <p:tag name="KSO_WM_CHIP_XID" val="617a7e68004054b232b8a35c"/>
  <p:tag name="KSO_WM_UNIT_DEC_AREA_ID" val="c6607505989d4b3a819f93f9998cfc7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7118ae158a34140aac9bcb0a6e6b64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0_1*a*1"/>
  <p:tag name="KSO_WM_TEMPLATE_CATEGORY" val="custom"/>
  <p:tag name="KSO_WM_TEMPLATE_INDEX" val="20220550"/>
  <p:tag name="KSO_WM_UNIT_LAYERLEVEL" val="1"/>
  <p:tag name="KSO_WM_TAG_VERSION" val="1.0"/>
  <p:tag name="KSO_WM_BEAUTIFY_FLAG" val="#wm#"/>
  <p:tag name="KSO_WM_UNIT_BLOCK" val="0"/>
  <p:tag name="KSO_WM_UNIT_DEC_AREA_ID" val="e0f6d1e1954249eaa42521058af616b4"/>
  <p:tag name="KSO_WM_UNIT_DEFAULT_FONT" val="60;72;2"/>
  <p:tag name="KSO_WM_CHIP_GROUPID" val="612ee0258ebfb23103c99f75"/>
  <p:tag name="KSO_WM_CHIP_XID" val="612ee0258ebfb23103c99f76"/>
  <p:tag name="KSO_WM_CHIP_FILLAREA_FILL_RULE" val="{&quot;fill_align&quot;:&quot;cm&quot;,&quot;fill_mode&quot;:&quot;adaptive&quot;,&quot;sacle_strategy&quot;:&quot;smart&quot;}"/>
  <p:tag name="KSO_WM_ASSEMBLE_CHIP_INDEX" val="01500112c52948bfb234816ba6570b45"/>
  <p:tag name="KSO_WM_UNIT_TEXT_FILL_FORE_SCHEMECOLOR_INDEX_BRIGHTNESS" val="0.15"/>
  <p:tag name="KSO_WM_UNIT_TEXT_FILL_FORE_SCHEMECOLOR_INDEX" val="13"/>
  <p:tag name="KSO_WM_UNIT_TEXT_FILL_TYPE" val="1"/>
  <p:tag name="KSO_WM_TEMPLATE_ASSEMBLE_XID" val="617a7f6c004054b232b8abe4"/>
  <p:tag name="KSO_WM_TEMPLATE_ASSEMBLE_GROUPID" val="614db707ffb8e1d28d9db08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2*i*1"/>
  <p:tag name="KSO_WM_BEAUTIFY_FLAG" val="#wm#"/>
  <p:tag name="KSO_WM_TAG_VERSION" val="1.0"/>
  <p:tag name="KSO_WM_CHIP_GROUPID" val="614db707ffb8e1d28d9db084"/>
  <p:tag name="KSO_WM_CHIP_XID" val="617a7e68004054b232b8a33c"/>
  <p:tag name="KSO_WM_UNIT_DEC_AREA_ID" val="d9a8b2d014dc4723a579921f58374f3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ad2f2d790214c6c836610d92d12179b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5*i*1"/>
  <p:tag name="KSO_WM_BEAUTIFY_FLAG" val="#wm#"/>
  <p:tag name="KSO_WM_TAG_VERSION" val="1.0"/>
  <p:tag name="KSO_WM_CHIP_GROUPID" val="614db707ffb8e1d28d9db084"/>
  <p:tag name="KSO_WM_CHIP_XID" val="617a7e68004054b232b8a34e"/>
  <p:tag name="KSO_WM_UNIT_DEC_AREA_ID" val="b3d6b48cdd934770ad85b1b958a1951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8025a33c57648fc90e72e5e97ed25d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88;96;2"/>
  <p:tag name="KSO_WM_UNIT_BLOCK" val="0"/>
  <p:tag name="KSO_WM_UNIT_DEC_AREA_ID" val="875a84b4bd754770b1f1e755e52f427f"/>
  <p:tag name="KSO_WM_UNIT_ISCONTENTSTITLE" val="0"/>
  <p:tag name="KSO_WM_UNIT_ISNUMDGMTITLE" val="0"/>
  <p:tag name="KSO_WM_UNIT_PRESET_TEXT" val="感谢观看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0_1*a*1"/>
  <p:tag name="KSO_WM_TEMPLATE_CATEGORY" val="custom"/>
  <p:tag name="KSO_WM_TEMPLATE_INDEX" val="20220550"/>
  <p:tag name="KSO_WM_UNIT_LAYERLEVEL" val="1"/>
  <p:tag name="KSO_WM_TAG_VERSION" val="1.0"/>
  <p:tag name="KSO_WM_BEAUTIFY_FLAG" val="#wm#"/>
  <p:tag name="KSO_WM_CHIP_GROUPID" val="6168e227256448775aa5fe93"/>
  <p:tag name="KSO_WM_CHIP_XID" val="6168e227256448775aa5fe90"/>
  <p:tag name="KSO_WM_CHIP_FILLAREA_FILL_RULE" val="{&quot;fill_align&quot;:&quot;cm&quot;,&quot;fill_mode&quot;:&quot;adaptive&quot;,&quot;sacle_strategy&quot;:&quot;smart&quot;}"/>
  <p:tag name="KSO_WM_ASSEMBLE_CHIP_INDEX" val="6bb52420ae4947e3949ecd3009e464ac"/>
  <p:tag name="KSO_WM_UNIT_TEXT_FILL_FORE_SCHEMECOLOR_INDEX_BRIGHTNESS" val="0"/>
  <p:tag name="KSO_WM_UNIT_TEXT_FILL_FORE_SCHEMECOLOR_INDEX" val="13"/>
  <p:tag name="KSO_WM_UNIT_TEXT_FILL_TYPE" val="1"/>
  <p:tag name="KSO_WM_TEMPLATE_ASSEMBLE_XID" val="617a7f6b004054b232b8abb9"/>
  <p:tag name="KSO_WM_TEMPLATE_ASSEMBLE_GROUPID" val="614db707ffb8e1d28d9db08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24;26;2"/>
  <p:tag name="KSO_WM_UNIT_BLOCK" val="0"/>
  <p:tag name="KSO_WM_UNIT_DEC_AREA_ID" val="2b127da5aed3476a87893d5931c25498"/>
  <p:tag name="KSO_WM_UNIT_ISCONTENTSTITLE" val="0"/>
  <p:tag name="KSO_WM_UNIT_ISNUMDGMTITLE" val="0"/>
  <p:tag name="KSO_WM_UNIT_PRESET_TEXT" val="CLICK TO ADD TITLE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0_1*b*1"/>
  <p:tag name="KSO_WM_TEMPLATE_CATEGORY" val="custom"/>
  <p:tag name="KSO_WM_TEMPLATE_INDEX" val="20220550"/>
  <p:tag name="KSO_WM_UNIT_LAYERLEVEL" val="1"/>
  <p:tag name="KSO_WM_TAG_VERSION" val="1.0"/>
  <p:tag name="KSO_WM_BEAUTIFY_FLAG" val="#wm#"/>
  <p:tag name="KSO_WM_CHIP_GROUPID" val="6168e227256448775aa5fe93"/>
  <p:tag name="KSO_WM_CHIP_XID" val="6168e227256448775aa5fe90"/>
  <p:tag name="KSO_WM_CHIP_FILLAREA_FILL_RULE" val="{&quot;fill_align&quot;:&quot;cm&quot;,&quot;fill_mode&quot;:&quot;adaptive&quot;,&quot;sacle_strategy&quot;:&quot;smart&quot;}"/>
  <p:tag name="KSO_WM_ASSEMBLE_CHIP_INDEX" val="6bb52420ae4947e3949ecd3009e464ac"/>
  <p:tag name="KSO_WM_UNIT_TEXT_FILL_FORE_SCHEMECOLOR_INDEX_BRIGHTNESS" val="0"/>
  <p:tag name="KSO_WM_UNIT_TEXT_FILL_FORE_SCHEMECOLOR_INDEX" val="13"/>
  <p:tag name="KSO_WM_UNIT_TEXT_FILL_TYPE" val="1"/>
  <p:tag name="KSO_WM_TEMPLATE_ASSEMBLE_XID" val="617a7f6b004054b232b8abb9"/>
  <p:tag name="KSO_WM_TEMPLATE_ASSEMBLE_GROUPID" val="614db707ffb8e1d28d9db0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0_1*a*1"/>
  <p:tag name="KSO_WM_TEMPLATE_CATEGORY" val="custom"/>
  <p:tag name="KSO_WM_TEMPLATE_INDEX" val="20220550"/>
  <p:tag name="KSO_WM_UNIT_LAYERLEVEL" val="1"/>
  <p:tag name="KSO_WM_TAG_VERSION" val="1.0"/>
  <p:tag name="KSO_WM_BEAUTIFY_FLAG" val="#wm#"/>
  <p:tag name="KSO_WM_UNIT_BLOCK" val="0"/>
  <p:tag name="KSO_WM_UNIT_DEC_AREA_ID" val="e0f6d1e1954249eaa42521058af616b4"/>
  <p:tag name="KSO_WM_UNIT_DEFAULT_FONT" val="60;72;2"/>
  <p:tag name="KSO_WM_CHIP_GROUPID" val="612ee0258ebfb23103c99f75"/>
  <p:tag name="KSO_WM_CHIP_XID" val="612ee0258ebfb23103c99f76"/>
  <p:tag name="KSO_WM_CHIP_FILLAREA_FILL_RULE" val="{&quot;fill_align&quot;:&quot;cm&quot;,&quot;fill_mode&quot;:&quot;adaptive&quot;,&quot;sacle_strategy&quot;:&quot;smart&quot;}"/>
  <p:tag name="KSO_WM_ASSEMBLE_CHIP_INDEX" val="01500112c52948bfb234816ba6570b45"/>
  <p:tag name="KSO_WM_UNIT_TEXT_FILL_FORE_SCHEMECOLOR_INDEX_BRIGHTNESS" val="0.15"/>
  <p:tag name="KSO_WM_UNIT_TEXT_FILL_FORE_SCHEMECOLOR_INDEX" val="13"/>
  <p:tag name="KSO_WM_UNIT_TEXT_FILL_TYPE" val="1"/>
  <p:tag name="KSO_WM_TEMPLATE_ASSEMBLE_XID" val="617a7f6c004054b232b8abe4"/>
  <p:tag name="KSO_WM_TEMPLATE_ASSEMBLE_GROUPID" val="614db707ffb8e1d28d9db08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360d4737dade4fd4933bc48e1cee0ac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c1976f1a252405e95f23300c6eda7e6"/>
  <p:tag name="KSO_WM_SLIDE_BACKGROUND_TYPE" val="genera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v"/>
  <p:tag name="KSO_WM_TEMPLATE_CATEGORY" val="chip"/>
  <p:tag name="KSO_WM_TEMPLATE_INDEX" val="20220550"/>
  <p:tag name="KSO_WM_UNIT_TYPE" val="i"/>
  <p:tag name="KSO_WM_UNIT_INDEX" val="1"/>
  <p:tag name="KSO_WM_UNIT_ID" val="chip20220550_4*i*1"/>
  <p:tag name="KSO_WM_BEAUTIFY_FLAG" val="#wm#"/>
  <p:tag name="KSO_WM_TAG_VERSION" val="1.0"/>
  <p:tag name="KSO_WM_CHIP_GROUPID" val="614db707ffb8e1d28d9db084"/>
  <p:tag name="KSO_WM_CHIP_XID" val="617a7e68004054b232b8a35f"/>
  <p:tag name="KSO_WM_UNIT_DEC_AREA_ID" val="b9f3424a44af4e06b87b3592e4f930a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033b47b4c5c41fb9a2c2aee4528e066"/>
  <p:tag name="KSO_WM_SLIDE_BACKGROUND_TYPE" val="fram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286"/>
  <p:tag name="KSO_WM_CHIP_GROUPID" val="612f6a61c37455bdf62a9584"/>
  <p:tag name="KSO_WM_CHIP_XID" val="612f6a61c37455bdf62a9586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EFFFF"/>
      </a:lt1>
      <a:dk2>
        <a:srgbClr val="EBB7C1"/>
      </a:dk2>
      <a:lt2>
        <a:srgbClr val="FFFFFF"/>
      </a:lt2>
      <a:accent1>
        <a:srgbClr val="A21D36"/>
      </a:accent1>
      <a:accent2>
        <a:srgbClr val="D4625E"/>
      </a:accent2>
      <a:accent3>
        <a:srgbClr val="E8D58A"/>
      </a:accent3>
      <a:accent4>
        <a:srgbClr val="6C5274"/>
      </a:accent4>
      <a:accent5>
        <a:srgbClr val="696283"/>
      </a:accent5>
      <a:accent6>
        <a:srgbClr val="71A4A6"/>
      </a:accent6>
      <a:hlink>
        <a:srgbClr val="5FCB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">
      <a:dk1>
        <a:srgbClr val="000000"/>
      </a:dk1>
      <a:lt1>
        <a:srgbClr val="FEFFFF"/>
      </a:lt1>
      <a:dk2>
        <a:srgbClr val="EBB7C1"/>
      </a:dk2>
      <a:lt2>
        <a:srgbClr val="FFFFFF"/>
      </a:lt2>
      <a:accent1>
        <a:srgbClr val="A21D36"/>
      </a:accent1>
      <a:accent2>
        <a:srgbClr val="D4625E"/>
      </a:accent2>
      <a:accent3>
        <a:srgbClr val="E8D58A"/>
      </a:accent3>
      <a:accent4>
        <a:srgbClr val="6C5274"/>
      </a:accent4>
      <a:accent5>
        <a:srgbClr val="696283"/>
      </a:accent5>
      <a:accent6>
        <a:srgbClr val="71A4A6"/>
      </a:accent6>
      <a:hlink>
        <a:srgbClr val="5FCB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</TotalTime>
  <Words>304</Words>
  <Application>Microsoft Office PowerPoint</Application>
  <PresentationFormat>自定义</PresentationFormat>
  <Paragraphs>36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平衡</vt:lpstr>
      <vt:lpstr>3_Office 主题​​</vt:lpstr>
      <vt:lpstr>4_Office 主题​​</vt:lpstr>
      <vt:lpstr>吉祥文化与泰山</vt:lpstr>
      <vt:lpstr>幻灯片 2</vt:lpstr>
      <vt:lpstr>幻灯片 3</vt:lpstr>
      <vt:lpstr>幻灯片 4</vt:lpstr>
      <vt:lpstr>幻灯片 5</vt:lpstr>
      <vt:lpstr>书法作品</vt:lpstr>
      <vt:lpstr>幻灯片 7</vt:lpstr>
      <vt:lpstr>幻灯片 8</vt:lpstr>
      <vt:lpstr>思考</vt:lpstr>
      <vt:lpstr>幻灯片 10</vt:lpstr>
      <vt:lpstr>小结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70</cp:revision>
  <dcterms:created xsi:type="dcterms:W3CDTF">2021-12-22T04:15:00Z</dcterms:created>
  <dcterms:modified xsi:type="dcterms:W3CDTF">2021-12-27T12:36:46Z</dcterms:modified>
  <cp:contentStatus>最终状态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EF3BDAC33D5D4EA8A1D5E52A2A614E86</vt:lpwstr>
  </property>
  <property fmtid="{D5CDD505-2E9C-101B-9397-08002B2CF9AE}" pid="3" name="KSOProductBuildVer">
    <vt:lpwstr>2052-11.1.0.11115</vt:lpwstr>
  </property>
  <property fmtid="{D5CDD505-2E9C-101B-9397-08002B2CF9AE}" pid="4" name="_MarkAsFinal">
    <vt:bool>true</vt:bool>
  </property>
</Properties>
</file>