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88" r:id="rId3"/>
    <p:sldId id="384" r:id="rId5"/>
    <p:sldId id="395" r:id="rId6"/>
    <p:sldId id="443" r:id="rId7"/>
    <p:sldId id="419" r:id="rId8"/>
    <p:sldId id="442" r:id="rId9"/>
  </p:sldIdLst>
  <p:sldSz cx="9144000" cy="514477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477"/>
    <a:srgbClr val="E6E6E6"/>
    <a:srgbClr val="00A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7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366"/>
      </p:cViewPr>
      <p:guideLst>
        <p:guide orient="horz" pos="166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0F7B8-3097-4669-8E62-5BE6BCD9F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E94B9-1F08-48DF-B7B6-E879767F1C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E94B9-1F08-48DF-B7B6-E879767F1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4580442" y="-1"/>
            <a:ext cx="4563558" cy="5159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-1"/>
            <a:ext cx="4580442" cy="51450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3" y="265283"/>
            <a:ext cx="8561027" cy="4648207"/>
          </a:xfrm>
          <a:prstGeom prst="rect">
            <a:avLst/>
          </a:prstGeom>
        </p:spPr>
      </p:pic>
      <p:sp>
        <p:nvSpPr>
          <p:cNvPr id="3" name="文本框 37"/>
          <p:cNvSpPr txBox="1"/>
          <p:nvPr userDrawn="1"/>
        </p:nvSpPr>
        <p:spPr>
          <a:xfrm>
            <a:off x="3613924" y="318630"/>
            <a:ext cx="198512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sz="18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1800" b="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491800"/>
            <a:ext cx="363826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5736" y="491800"/>
            <a:ext cx="363826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4834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产品运行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573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4834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573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4834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573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TextBox 1"/>
          <p:cNvSpPr txBox="1"/>
          <p:nvPr userDrawn="1"/>
        </p:nvSpPr>
        <p:spPr>
          <a:xfrm>
            <a:off x="3865664" y="368823"/>
            <a:ext cx="1292638" cy="299944"/>
          </a:xfrm>
          <a:prstGeom prst="rect">
            <a:avLst/>
          </a:prstGeom>
          <a:noFill/>
        </p:spPr>
        <p:txBody>
          <a:bodyPr wrap="none" lIns="68568" tIns="34285" rIns="68568" bIns="34285" rtlCol="0">
            <a:spAutoFit/>
          </a:bodyPr>
          <a:lstStyle/>
          <a:p>
            <a:pPr lvl="0" algn="ctr"/>
            <a:r>
              <a:rPr lang="zh-CN" alt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点击添加标题</a:t>
            </a:r>
            <a:endParaRPr lang="en-US" altLang="zh-CN" sz="15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3274749" y="710767"/>
            <a:ext cx="2562232" cy="346239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273051" y="512920"/>
            <a:ext cx="6489700" cy="524037"/>
          </a:xfrm>
          <a:prstGeom prst="rect">
            <a:avLst/>
          </a:prstGeom>
        </p:spPr>
        <p:txBody>
          <a:bodyPr lIns="68580" tIns="34290" rIns="68580" bIns="34290"/>
          <a:lstStyle>
            <a:lvl1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/>
          </p:nvPr>
        </p:nvSpPr>
        <p:spPr>
          <a:xfrm>
            <a:off x="273051" y="940385"/>
            <a:ext cx="6489700" cy="2858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2370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75285" indent="0" algn="ctr">
              <a:buNone/>
              <a:defRPr sz="1600"/>
            </a:lvl2pPr>
            <a:lvl3pPr marL="749935" indent="0" algn="ctr">
              <a:buNone/>
              <a:defRPr sz="1500"/>
            </a:lvl3pPr>
            <a:lvl4pPr marL="1125220" indent="0" algn="ctr">
              <a:buNone/>
              <a:defRPr sz="1300"/>
            </a:lvl4pPr>
            <a:lvl5pPr marL="1499870" indent="0" algn="ctr">
              <a:buNone/>
              <a:defRPr sz="1300"/>
            </a:lvl5pPr>
            <a:lvl6pPr marL="1875155" indent="0" algn="ctr">
              <a:buNone/>
              <a:defRPr sz="1300"/>
            </a:lvl6pPr>
            <a:lvl7pPr marL="2250440" indent="0" algn="ctr">
              <a:buNone/>
              <a:defRPr sz="1300"/>
            </a:lvl7pPr>
            <a:lvl8pPr marL="2625090" indent="0" algn="ctr">
              <a:buNone/>
              <a:defRPr sz="1300"/>
            </a:lvl8pPr>
            <a:lvl9pPr marL="3000375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8756"/>
            <a:ext cx="2057400" cy="273929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4" y="4768756"/>
            <a:ext cx="3086100" cy="27392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3878" y="4768756"/>
            <a:ext cx="371476" cy="273929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</a:fld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560" cy="5145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五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580442" y="-1"/>
            <a:ext cx="4563558" cy="5159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-1"/>
            <a:ext cx="4580442" cy="51450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3" y="265283"/>
            <a:ext cx="8561027" cy="4648207"/>
          </a:xfrm>
          <a:prstGeom prst="rect">
            <a:avLst/>
          </a:prstGeom>
          <a:solidFill>
            <a:srgbClr val="E6E6E6"/>
          </a:solidFill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7"/>
          <a:stretch>
            <a:fillRect/>
          </a:stretch>
        </p:blipFill>
        <p:spPr>
          <a:xfrm>
            <a:off x="2766809" y="214237"/>
            <a:ext cx="6069184" cy="47960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2" r="71257" b="28886"/>
          <a:stretch>
            <a:fillRect/>
          </a:stretch>
        </p:blipFill>
        <p:spPr>
          <a:xfrm>
            <a:off x="2606833" y="3972378"/>
            <a:ext cx="1716908" cy="917252"/>
          </a:xfrm>
          <a:prstGeom prst="rect">
            <a:avLst/>
          </a:prstGeom>
        </p:spPr>
      </p:pic>
      <p:sp>
        <p:nvSpPr>
          <p:cNvPr id="11" name="文本框 158"/>
          <p:cNvSpPr txBox="1"/>
          <p:nvPr/>
        </p:nvSpPr>
        <p:spPr>
          <a:xfrm rot="20382928">
            <a:off x="1566702" y="1767303"/>
            <a:ext cx="5006340" cy="803275"/>
          </a:xfrm>
          <a:prstGeom prst="rect">
            <a:avLst/>
          </a:prstGeom>
          <a:noFill/>
        </p:spPr>
        <p:txBody>
          <a:bodyPr wrap="none" lIns="65032" tIns="32516" rIns="65032" bIns="32516" rtlCol="0">
            <a:spAutoFit/>
          </a:bodyPr>
          <a:lstStyle/>
          <a:p>
            <a:pPr algn="l"/>
            <a:r>
              <a:rPr kumimoji="1" lang="zh-CN" altLang="en-US" sz="4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车、马故事我来讲</a:t>
            </a:r>
            <a:endParaRPr kumimoji="1" lang="zh-CN" altLang="en-US" sz="48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59"/>
          <p:cNvSpPr txBox="1"/>
          <p:nvPr/>
        </p:nvSpPr>
        <p:spPr>
          <a:xfrm rot="20382928">
            <a:off x="724429" y="3308509"/>
            <a:ext cx="4376454" cy="325546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TEMPLATE DESIGNS CONTRACTED WIND POWERPOINT TEMPLATE DESIGNS</a:t>
            </a:r>
            <a:endParaRPr lang="zh-CN" alt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60"/>
          <p:cNvSpPr txBox="1"/>
          <p:nvPr/>
        </p:nvSpPr>
        <p:spPr>
          <a:xfrm rot="20382928">
            <a:off x="4198039" y="2198497"/>
            <a:ext cx="2492587" cy="202499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algn="dist">
              <a:lnSpc>
                <a:spcPts val="960"/>
              </a:lnSpc>
            </a:pPr>
            <a:r>
              <a:rPr kumimoji="1" lang="en-US" altLang="zh-CN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PRESENTED</a:t>
            </a:r>
            <a:r>
              <a:rPr kumimoji="1" lang="zh-CN" altLang="en-US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 </a:t>
            </a:r>
            <a:r>
              <a:rPr kumimoji="1" lang="en-US" altLang="zh-CN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BY</a:t>
            </a:r>
            <a:r>
              <a:rPr kumimoji="1" lang="zh-CN" altLang="en-US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 </a:t>
            </a:r>
            <a:r>
              <a:rPr kumimoji="1" lang="en-US" altLang="zh-CN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JANE</a:t>
            </a:r>
            <a:r>
              <a:rPr kumimoji="1" lang="zh-CN" altLang="en-US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 </a:t>
            </a:r>
            <a:r>
              <a:rPr kumimoji="1" lang="en-US" altLang="zh-CN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DOE</a:t>
            </a:r>
            <a:endParaRPr kumimoji="1" lang="en-US" altLang="zh-CN" sz="1200" b="1" dirty="0">
              <a:solidFill>
                <a:schemeClr val="accent2"/>
              </a:solidFill>
              <a:latin typeface="+mj-lt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4" name="文本框 36"/>
          <p:cNvSpPr txBox="1"/>
          <p:nvPr/>
        </p:nvSpPr>
        <p:spPr>
          <a:xfrm>
            <a:off x="372774" y="388019"/>
            <a:ext cx="1302385" cy="372110"/>
          </a:xfrm>
          <a:prstGeom prst="rect">
            <a:avLst/>
          </a:prstGeom>
          <a:noFill/>
        </p:spPr>
        <p:txBody>
          <a:bodyPr wrap="none" lIns="65032" tIns="32516" rIns="65032" bIns="32516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行后课程</a:t>
            </a:r>
            <a:r>
              <a:rPr kumimoji="1" lang="en-US" altLang="zh-CN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kumimoji="1" lang="en-US" altLang="zh-CN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Alex Goot,Andie Case - Shape of Yo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323" y="20408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99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49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49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3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201062208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" y="2553970"/>
            <a:ext cx="2914650" cy="2216150"/>
          </a:xfrm>
          <a:prstGeom prst="rect">
            <a:avLst/>
          </a:prstGeom>
        </p:spPr>
      </p:pic>
      <p:pic>
        <p:nvPicPr>
          <p:cNvPr id="3" name="图片 2" descr="QQ图片202201062208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367030"/>
            <a:ext cx="2932430" cy="2226945"/>
          </a:xfrm>
          <a:prstGeom prst="rect">
            <a:avLst/>
          </a:prstGeom>
        </p:spPr>
      </p:pic>
      <p:pic>
        <p:nvPicPr>
          <p:cNvPr id="5" name="图片 4" descr="QQ图片202201062209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620" y="2553970"/>
            <a:ext cx="2488565" cy="2216785"/>
          </a:xfrm>
          <a:prstGeom prst="rect">
            <a:avLst/>
          </a:prstGeom>
        </p:spPr>
      </p:pic>
      <p:pic>
        <p:nvPicPr>
          <p:cNvPr id="6" name="图片 5" descr="QQ图片202201062209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20" y="418465"/>
            <a:ext cx="2487295" cy="2175510"/>
          </a:xfrm>
          <a:prstGeom prst="rect">
            <a:avLst/>
          </a:prstGeom>
        </p:spPr>
      </p:pic>
      <p:pic>
        <p:nvPicPr>
          <p:cNvPr id="7" name="图片 6" descr="QQ图片202201062209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875" y="3460115"/>
            <a:ext cx="2773045" cy="1531620"/>
          </a:xfrm>
          <a:prstGeom prst="rect">
            <a:avLst/>
          </a:prstGeom>
        </p:spPr>
      </p:pic>
      <p:pic>
        <p:nvPicPr>
          <p:cNvPr id="8" name="图片 7" descr="QQ图片20220106221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270" y="1949450"/>
            <a:ext cx="2602865" cy="1465580"/>
          </a:xfrm>
          <a:prstGeom prst="rect">
            <a:avLst/>
          </a:prstGeom>
        </p:spPr>
      </p:pic>
      <p:pic>
        <p:nvPicPr>
          <p:cNvPr id="9" name="图片 8" descr="QQ图片202201062208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307975"/>
            <a:ext cx="2835910" cy="1596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54810" y="2115185"/>
            <a:ext cx="5340985" cy="1261110"/>
          </a:xfrm>
          <a:prstGeom prst="rect">
            <a:avLst/>
          </a:prstGeom>
          <a:noFill/>
        </p:spPr>
        <p:txBody>
          <a:bodyPr wrap="square" lIns="61211" tIns="30605" rIns="61211" bIns="30605" rtlCol="0">
            <a:spAutoFit/>
          </a:bodyPr>
          <a:lstStyle/>
          <a:p>
            <a:pPr indent="5080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围绕本次研学中看到的车、马，以及学习中了解到的关于车、马的故事，借助故事分享的方式，提高学习效果。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572895" y="1521460"/>
            <a:ext cx="1685290" cy="431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1613535" y="1492885"/>
            <a:ext cx="1603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活动意图：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14170" y="3054985"/>
            <a:ext cx="5734685" cy="508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p>
            <a:pPr algn="ctr"/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具体内容：研学中的故事、 关于车马故事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22045" y="1666240"/>
            <a:ext cx="7118985" cy="1261110"/>
          </a:xfrm>
          <a:prstGeom prst="rect">
            <a:avLst/>
          </a:prstGeom>
          <a:noFill/>
        </p:spPr>
        <p:txBody>
          <a:bodyPr wrap="square" lIns="61211" tIns="30605" rIns="61211" bIns="30605" rtlCol="0">
            <a:spAutoFit/>
          </a:bodyPr>
          <a:lstStyle/>
          <a:p>
            <a:pPr indent="5080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同学们，相信你在研学过程中发现了许多关于车马的故事，也看到了从古至今车马的演变，那么你印象最深刻的是什么？请大家用讲故事的形式，开展一次车马工具故事大会吧！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532255" y="1068705"/>
            <a:ext cx="1685290" cy="431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1614170" y="1055370"/>
            <a:ext cx="1603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活动内容：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14170" y="3054985"/>
            <a:ext cx="5734685" cy="508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p>
            <a:pPr algn="ctr"/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具体内容：研学中的故事、 关于车马故事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14190" y="1481455"/>
            <a:ext cx="1796415" cy="701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小组推荐展示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14190" y="3429635"/>
            <a:ext cx="1821180" cy="701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个人自主展示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32880" y="2455464"/>
            <a:ext cx="1457825" cy="701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p>
            <a:pPr algn="ctr"/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活动形式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肘形连接符 12"/>
          <p:cNvCxnSpPr/>
          <p:nvPr/>
        </p:nvCxnSpPr>
        <p:spPr>
          <a:xfrm>
            <a:off x="3690620" y="2806700"/>
            <a:ext cx="330835" cy="3175"/>
          </a:xfrm>
          <a:prstGeom prst="bentConnector3">
            <a:avLst>
              <a:gd name="adj1" fmla="val 50096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stCxn id="6" idx="1"/>
            <a:endCxn id="12" idx="3"/>
          </p:cNvCxnSpPr>
          <p:nvPr/>
        </p:nvCxnSpPr>
        <p:spPr>
          <a:xfrm rot="10800000" flipV="1">
            <a:off x="3690620" y="1832610"/>
            <a:ext cx="623570" cy="97409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肘形连接符 14"/>
          <p:cNvCxnSpPr>
            <a:stCxn id="12" idx="3"/>
            <a:endCxn id="9" idx="1"/>
          </p:cNvCxnSpPr>
          <p:nvPr/>
        </p:nvCxnSpPr>
        <p:spPr>
          <a:xfrm>
            <a:off x="3690620" y="2806700"/>
            <a:ext cx="623570" cy="97409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64895" y="1320165"/>
            <a:ext cx="7014210" cy="1020445"/>
          </a:xfrm>
          <a:prstGeom prst="rect">
            <a:avLst/>
          </a:prstGeom>
          <a:noFill/>
        </p:spPr>
        <p:txBody>
          <a:bodyPr wrap="square" lIns="61211" tIns="30605" rIns="61211" bIns="30605" rtlCol="0">
            <a:spAutoFit/>
          </a:bodyPr>
          <a:lstStyle/>
          <a:p>
            <a:pPr indent="12192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评选故事大王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833245" y="874395"/>
            <a:ext cx="1466850" cy="431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1833245" y="859790"/>
            <a:ext cx="146748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35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活动评价：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5"/>
          <p:cNvSpPr txBox="1"/>
          <p:nvPr/>
        </p:nvSpPr>
        <p:spPr>
          <a:xfrm>
            <a:off x="1122045" y="2935605"/>
            <a:ext cx="7118985" cy="1261110"/>
          </a:xfrm>
          <a:prstGeom prst="rect">
            <a:avLst/>
          </a:prstGeom>
          <a:noFill/>
        </p:spPr>
        <p:txBody>
          <a:bodyPr wrap="square" lIns="61211" tIns="30605" rIns="61211" bIns="30605" rtlCol="0">
            <a:spAutoFit/>
          </a:bodyPr>
          <a:p>
            <a:pPr indent="5080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同学们，相信你在研学过程中发现了许多关于车马的故事，也看到了从古至今车马的演变，那么你印象最深刻的是什么？请大家用讲故事的形式，开展一次车马工具故事大会吧！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1838325" y="2487295"/>
            <a:ext cx="1466850" cy="431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1838325" y="2495550"/>
            <a:ext cx="146748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35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活动标准：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04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BD39A"/>
      </a:accent1>
      <a:accent2>
        <a:srgbClr val="FFC000"/>
      </a:accent2>
      <a:accent3>
        <a:srgbClr val="9BD39A"/>
      </a:accent3>
      <a:accent4>
        <a:srgbClr val="FFC000"/>
      </a:accent4>
      <a:accent5>
        <a:srgbClr val="9BD39A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494</Words>
  <Application>WPS 演示</Application>
  <PresentationFormat>自定义</PresentationFormat>
  <Paragraphs>34</Paragraphs>
  <Slides>6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Open Sans</vt:lpstr>
      <vt:lpstr>Segoe Print</vt:lpstr>
      <vt:lpstr>Roboto Condensed</vt:lpstr>
      <vt:lpstr>Wide Latin</vt:lpstr>
      <vt:lpstr>Arial</vt:lpstr>
      <vt:lpstr>Calibri</vt:lpstr>
      <vt:lpstr>Calibri Light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冰红茶</cp:lastModifiedBy>
  <cp:revision>191</cp:revision>
  <dcterms:created xsi:type="dcterms:W3CDTF">2017-06-23T02:08:00Z</dcterms:created>
  <dcterms:modified xsi:type="dcterms:W3CDTF">2022-01-06T19:45:34Z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24CDE2977BA341F0BBA1AAA723BD36B2</vt:lpwstr>
  </property>
  <property fmtid="{D5CDD505-2E9C-101B-9397-08002B2CF9AE}" pid="3" name="KSOProductBuildVer">
    <vt:lpwstr>2052-11.1.0.11194</vt:lpwstr>
  </property>
</Properties>
</file>