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58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EDCE"/>
    <a:srgbClr val="F3EA9D"/>
    <a:srgbClr val="F7F6B6"/>
    <a:srgbClr val="F1E5BB"/>
    <a:srgbClr val="D9D9D9"/>
    <a:srgbClr val="FFFFFF"/>
    <a:srgbClr val="DCDCDC"/>
    <a:srgbClr val="F0F0F0"/>
    <a:srgbClr val="E6E6E6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image" Target="../media/image1.png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1292225"/>
            <a:ext cx="9799200" cy="2570400"/>
          </a:xfrm>
        </p:spPr>
        <p:txBody>
          <a:bodyPr>
            <a:normAutofit fontScale="90000"/>
          </a:bodyPr>
          <a:p>
            <a:r>
              <a:rPr lang="zh-CN" altLang="zh-CN"/>
              <a:t>了解车马馆，确定研学路线</a:t>
            </a:r>
            <a:br>
              <a:rPr lang="zh-CN" altLang="zh-CN"/>
            </a:br>
            <a:br>
              <a:rPr lang="zh-CN" altLang="en-US"/>
            </a:b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/>
              <a:t>——</a:t>
            </a:r>
            <a:r>
              <a:rPr lang="zh-CN" altLang="en-US"/>
              <a:t>中国古车博物馆研学旅行课程行前课程</a:t>
            </a:r>
            <a:r>
              <a:rPr lang="zh-CN" altLang="en-US"/>
              <a:t>二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一、课堂</a:t>
            </a:r>
            <a:r>
              <a:rPr lang="zh-CN" altLang="en-US"/>
              <a:t>导入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330" y="1670685"/>
            <a:ext cx="10968990" cy="3361055"/>
          </a:xfrm>
        </p:spPr>
        <p:txBody>
          <a:bodyPr/>
          <a:p>
            <a:r>
              <a:rPr lang="zh-CN" altLang="en-US" sz="2800"/>
              <a:t>请同学们观看中国古车博物馆的介绍影片，结合自己课下搜集的</a:t>
            </a:r>
            <a:r>
              <a:rPr lang="zh-CN" altLang="en-US" sz="2800"/>
              <a:t>资料，说一说对中国古车博物馆有哪些</a:t>
            </a:r>
            <a:r>
              <a:rPr lang="zh-CN" altLang="en-US" sz="2800"/>
              <a:t>认识？</a:t>
            </a:r>
            <a:endParaRPr lang="zh-CN" altLang="en-US" sz="280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80820" y="1106805"/>
            <a:ext cx="10968990" cy="3614420"/>
          </a:xfrm>
        </p:spPr>
        <p:txBody>
          <a:bodyPr/>
          <a:p>
            <a:r>
              <a:rPr lang="zh-CN" altLang="en-US"/>
              <a:t>我们去中国古车博物馆参观，你会想看什么，怎样的参观路线</a:t>
            </a:r>
            <a:r>
              <a:rPr lang="zh-CN" altLang="en-US"/>
              <a:t>呢？</a:t>
            </a:r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377315" y="973455"/>
            <a:ext cx="29260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任务一</a:t>
            </a:r>
            <a:endParaRPr lang="zh-CN" alt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439660" y="3698240"/>
            <a:ext cx="3683000" cy="254254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二、小组</a:t>
            </a:r>
            <a:r>
              <a:rPr lang="zh-CN" altLang="en-US"/>
              <a:t>合作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200"/>
              <a:t>请同学们自由组合，形成研学合作小组，选出自己组的组长，并讨论确定自己小组的</a:t>
            </a:r>
            <a:r>
              <a:rPr lang="zh-CN" altLang="en-US" sz="3200"/>
              <a:t>名字。</a:t>
            </a: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23010" y="2616835"/>
            <a:ext cx="10968990" cy="2540635"/>
          </a:xfrm>
        </p:spPr>
        <p:txBody>
          <a:bodyPr>
            <a:normAutofit/>
          </a:bodyPr>
          <a:p>
            <a:r>
              <a:rPr lang="en-US" altLang="zh-CN"/>
              <a:t> </a:t>
            </a:r>
            <a:r>
              <a:rPr lang="zh-CN" altLang="en-US"/>
              <a:t>各组的组长上台介绍自己的小组（组名、参观路线、宣言</a:t>
            </a:r>
            <a:r>
              <a:rPr lang="zh-CN" altLang="en-US"/>
              <a:t>等）</a:t>
            </a:r>
            <a:br>
              <a:rPr lang="zh-CN" altLang="en-US"/>
            </a:br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329055" y="890270"/>
            <a:ext cx="38404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小组展示</a:t>
            </a:r>
            <a:endParaRPr lang="zh-CN" altLang="en-US" sz="72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60495" y="1807900"/>
            <a:ext cx="10969200" cy="4759200"/>
          </a:xfrm>
        </p:spPr>
        <p:txBody>
          <a:bodyPr/>
          <a:p>
            <a:r>
              <a:rPr lang="zh-CN" altLang="en-US" sz="2800"/>
              <a:t>小组讨论，填写好“探究问题征集表”</a:t>
            </a:r>
            <a:endParaRPr lang="zh-CN" altLang="en-US" sz="2800"/>
          </a:p>
          <a:p>
            <a:endParaRPr lang="zh-CN" altLang="en-US" sz="2800"/>
          </a:p>
          <a:p>
            <a:r>
              <a:rPr lang="zh-CN" altLang="en-US" sz="2800"/>
              <a:t>梳理并整合研究问题，小组确定研究问题并张贴在“古车”上。</a:t>
            </a:r>
            <a:endParaRPr lang="zh-CN" altLang="en-US" sz="2800"/>
          </a:p>
        </p:txBody>
      </p:sp>
      <p:sp>
        <p:nvSpPr>
          <p:cNvPr id="4" name="矩形 3"/>
          <p:cNvSpPr/>
          <p:nvPr/>
        </p:nvSpPr>
        <p:spPr>
          <a:xfrm>
            <a:off x="1264920" y="608965"/>
            <a:ext cx="29260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任务</a:t>
            </a:r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二</a:t>
            </a:r>
            <a:endParaRPr lang="zh-CN" alt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三、学习研学旅行手册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2800"/>
              <a:t>1.研读“研学课程安排”，并回答问题:你们最感兴趣的是哪节课程?你们还有哪些疑问?你们有更好的建议吗?</a:t>
            </a:r>
            <a:endParaRPr lang="zh-CN" altLang="en-US" sz="2800"/>
          </a:p>
          <a:p>
            <a:r>
              <a:rPr lang="zh-CN" altLang="en-US" sz="2800"/>
              <a:t>2.讨论“学生注意事项”，并回答问题:你们从中获取了哪些安全方面有效信息?你们还有哪些安全方面需要进一步补充?</a:t>
            </a:r>
            <a:endParaRPr lang="zh-CN" altLang="en-US" sz="2800"/>
          </a:p>
          <a:p>
            <a:r>
              <a:rPr lang="zh-CN" altLang="en-US" sz="2800"/>
              <a:t>3.集思广益制定研学活动方案。</a:t>
            </a:r>
            <a:endParaRPr lang="zh-CN" altLang="en-US" sz="280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UNIT_PLACING_PICTURE_USER_VIEWPORT" val="{&quot;height&quot;:5415,&quot;width&quot;:7845}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WPS 演示</Application>
  <PresentationFormat>宽屏</PresentationFormat>
  <Paragraphs>32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了解古车马，走近齐文化  </vt:lpstr>
      <vt:lpstr>一、课堂导入</vt:lpstr>
      <vt:lpstr>为什么中国古车博物馆在我们的家乡临淄呢？</vt:lpstr>
      <vt:lpstr>二、自主探究</vt:lpstr>
      <vt:lpstr>齐国的强盛，在车马上有怎样的表现？</vt:lpstr>
      <vt:lpstr>三、合作探究</vt:lpstr>
      <vt:lpstr>四、研学任务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</cp:lastModifiedBy>
  <cp:revision>174</cp:revision>
  <dcterms:created xsi:type="dcterms:W3CDTF">2019-06-19T02:08:00Z</dcterms:created>
  <dcterms:modified xsi:type="dcterms:W3CDTF">2022-01-06T03:42:17Z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2052-11.1.0.11294</vt:lpwstr>
  </property>
  <property fmtid="{D5CDD505-2E9C-101B-9397-08002B2CF9AE}" pid="3" name="ICV">
    <vt:lpwstr>B4BE2BA150CC48CCB47CBBA00D82ADEB</vt:lpwstr>
  </property>
</Properties>
</file>