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charts/colors1.xml" ContentType="application/vnd.ms-office.chartcolorstyl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68" r:id="rId4"/>
    <p:sldId id="271" r:id="rId5"/>
    <p:sldId id="270" r:id="rId6"/>
    <p:sldId id="319" r:id="rId7"/>
    <p:sldId id="286" r:id="rId8"/>
    <p:sldId id="291" r:id="rId9"/>
    <p:sldId id="306" r:id="rId10"/>
    <p:sldId id="267" r:id="rId11"/>
    <p:sldId id="307" r:id="rId12"/>
    <p:sldId id="266" r:id="rId13"/>
    <p:sldId id="308" r:id="rId14"/>
    <p:sldId id="309" r:id="rId15"/>
    <p:sldId id="310" r:id="rId16"/>
    <p:sldId id="312" r:id="rId17"/>
    <p:sldId id="311" r:id="rId18"/>
    <p:sldId id="313" r:id="rId19"/>
    <p:sldId id="315" r:id="rId20"/>
    <p:sldId id="317" r:id="rId21"/>
    <p:sldId id="265" r:id="rId22"/>
    <p:sldId id="288" r:id="rId23"/>
    <p:sldId id="293" r:id="rId24"/>
    <p:sldId id="285" r:id="rId25"/>
    <p:sldId id="282" r:id="rId26"/>
    <p:sldId id="320" r:id="rId27"/>
    <p:sldId id="314" r:id="rId28"/>
    <p:sldId id="321" r:id="rId29"/>
    <p:sldId id="322" r:id="rId30"/>
    <p:sldId id="323" r:id="rId31"/>
    <p:sldId id="295" r:id="rId32"/>
    <p:sldId id="272" r:id="rId33"/>
    <p:sldId id="269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0DFB1"/>
    <a:srgbClr val="F8F1DC"/>
    <a:srgbClr val="BD9563"/>
    <a:srgbClr val="014536"/>
    <a:srgbClr val="012922"/>
    <a:srgbClr val="003A32"/>
    <a:srgbClr val="F5D499"/>
    <a:srgbClr val="023930"/>
    <a:srgbClr val="023B32"/>
    <a:srgbClr val="02504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41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43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zh-CN"/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F0DFB1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2800" dirty="0">
                <a:solidFill>
                  <a:srgbClr val="F0DFB1"/>
                </a:solidFill>
              </a:rPr>
              <a:t>五千年坐具之变革</a:t>
            </a:r>
          </a:p>
        </c:rich>
      </c:tx>
      <c:layout/>
      <c:spPr>
        <a:noFill/>
        <a:ln>
          <a:noFill/>
        </a:ln>
        <a:effectLst/>
      </c:spPr>
    </c:title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时间</c:v>
                </c:pt>
              </c:strCache>
            </c:strRef>
          </c:tx>
          <c:spPr>
            <a:noFill/>
            <a:ln w="25400">
              <a:gradFill>
                <a:gsLst>
                  <a:gs pos="30000">
                    <a:srgbClr val="F0DFB1"/>
                  </a:gs>
                  <a:gs pos="100000">
                    <a:srgbClr val="BD9563"/>
                  </a:gs>
                </a:gsLst>
                <a:lin ang="5400000" scaled="1"/>
              </a:gradFill>
            </a:ln>
          </c:spPr>
          <c:dPt>
            <c:idx val="0"/>
            <c:spPr>
              <a:noFill/>
              <a:ln w="25400">
                <a:gradFill>
                  <a:gsLst>
                    <a:gs pos="30000">
                      <a:srgbClr val="F0DFB1"/>
                    </a:gs>
                    <a:gs pos="100000">
                      <a:srgbClr val="BD9563"/>
                    </a:gs>
                  </a:gsLst>
                  <a:lin ang="5400000" scaled="1"/>
                </a:gra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876-463F-B3AF-33365381B29D}"/>
              </c:ext>
            </c:extLst>
          </c:dPt>
          <c:dPt>
            <c:idx val="1"/>
            <c:spPr>
              <a:noFill/>
              <a:ln w="25400">
                <a:gradFill>
                  <a:gsLst>
                    <a:gs pos="30000">
                      <a:srgbClr val="F0DFB1"/>
                    </a:gs>
                    <a:gs pos="100000">
                      <a:srgbClr val="BD9563"/>
                    </a:gs>
                  </a:gsLst>
                  <a:lin ang="5400000" scaled="1"/>
                </a:gra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876-463F-B3AF-33365381B29D}"/>
              </c:ext>
            </c:extLst>
          </c:dPt>
          <c:dPt>
            <c:idx val="2"/>
            <c:spPr>
              <a:noFill/>
              <a:ln w="25400">
                <a:gradFill>
                  <a:gsLst>
                    <a:gs pos="30000">
                      <a:srgbClr val="F0DFB1"/>
                    </a:gs>
                    <a:gs pos="100000">
                      <a:srgbClr val="BD9563"/>
                    </a:gs>
                  </a:gsLst>
                  <a:lin ang="5400000" scaled="1"/>
                </a:gra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876-463F-B3AF-33365381B29D}"/>
              </c:ext>
            </c:extLst>
          </c:dPt>
          <c:dPt>
            <c:idx val="3"/>
            <c:spPr>
              <a:noFill/>
              <a:ln w="25400">
                <a:gradFill>
                  <a:gsLst>
                    <a:gs pos="30000">
                      <a:srgbClr val="F0DFB1"/>
                    </a:gs>
                    <a:gs pos="100000">
                      <a:srgbClr val="BD9563"/>
                    </a:gs>
                  </a:gsLst>
                  <a:lin ang="5400000" scaled="1"/>
                </a:gra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876-463F-B3AF-33365381B29D}"/>
              </c:ext>
            </c:extLst>
          </c:dPt>
          <c:cat>
            <c:strRef>
              <c:f>Sheet1!$A$2:$A$5</c:f>
              <c:strCache>
                <c:ptCount val="4"/>
                <c:pt idx="0">
                  <c:v>史前-汉晋</c:v>
                </c:pt>
                <c:pt idx="1">
                  <c:v>魏晋南北朝</c:v>
                </c:pt>
                <c:pt idx="2">
                  <c:v>隋唐五代</c:v>
                </c:pt>
                <c:pt idx="3">
                  <c:v>宋元明清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3.3</c:v>
                </c:pt>
                <c:pt idx="1">
                  <c:v>0.30000000000000004</c:v>
                </c:pt>
                <c:pt idx="2">
                  <c:v>0.4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6-43EB-AFAD-80BE8536282B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F0DFB1"/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762B0-4C61-4F35-AB95-83BD8DC8D3F0}" type="datetimeFigureOut">
              <a:rPr lang="zh-CN" altLang="en-US" smtClean="0"/>
              <a:pPr/>
              <a:t>2021/12/27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EB0408-6EF0-428D-8950-558DD43CD1B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45095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EB0408-6EF0-428D-8950-558DD43CD1B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34875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930783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rgbClr val="073B32"/>
          </a:fgClr>
          <a:bgClr>
            <a:srgbClr val="001D1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93076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NUL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2.png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microsoft.com/office/2007/relationships/hdphoto" Target="../media/hdphoto1.wdp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microsoft.com/office/2007/relationships/hdphoto" Target="../media/hdphoto1.wdp"/><Relationship Id="rId7" Type="http://schemas.openxmlformats.org/officeDocument/2006/relationships/image" Target="../media/image3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openxmlformats.org/officeDocument/2006/relationships/image" Target="../media/image3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microsoft.com/office/2007/relationships/hdphoto" Target="../media/hdphoto3.wdp"/><Relationship Id="rId10" Type="http://schemas.openxmlformats.org/officeDocument/2006/relationships/image" Target="../media/image42.png"/><Relationship Id="rId4" Type="http://schemas.openxmlformats.org/officeDocument/2006/relationships/image" Target="../media/image17.png"/><Relationship Id="rId9" Type="http://schemas.openxmlformats.org/officeDocument/2006/relationships/image" Target="../media/image41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84F56E0B-36A0-4B92-8E80-77D9450986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805709" y="1728453"/>
            <a:ext cx="5483227" cy="54832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xmlns="" id="{5D7E4F49-6ACE-4D99-B71B-BE1675BDE6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59453" y="37522"/>
            <a:ext cx="6523897" cy="4612105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xmlns="" id="{3DE9C394-538A-43DE-B691-29B7088C49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5248801" y="3385742"/>
            <a:ext cx="1235010" cy="1235010"/>
          </a:xfrm>
          <a:prstGeom prst="rect">
            <a:avLst/>
          </a:prstGeom>
        </p:spPr>
      </p:pic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B33E7163-5412-42D3-9102-4D4B2766E08C}"/>
              </a:ext>
            </a:extLst>
          </p:cNvPr>
          <p:cNvSpPr/>
          <p:nvPr/>
        </p:nvSpPr>
        <p:spPr>
          <a:xfrm>
            <a:off x="4575853" y="307986"/>
            <a:ext cx="1859939" cy="4312766"/>
          </a:xfrm>
          <a:prstGeom prst="rect">
            <a:avLst/>
          </a:prstGeom>
          <a:noFill/>
          <a:ln w="63500">
            <a:gradFill>
              <a:gsLst>
                <a:gs pos="57000">
                  <a:srgbClr val="BD9563"/>
                </a:gs>
                <a:gs pos="100000">
                  <a:srgbClr val="F5D499">
                    <a:alpha val="73725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xmlns="" id="{CC2211F3-D68E-400B-A957-8956A8EDA076}"/>
              </a:ext>
            </a:extLst>
          </p:cNvPr>
          <p:cNvSpPr/>
          <p:nvPr/>
        </p:nvSpPr>
        <p:spPr>
          <a:xfrm>
            <a:off x="6096000" y="3061742"/>
            <a:ext cx="6981489" cy="414993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1489" h="4149938">
                <a:moveTo>
                  <a:pt x="932732" y="2368338"/>
                </a:moveTo>
                <a:cubicBezTo>
                  <a:pt x="1196424" y="1849977"/>
                  <a:pt x="1195421" y="1786144"/>
                  <a:pt x="1438058" y="1690559"/>
                </a:cubicBezTo>
                <a:cubicBezTo>
                  <a:pt x="1680695" y="1594975"/>
                  <a:pt x="2151932" y="1952578"/>
                  <a:pt x="2388553" y="1794831"/>
                </a:cubicBezTo>
                <a:cubicBezTo>
                  <a:pt x="2625174" y="1637084"/>
                  <a:pt x="2711259" y="1042697"/>
                  <a:pt x="2857785" y="744075"/>
                </a:cubicBezTo>
                <a:cubicBezTo>
                  <a:pt x="3004312" y="445453"/>
                  <a:pt x="3154749" y="36521"/>
                  <a:pt x="3267712" y="3100"/>
                </a:cubicBezTo>
                <a:cubicBezTo>
                  <a:pt x="3380675" y="-30321"/>
                  <a:pt x="3510306" y="209500"/>
                  <a:pt x="3728069" y="575633"/>
                </a:cubicBezTo>
                <a:cubicBezTo>
                  <a:pt x="3945832" y="941766"/>
                  <a:pt x="4341011" y="2028780"/>
                  <a:pt x="4574290" y="2199896"/>
                </a:cubicBezTo>
                <a:cubicBezTo>
                  <a:pt x="4807569" y="2371012"/>
                  <a:pt x="4771474" y="1426533"/>
                  <a:pt x="5127742" y="1602328"/>
                </a:cubicBezTo>
                <a:cubicBezTo>
                  <a:pt x="5484010" y="1778123"/>
                  <a:pt x="6402420" y="2766717"/>
                  <a:pt x="6711900" y="3254665"/>
                </a:cubicBezTo>
                <a:cubicBezTo>
                  <a:pt x="7021380" y="3742613"/>
                  <a:pt x="7276048" y="3818144"/>
                  <a:pt x="6214595" y="3952496"/>
                </a:cubicBezTo>
                <a:cubicBezTo>
                  <a:pt x="5153142" y="4086848"/>
                  <a:pt x="1263600" y="4257296"/>
                  <a:pt x="343184" y="4060780"/>
                </a:cubicBezTo>
                <a:cubicBezTo>
                  <a:pt x="-577232" y="3864264"/>
                  <a:pt x="639295" y="2993311"/>
                  <a:pt x="692100" y="2773401"/>
                </a:cubicBezTo>
                <a:cubicBezTo>
                  <a:pt x="744905" y="2553491"/>
                  <a:pt x="670711" y="2752012"/>
                  <a:pt x="660016" y="27413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3A263088-1B7B-40E3-A5A9-0AC5519595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08650" y="3347420"/>
            <a:ext cx="6858000" cy="6858000"/>
          </a:xfrm>
          <a:prstGeom prst="rect">
            <a:avLst/>
          </a:prstGeom>
        </p:spPr>
      </p:pic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6AEFEF74-592F-400B-8748-02D0D1076B28}"/>
              </a:ext>
            </a:extLst>
          </p:cNvPr>
          <p:cNvSpPr/>
          <p:nvPr/>
        </p:nvSpPr>
        <p:spPr>
          <a:xfrm>
            <a:off x="-812890" y="3846096"/>
            <a:ext cx="6572343" cy="346569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2343" h="3465697">
                <a:moveTo>
                  <a:pt x="635572" y="2200804"/>
                </a:moveTo>
                <a:cubicBezTo>
                  <a:pt x="899264" y="1682443"/>
                  <a:pt x="1162956" y="1164083"/>
                  <a:pt x="1429656" y="1009678"/>
                </a:cubicBezTo>
                <a:cubicBezTo>
                  <a:pt x="1696356" y="855273"/>
                  <a:pt x="1967067" y="1426772"/>
                  <a:pt x="2235772" y="1274372"/>
                </a:cubicBezTo>
                <a:cubicBezTo>
                  <a:pt x="2504477" y="1121972"/>
                  <a:pt x="2821309" y="263720"/>
                  <a:pt x="3041888" y="95278"/>
                </a:cubicBezTo>
                <a:cubicBezTo>
                  <a:pt x="3262467" y="-73164"/>
                  <a:pt x="3398825" y="-19022"/>
                  <a:pt x="3559246" y="263720"/>
                </a:cubicBezTo>
                <a:cubicBezTo>
                  <a:pt x="3719667" y="546462"/>
                  <a:pt x="3805893" y="1663393"/>
                  <a:pt x="4004414" y="1791730"/>
                </a:cubicBezTo>
                <a:cubicBezTo>
                  <a:pt x="4202935" y="1920067"/>
                  <a:pt x="4447577" y="887357"/>
                  <a:pt x="4750372" y="1033741"/>
                </a:cubicBezTo>
                <a:cubicBezTo>
                  <a:pt x="5053167" y="1180125"/>
                  <a:pt x="5578545" y="2297057"/>
                  <a:pt x="5821182" y="2670036"/>
                </a:cubicBezTo>
                <a:cubicBezTo>
                  <a:pt x="6063819" y="3043015"/>
                  <a:pt x="7120593" y="3153305"/>
                  <a:pt x="6206193" y="3271615"/>
                </a:cubicBezTo>
                <a:cubicBezTo>
                  <a:pt x="5291793" y="3389925"/>
                  <a:pt x="1255198" y="3576415"/>
                  <a:pt x="334782" y="3379899"/>
                </a:cubicBezTo>
                <a:cubicBezTo>
                  <a:pt x="-585634" y="3183383"/>
                  <a:pt x="683698" y="2092520"/>
                  <a:pt x="683698" y="2092520"/>
                </a:cubicBezTo>
                <a:lnTo>
                  <a:pt x="683698" y="2092520"/>
                </a:ln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xmlns="" id="{062EAF63-ECC5-4715-BBF7-99BC2A6C9F32}"/>
              </a:ext>
            </a:extLst>
          </p:cNvPr>
          <p:cNvSpPr/>
          <p:nvPr/>
        </p:nvSpPr>
        <p:spPr>
          <a:xfrm>
            <a:off x="1102532" y="4879804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990883" y="1911866"/>
                </a:moveTo>
                <a:cubicBezTo>
                  <a:pt x="1706093" y="1430603"/>
                  <a:pt x="2169978" y="1107089"/>
                  <a:pt x="2611136" y="1029552"/>
                </a:cubicBezTo>
                <a:cubicBezTo>
                  <a:pt x="3052294" y="952015"/>
                  <a:pt x="3306294" y="1617762"/>
                  <a:pt x="3637831" y="1446646"/>
                </a:cubicBezTo>
                <a:cubicBezTo>
                  <a:pt x="3969368" y="1275530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F1343E24-DE75-484E-93C9-3DE41E3954ED}"/>
              </a:ext>
            </a:extLst>
          </p:cNvPr>
          <p:cNvSpPr txBox="1"/>
          <p:nvPr/>
        </p:nvSpPr>
        <p:spPr>
          <a:xfrm>
            <a:off x="5205968" y="340467"/>
            <a:ext cx="615553" cy="42478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博物馆</a:t>
            </a:r>
            <a:r>
              <a:rPr lang="en-US" altLang="zh-CN" sz="28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28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故事汇  第八讲</a:t>
            </a:r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CB65802C-831C-47B5-A15B-160EF8D399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5853" y="316887"/>
            <a:ext cx="1235010" cy="123501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xmlns="" id="{387EA30A-9FCA-4E6E-B99D-D63A108DB2AD}"/>
              </a:ext>
            </a:extLst>
          </p:cNvPr>
          <p:cNvSpPr txBox="1"/>
          <p:nvPr/>
        </p:nvSpPr>
        <p:spPr>
          <a:xfrm>
            <a:off x="6717465" y="2643034"/>
            <a:ext cx="553998" cy="27621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sz="2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主讲人 凌澜</a:t>
            </a:r>
          </a:p>
        </p:txBody>
      </p:sp>
    </p:spTree>
    <p:extLst>
      <p:ext uri="{BB962C8B-B14F-4D97-AF65-F5344CB8AC3E}">
        <p14:creationId xmlns:p14="http://schemas.microsoft.com/office/powerpoint/2010/main" xmlns="" val="107939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50"/>
                            </p:stCondLst>
                            <p:childTnLst>
                              <p:par>
                                <p:cTn id="4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25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6" grpId="0" animBg="1"/>
      <p:bldP spid="9" grpId="0" animBg="1"/>
      <p:bldP spid="15" grpId="0" animBg="1"/>
      <p:bldP spid="27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>
            <a:extLst>
              <a:ext uri="{FF2B5EF4-FFF2-40B4-BE49-F238E27FC236}">
                <a16:creationId xmlns:a16="http://schemas.microsoft.com/office/drawing/2014/main" xmlns="" id="{702E25C5-FBA7-4351-955A-38A6BAD61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137" y="-2177397"/>
            <a:ext cx="6858000" cy="6858000"/>
          </a:xfrm>
          <a:prstGeom prst="rect">
            <a:avLst/>
          </a:prstGeom>
        </p:spPr>
      </p:pic>
      <p:sp>
        <p:nvSpPr>
          <p:cNvPr id="42" name="椭圆 41">
            <a:extLst>
              <a:ext uri="{FF2B5EF4-FFF2-40B4-BE49-F238E27FC236}">
                <a16:creationId xmlns:a16="http://schemas.microsoft.com/office/drawing/2014/main" xmlns="" id="{FD8E8F1D-30CD-4DB0-9CB7-ECC187FA075D}"/>
              </a:ext>
            </a:extLst>
          </p:cNvPr>
          <p:cNvSpPr/>
          <p:nvPr/>
        </p:nvSpPr>
        <p:spPr>
          <a:xfrm>
            <a:off x="9185276" y="2763111"/>
            <a:ext cx="1659715" cy="1659715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xmlns="" id="{70A1F9D4-7365-42CA-9C0C-997BA7ACE54D}"/>
              </a:ext>
            </a:extLst>
          </p:cNvPr>
          <p:cNvSpPr/>
          <p:nvPr/>
        </p:nvSpPr>
        <p:spPr>
          <a:xfrm>
            <a:off x="4928267" y="932495"/>
            <a:ext cx="9590234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  <a:gd name="connsiteX0" fmla="*/ 2780713 w 9589692"/>
              <a:gd name="connsiteY0" fmla="*/ 2123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  <a:gd name="connsiteX0" fmla="*/ 2781255 w 9590234"/>
              <a:gd name="connsiteY0" fmla="*/ 2123938 h 6468237"/>
              <a:gd name="connsiteX1" fmla="*/ 4112081 w 9590234"/>
              <a:gd name="connsiteY1" fmla="*/ 4087759 h 6468237"/>
              <a:gd name="connsiteX2" fmla="*/ 4960976 w 9590234"/>
              <a:gd name="connsiteY2" fmla="*/ 3912631 h 6468237"/>
              <a:gd name="connsiteX3" fmla="*/ 5455608 w 9590234"/>
              <a:gd name="connsiteY3" fmla="*/ 1922075 h 6468237"/>
              <a:gd name="connsiteX4" fmla="*/ 6056035 w 9590234"/>
              <a:gd name="connsiteY4" fmla="*/ 0 h 6468237"/>
              <a:gd name="connsiteX5" fmla="*/ 6821192 w 9590234"/>
              <a:gd name="connsiteY5" fmla="*/ 2464833 h 6468237"/>
              <a:gd name="connsiteX6" fmla="*/ 7248313 w 9590234"/>
              <a:gd name="connsiteY6" fmla="*/ 4597096 h 6468237"/>
              <a:gd name="connsiteX7" fmla="*/ 8017665 w 9590234"/>
              <a:gd name="connsiteY7" fmla="*/ 2361228 h 6468237"/>
              <a:gd name="connsiteX8" fmla="*/ 9385923 w 9590234"/>
              <a:gd name="connsiteY8" fmla="*/ 5651865 h 6468237"/>
              <a:gd name="connsiteX9" fmla="*/ 8888618 w 9590234"/>
              <a:gd name="connsiteY9" fmla="*/ 6349696 h 6468237"/>
              <a:gd name="connsiteX10" fmla="*/ 3017207 w 9590234"/>
              <a:gd name="connsiteY10" fmla="*/ 6457980 h 6468237"/>
              <a:gd name="connsiteX11" fmla="*/ 13323 w 9590234"/>
              <a:gd name="connsiteY11" fmla="*/ 6237401 h 6468237"/>
              <a:gd name="connsiteX12" fmla="*/ 1771939 w 9590234"/>
              <a:gd name="connsiteY12" fmla="*/ 5354417 h 6468237"/>
              <a:gd name="connsiteX0" fmla="*/ 2984455 w 9590234"/>
              <a:gd name="connsiteY0" fmla="*/ 1679438 h 6468237"/>
              <a:gd name="connsiteX1" fmla="*/ 4112081 w 9590234"/>
              <a:gd name="connsiteY1" fmla="*/ 4087759 h 6468237"/>
              <a:gd name="connsiteX2" fmla="*/ 4960976 w 9590234"/>
              <a:gd name="connsiteY2" fmla="*/ 3912631 h 6468237"/>
              <a:gd name="connsiteX3" fmla="*/ 5455608 w 9590234"/>
              <a:gd name="connsiteY3" fmla="*/ 1922075 h 6468237"/>
              <a:gd name="connsiteX4" fmla="*/ 6056035 w 9590234"/>
              <a:gd name="connsiteY4" fmla="*/ 0 h 6468237"/>
              <a:gd name="connsiteX5" fmla="*/ 6821192 w 9590234"/>
              <a:gd name="connsiteY5" fmla="*/ 2464833 h 6468237"/>
              <a:gd name="connsiteX6" fmla="*/ 7248313 w 9590234"/>
              <a:gd name="connsiteY6" fmla="*/ 4597096 h 6468237"/>
              <a:gd name="connsiteX7" fmla="*/ 8017665 w 9590234"/>
              <a:gd name="connsiteY7" fmla="*/ 2361228 h 6468237"/>
              <a:gd name="connsiteX8" fmla="*/ 9385923 w 9590234"/>
              <a:gd name="connsiteY8" fmla="*/ 5651865 h 6468237"/>
              <a:gd name="connsiteX9" fmla="*/ 8888618 w 9590234"/>
              <a:gd name="connsiteY9" fmla="*/ 6349696 h 6468237"/>
              <a:gd name="connsiteX10" fmla="*/ 3017207 w 9590234"/>
              <a:gd name="connsiteY10" fmla="*/ 6457980 h 6468237"/>
              <a:gd name="connsiteX11" fmla="*/ 13323 w 9590234"/>
              <a:gd name="connsiteY11" fmla="*/ 6237401 h 6468237"/>
              <a:gd name="connsiteX12" fmla="*/ 1771939 w 9590234"/>
              <a:gd name="connsiteY12" fmla="*/ 5354417 h 6468237"/>
              <a:gd name="connsiteX0" fmla="*/ 2984455 w 9590234"/>
              <a:gd name="connsiteY0" fmla="*/ 1679438 h 6468237"/>
              <a:gd name="connsiteX1" fmla="*/ 4112081 w 9590234"/>
              <a:gd name="connsiteY1" fmla="*/ 4087759 h 6468237"/>
              <a:gd name="connsiteX2" fmla="*/ 4960976 w 9590234"/>
              <a:gd name="connsiteY2" fmla="*/ 3912631 h 6468237"/>
              <a:gd name="connsiteX3" fmla="*/ 5455608 w 9590234"/>
              <a:gd name="connsiteY3" fmla="*/ 1922075 h 6468237"/>
              <a:gd name="connsiteX4" fmla="*/ 6056035 w 9590234"/>
              <a:gd name="connsiteY4" fmla="*/ 0 h 6468237"/>
              <a:gd name="connsiteX5" fmla="*/ 6821192 w 9590234"/>
              <a:gd name="connsiteY5" fmla="*/ 2464833 h 6468237"/>
              <a:gd name="connsiteX6" fmla="*/ 7248313 w 9590234"/>
              <a:gd name="connsiteY6" fmla="*/ 4597096 h 6468237"/>
              <a:gd name="connsiteX7" fmla="*/ 8017665 w 9590234"/>
              <a:gd name="connsiteY7" fmla="*/ 2361228 h 6468237"/>
              <a:gd name="connsiteX8" fmla="*/ 9385923 w 9590234"/>
              <a:gd name="connsiteY8" fmla="*/ 5651865 h 6468237"/>
              <a:gd name="connsiteX9" fmla="*/ 8888618 w 9590234"/>
              <a:gd name="connsiteY9" fmla="*/ 6349696 h 6468237"/>
              <a:gd name="connsiteX10" fmla="*/ 3017207 w 9590234"/>
              <a:gd name="connsiteY10" fmla="*/ 6457980 h 6468237"/>
              <a:gd name="connsiteX11" fmla="*/ 13323 w 9590234"/>
              <a:gd name="connsiteY11" fmla="*/ 6237401 h 6468237"/>
              <a:gd name="connsiteX12" fmla="*/ 1771939 w 9590234"/>
              <a:gd name="connsiteY12" fmla="*/ 5354417 h 6468237"/>
              <a:gd name="connsiteX0" fmla="*/ 2984455 w 9590234"/>
              <a:gd name="connsiteY0" fmla="*/ 1679438 h 6468237"/>
              <a:gd name="connsiteX1" fmla="*/ 4112081 w 9590234"/>
              <a:gd name="connsiteY1" fmla="*/ 4087759 h 6468237"/>
              <a:gd name="connsiteX2" fmla="*/ 4960976 w 9590234"/>
              <a:gd name="connsiteY2" fmla="*/ 3912631 h 6468237"/>
              <a:gd name="connsiteX3" fmla="*/ 5455608 w 9590234"/>
              <a:gd name="connsiteY3" fmla="*/ 1922075 h 6468237"/>
              <a:gd name="connsiteX4" fmla="*/ 6056035 w 9590234"/>
              <a:gd name="connsiteY4" fmla="*/ 0 h 6468237"/>
              <a:gd name="connsiteX5" fmla="*/ 6821192 w 9590234"/>
              <a:gd name="connsiteY5" fmla="*/ 2464833 h 6468237"/>
              <a:gd name="connsiteX6" fmla="*/ 7248313 w 9590234"/>
              <a:gd name="connsiteY6" fmla="*/ 4597096 h 6468237"/>
              <a:gd name="connsiteX7" fmla="*/ 8017665 w 9590234"/>
              <a:gd name="connsiteY7" fmla="*/ 2361228 h 6468237"/>
              <a:gd name="connsiteX8" fmla="*/ 9385923 w 9590234"/>
              <a:gd name="connsiteY8" fmla="*/ 5651865 h 6468237"/>
              <a:gd name="connsiteX9" fmla="*/ 8888618 w 9590234"/>
              <a:gd name="connsiteY9" fmla="*/ 6349696 h 6468237"/>
              <a:gd name="connsiteX10" fmla="*/ 3017207 w 9590234"/>
              <a:gd name="connsiteY10" fmla="*/ 6457980 h 6468237"/>
              <a:gd name="connsiteX11" fmla="*/ 13323 w 9590234"/>
              <a:gd name="connsiteY11" fmla="*/ 6237401 h 6468237"/>
              <a:gd name="connsiteX12" fmla="*/ 1771939 w 9590234"/>
              <a:gd name="connsiteY12" fmla="*/ 5354417 h 6468237"/>
              <a:gd name="connsiteX0" fmla="*/ 2984455 w 9590234"/>
              <a:gd name="connsiteY0" fmla="*/ 1679438 h 6468237"/>
              <a:gd name="connsiteX1" fmla="*/ 4416881 w 9590234"/>
              <a:gd name="connsiteY1" fmla="*/ 3897259 h 6468237"/>
              <a:gd name="connsiteX2" fmla="*/ 4960976 w 9590234"/>
              <a:gd name="connsiteY2" fmla="*/ 3912631 h 6468237"/>
              <a:gd name="connsiteX3" fmla="*/ 5455608 w 9590234"/>
              <a:gd name="connsiteY3" fmla="*/ 1922075 h 6468237"/>
              <a:gd name="connsiteX4" fmla="*/ 6056035 w 9590234"/>
              <a:gd name="connsiteY4" fmla="*/ 0 h 6468237"/>
              <a:gd name="connsiteX5" fmla="*/ 6821192 w 9590234"/>
              <a:gd name="connsiteY5" fmla="*/ 2464833 h 6468237"/>
              <a:gd name="connsiteX6" fmla="*/ 7248313 w 9590234"/>
              <a:gd name="connsiteY6" fmla="*/ 4597096 h 6468237"/>
              <a:gd name="connsiteX7" fmla="*/ 8017665 w 9590234"/>
              <a:gd name="connsiteY7" fmla="*/ 2361228 h 6468237"/>
              <a:gd name="connsiteX8" fmla="*/ 9385923 w 9590234"/>
              <a:gd name="connsiteY8" fmla="*/ 5651865 h 6468237"/>
              <a:gd name="connsiteX9" fmla="*/ 8888618 w 9590234"/>
              <a:gd name="connsiteY9" fmla="*/ 6349696 h 6468237"/>
              <a:gd name="connsiteX10" fmla="*/ 3017207 w 9590234"/>
              <a:gd name="connsiteY10" fmla="*/ 6457980 h 6468237"/>
              <a:gd name="connsiteX11" fmla="*/ 13323 w 9590234"/>
              <a:gd name="connsiteY11" fmla="*/ 6237401 h 6468237"/>
              <a:gd name="connsiteX12" fmla="*/ 1771939 w 9590234"/>
              <a:gd name="connsiteY12" fmla="*/ 5354417 h 6468237"/>
              <a:gd name="connsiteX0" fmla="*/ 2984455 w 9590234"/>
              <a:gd name="connsiteY0" fmla="*/ 1679438 h 6468237"/>
              <a:gd name="connsiteX1" fmla="*/ 4416881 w 9590234"/>
              <a:gd name="connsiteY1" fmla="*/ 3897259 h 6468237"/>
              <a:gd name="connsiteX2" fmla="*/ 4960976 w 9590234"/>
              <a:gd name="connsiteY2" fmla="*/ 3912631 h 6468237"/>
              <a:gd name="connsiteX3" fmla="*/ 5455608 w 9590234"/>
              <a:gd name="connsiteY3" fmla="*/ 1922075 h 6468237"/>
              <a:gd name="connsiteX4" fmla="*/ 6056035 w 9590234"/>
              <a:gd name="connsiteY4" fmla="*/ 0 h 6468237"/>
              <a:gd name="connsiteX5" fmla="*/ 6821192 w 9590234"/>
              <a:gd name="connsiteY5" fmla="*/ 2464833 h 6468237"/>
              <a:gd name="connsiteX6" fmla="*/ 7248313 w 9590234"/>
              <a:gd name="connsiteY6" fmla="*/ 4597096 h 6468237"/>
              <a:gd name="connsiteX7" fmla="*/ 8017665 w 9590234"/>
              <a:gd name="connsiteY7" fmla="*/ 2361228 h 6468237"/>
              <a:gd name="connsiteX8" fmla="*/ 9385923 w 9590234"/>
              <a:gd name="connsiteY8" fmla="*/ 5651865 h 6468237"/>
              <a:gd name="connsiteX9" fmla="*/ 8888618 w 9590234"/>
              <a:gd name="connsiteY9" fmla="*/ 6349696 h 6468237"/>
              <a:gd name="connsiteX10" fmla="*/ 3017207 w 9590234"/>
              <a:gd name="connsiteY10" fmla="*/ 6457980 h 6468237"/>
              <a:gd name="connsiteX11" fmla="*/ 13323 w 9590234"/>
              <a:gd name="connsiteY11" fmla="*/ 6237401 h 6468237"/>
              <a:gd name="connsiteX12" fmla="*/ 1771939 w 9590234"/>
              <a:gd name="connsiteY12" fmla="*/ 5354417 h 6468237"/>
              <a:gd name="connsiteX0" fmla="*/ 2984455 w 9590234"/>
              <a:gd name="connsiteY0" fmla="*/ 1679438 h 6468237"/>
              <a:gd name="connsiteX1" fmla="*/ 4416881 w 9590234"/>
              <a:gd name="connsiteY1" fmla="*/ 3897259 h 6468237"/>
              <a:gd name="connsiteX2" fmla="*/ 4960976 w 9590234"/>
              <a:gd name="connsiteY2" fmla="*/ 3912631 h 6468237"/>
              <a:gd name="connsiteX3" fmla="*/ 5455608 w 9590234"/>
              <a:gd name="connsiteY3" fmla="*/ 1922075 h 6468237"/>
              <a:gd name="connsiteX4" fmla="*/ 6056035 w 9590234"/>
              <a:gd name="connsiteY4" fmla="*/ 0 h 6468237"/>
              <a:gd name="connsiteX5" fmla="*/ 6821192 w 9590234"/>
              <a:gd name="connsiteY5" fmla="*/ 2464833 h 6468237"/>
              <a:gd name="connsiteX6" fmla="*/ 7248313 w 9590234"/>
              <a:gd name="connsiteY6" fmla="*/ 4597096 h 6468237"/>
              <a:gd name="connsiteX7" fmla="*/ 8017665 w 9590234"/>
              <a:gd name="connsiteY7" fmla="*/ 2361228 h 6468237"/>
              <a:gd name="connsiteX8" fmla="*/ 9385923 w 9590234"/>
              <a:gd name="connsiteY8" fmla="*/ 5651865 h 6468237"/>
              <a:gd name="connsiteX9" fmla="*/ 8888618 w 9590234"/>
              <a:gd name="connsiteY9" fmla="*/ 6349696 h 6468237"/>
              <a:gd name="connsiteX10" fmla="*/ 3017207 w 9590234"/>
              <a:gd name="connsiteY10" fmla="*/ 6457980 h 6468237"/>
              <a:gd name="connsiteX11" fmla="*/ 13323 w 9590234"/>
              <a:gd name="connsiteY11" fmla="*/ 6237401 h 6468237"/>
              <a:gd name="connsiteX12" fmla="*/ 1771939 w 9590234"/>
              <a:gd name="connsiteY12" fmla="*/ 5354417 h 6468237"/>
              <a:gd name="connsiteX0" fmla="*/ 2984455 w 9590234"/>
              <a:gd name="connsiteY0" fmla="*/ 1679438 h 6468237"/>
              <a:gd name="connsiteX1" fmla="*/ 4416881 w 9590234"/>
              <a:gd name="connsiteY1" fmla="*/ 3897259 h 6468237"/>
              <a:gd name="connsiteX2" fmla="*/ 4960976 w 9590234"/>
              <a:gd name="connsiteY2" fmla="*/ 3912631 h 6468237"/>
              <a:gd name="connsiteX3" fmla="*/ 5455608 w 9590234"/>
              <a:gd name="connsiteY3" fmla="*/ 1922075 h 6468237"/>
              <a:gd name="connsiteX4" fmla="*/ 6056035 w 9590234"/>
              <a:gd name="connsiteY4" fmla="*/ 0 h 6468237"/>
              <a:gd name="connsiteX5" fmla="*/ 6821192 w 9590234"/>
              <a:gd name="connsiteY5" fmla="*/ 2464833 h 6468237"/>
              <a:gd name="connsiteX6" fmla="*/ 7248313 w 9590234"/>
              <a:gd name="connsiteY6" fmla="*/ 4597096 h 6468237"/>
              <a:gd name="connsiteX7" fmla="*/ 8017665 w 9590234"/>
              <a:gd name="connsiteY7" fmla="*/ 2361228 h 6468237"/>
              <a:gd name="connsiteX8" fmla="*/ 9385923 w 9590234"/>
              <a:gd name="connsiteY8" fmla="*/ 5651865 h 6468237"/>
              <a:gd name="connsiteX9" fmla="*/ 8888618 w 9590234"/>
              <a:gd name="connsiteY9" fmla="*/ 6349696 h 6468237"/>
              <a:gd name="connsiteX10" fmla="*/ 3017207 w 9590234"/>
              <a:gd name="connsiteY10" fmla="*/ 6457980 h 6468237"/>
              <a:gd name="connsiteX11" fmla="*/ 13323 w 9590234"/>
              <a:gd name="connsiteY11" fmla="*/ 6237401 h 6468237"/>
              <a:gd name="connsiteX12" fmla="*/ 1771939 w 9590234"/>
              <a:gd name="connsiteY12" fmla="*/ 53544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90234" h="6468237">
                <a:moveTo>
                  <a:pt x="2984455" y="1679438"/>
                </a:moveTo>
                <a:cubicBezTo>
                  <a:pt x="3514847" y="653077"/>
                  <a:pt x="4189061" y="3271060"/>
                  <a:pt x="4416881" y="3897259"/>
                </a:cubicBezTo>
                <a:cubicBezTo>
                  <a:pt x="4644701" y="4523458"/>
                  <a:pt x="4787855" y="4241828"/>
                  <a:pt x="4960976" y="3912631"/>
                </a:cubicBezTo>
                <a:cubicBezTo>
                  <a:pt x="5134097" y="3583434"/>
                  <a:pt x="5387398" y="2332880"/>
                  <a:pt x="5455608" y="1922075"/>
                </a:cubicBezTo>
                <a:cubicBezTo>
                  <a:pt x="5523818" y="1511270"/>
                  <a:pt x="5790672" y="8021"/>
                  <a:pt x="6056035" y="0"/>
                </a:cubicBezTo>
                <a:cubicBezTo>
                  <a:pt x="6461098" y="55479"/>
                  <a:pt x="6622479" y="1698650"/>
                  <a:pt x="6821192" y="2464833"/>
                </a:cubicBezTo>
                <a:cubicBezTo>
                  <a:pt x="7019905" y="3231016"/>
                  <a:pt x="7048901" y="4614364"/>
                  <a:pt x="7248313" y="4597096"/>
                </a:cubicBezTo>
                <a:cubicBezTo>
                  <a:pt x="7447725" y="4579829"/>
                  <a:pt x="7661397" y="2185433"/>
                  <a:pt x="8017665" y="2361228"/>
                </a:cubicBezTo>
                <a:cubicBezTo>
                  <a:pt x="8373933" y="2537023"/>
                  <a:pt x="9240764" y="4987120"/>
                  <a:pt x="9385923" y="5651865"/>
                </a:cubicBezTo>
                <a:cubicBezTo>
                  <a:pt x="9531082" y="6316610"/>
                  <a:pt x="9950071" y="6215344"/>
                  <a:pt x="8888618" y="6349696"/>
                </a:cubicBezTo>
                <a:cubicBezTo>
                  <a:pt x="7827165" y="6484048"/>
                  <a:pt x="4496423" y="6476696"/>
                  <a:pt x="3017207" y="6457980"/>
                </a:cubicBezTo>
                <a:cubicBezTo>
                  <a:pt x="1537991" y="6439264"/>
                  <a:pt x="206051" y="6425561"/>
                  <a:pt x="13323" y="6237401"/>
                </a:cubicBezTo>
                <a:cubicBezTo>
                  <a:pt x="-179405" y="6049241"/>
                  <a:pt x="1782634" y="5365112"/>
                  <a:pt x="1771939" y="53544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xmlns="" id="{0CE0EE61-3E40-48E3-9955-F1F82724FB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05805" y="3404119"/>
            <a:ext cx="6858000" cy="6858000"/>
          </a:xfrm>
          <a:prstGeom prst="rect">
            <a:avLst/>
          </a:prstGeom>
        </p:spPr>
      </p:pic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556ADCDA-A760-41E4-B8BB-262FD2F06F93}"/>
              </a:ext>
            </a:extLst>
          </p:cNvPr>
          <p:cNvSpPr/>
          <p:nvPr/>
        </p:nvSpPr>
        <p:spPr>
          <a:xfrm>
            <a:off x="-1245692" y="3869978"/>
            <a:ext cx="9779044" cy="3333650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872 w 6572343"/>
              <a:gd name="connsiteY0" fmla="*/ 20611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5674 w 7603145"/>
              <a:gd name="connsiteY0" fmla="*/ 2061104 h 3465697"/>
              <a:gd name="connsiteX1" fmla="*/ 2181058 w 7603145"/>
              <a:gd name="connsiteY1" fmla="*/ 666778 h 3465697"/>
              <a:gd name="connsiteX2" fmla="*/ 3266574 w 7603145"/>
              <a:gd name="connsiteY2" fmla="*/ 1274372 h 3465697"/>
              <a:gd name="connsiteX3" fmla="*/ 4072690 w 7603145"/>
              <a:gd name="connsiteY3" fmla="*/ 95278 h 3465697"/>
              <a:gd name="connsiteX4" fmla="*/ 4590048 w 7603145"/>
              <a:gd name="connsiteY4" fmla="*/ 263720 h 3465697"/>
              <a:gd name="connsiteX5" fmla="*/ 5035216 w 7603145"/>
              <a:gd name="connsiteY5" fmla="*/ 1791730 h 3465697"/>
              <a:gd name="connsiteX6" fmla="*/ 5781174 w 7603145"/>
              <a:gd name="connsiteY6" fmla="*/ 1033741 h 3465697"/>
              <a:gd name="connsiteX7" fmla="*/ 6851984 w 7603145"/>
              <a:gd name="connsiteY7" fmla="*/ 2670036 h 3465697"/>
              <a:gd name="connsiteX8" fmla="*/ 7236995 w 7603145"/>
              <a:gd name="connsiteY8" fmla="*/ 3271615 h 3465697"/>
              <a:gd name="connsiteX9" fmla="*/ 1365584 w 7603145"/>
              <a:gd name="connsiteY9" fmla="*/ 3379899 h 3465697"/>
              <a:gd name="connsiteX10" fmla="*/ 1714500 w 7603145"/>
              <a:gd name="connsiteY10" fmla="*/ 2092520 h 3465697"/>
              <a:gd name="connsiteX11" fmla="*/ 0 w 7603145"/>
              <a:gd name="connsiteY11" fmla="*/ 2346520 h 3465697"/>
              <a:gd name="connsiteX0" fmla="*/ 1247274 w 7704745"/>
              <a:gd name="connsiteY0" fmla="*/ 20611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92100 w 7704745"/>
              <a:gd name="connsiteY11" fmla="*/ 314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2037761 w 8139632"/>
              <a:gd name="connsiteY0" fmla="*/ 2099204 h 3399352"/>
              <a:gd name="connsiteX1" fmla="*/ 2717545 w 8139632"/>
              <a:gd name="connsiteY1" fmla="*/ 666778 h 3399352"/>
              <a:gd name="connsiteX2" fmla="*/ 3803061 w 8139632"/>
              <a:gd name="connsiteY2" fmla="*/ 1274372 h 3399352"/>
              <a:gd name="connsiteX3" fmla="*/ 4609177 w 8139632"/>
              <a:gd name="connsiteY3" fmla="*/ 95278 h 3399352"/>
              <a:gd name="connsiteX4" fmla="*/ 5126535 w 8139632"/>
              <a:gd name="connsiteY4" fmla="*/ 263720 h 3399352"/>
              <a:gd name="connsiteX5" fmla="*/ 5571703 w 8139632"/>
              <a:gd name="connsiteY5" fmla="*/ 1791730 h 3399352"/>
              <a:gd name="connsiteX6" fmla="*/ 6317661 w 8139632"/>
              <a:gd name="connsiteY6" fmla="*/ 1033741 h 3399352"/>
              <a:gd name="connsiteX7" fmla="*/ 7388471 w 8139632"/>
              <a:gd name="connsiteY7" fmla="*/ 2670036 h 3399352"/>
              <a:gd name="connsiteX8" fmla="*/ 7773482 w 8139632"/>
              <a:gd name="connsiteY8" fmla="*/ 3271615 h 3399352"/>
              <a:gd name="connsiteX9" fmla="*/ 1902071 w 8139632"/>
              <a:gd name="connsiteY9" fmla="*/ 3379899 h 3399352"/>
              <a:gd name="connsiteX10" fmla="*/ 434887 w 8139632"/>
              <a:gd name="connsiteY10" fmla="*/ 2994220 h 3399352"/>
              <a:gd name="connsiteX11" fmla="*/ 650787 w 8139632"/>
              <a:gd name="connsiteY11" fmla="*/ 263720 h 3399352"/>
              <a:gd name="connsiteX0" fmla="*/ 1643816 w 7745687"/>
              <a:gd name="connsiteY0" fmla="*/ 2099204 h 3399352"/>
              <a:gd name="connsiteX1" fmla="*/ 2323600 w 7745687"/>
              <a:gd name="connsiteY1" fmla="*/ 666778 h 3399352"/>
              <a:gd name="connsiteX2" fmla="*/ 3409116 w 7745687"/>
              <a:gd name="connsiteY2" fmla="*/ 1274372 h 3399352"/>
              <a:gd name="connsiteX3" fmla="*/ 4215232 w 7745687"/>
              <a:gd name="connsiteY3" fmla="*/ 95278 h 3399352"/>
              <a:gd name="connsiteX4" fmla="*/ 4732590 w 7745687"/>
              <a:gd name="connsiteY4" fmla="*/ 263720 h 3399352"/>
              <a:gd name="connsiteX5" fmla="*/ 5177758 w 7745687"/>
              <a:gd name="connsiteY5" fmla="*/ 1791730 h 3399352"/>
              <a:gd name="connsiteX6" fmla="*/ 5923716 w 7745687"/>
              <a:gd name="connsiteY6" fmla="*/ 1033741 h 3399352"/>
              <a:gd name="connsiteX7" fmla="*/ 6994526 w 7745687"/>
              <a:gd name="connsiteY7" fmla="*/ 2670036 h 3399352"/>
              <a:gd name="connsiteX8" fmla="*/ 7379537 w 7745687"/>
              <a:gd name="connsiteY8" fmla="*/ 3271615 h 3399352"/>
              <a:gd name="connsiteX9" fmla="*/ 1508126 w 7745687"/>
              <a:gd name="connsiteY9" fmla="*/ 3379899 h 3399352"/>
              <a:gd name="connsiteX10" fmla="*/ 40942 w 7745687"/>
              <a:gd name="connsiteY10" fmla="*/ 2994220 h 3399352"/>
              <a:gd name="connsiteX11" fmla="*/ 955342 w 7745687"/>
              <a:gd name="connsiteY11" fmla="*/ 1254320 h 3399352"/>
              <a:gd name="connsiteX0" fmla="*/ 1604897 w 7706768"/>
              <a:gd name="connsiteY0" fmla="*/ 2099204 h 3399352"/>
              <a:gd name="connsiteX1" fmla="*/ 2284681 w 7706768"/>
              <a:gd name="connsiteY1" fmla="*/ 666778 h 3399352"/>
              <a:gd name="connsiteX2" fmla="*/ 3370197 w 7706768"/>
              <a:gd name="connsiteY2" fmla="*/ 1274372 h 3399352"/>
              <a:gd name="connsiteX3" fmla="*/ 4176313 w 7706768"/>
              <a:gd name="connsiteY3" fmla="*/ 95278 h 3399352"/>
              <a:gd name="connsiteX4" fmla="*/ 4693671 w 7706768"/>
              <a:gd name="connsiteY4" fmla="*/ 263720 h 3399352"/>
              <a:gd name="connsiteX5" fmla="*/ 5138839 w 7706768"/>
              <a:gd name="connsiteY5" fmla="*/ 1791730 h 3399352"/>
              <a:gd name="connsiteX6" fmla="*/ 5884797 w 7706768"/>
              <a:gd name="connsiteY6" fmla="*/ 1033741 h 3399352"/>
              <a:gd name="connsiteX7" fmla="*/ 6955607 w 7706768"/>
              <a:gd name="connsiteY7" fmla="*/ 2670036 h 3399352"/>
              <a:gd name="connsiteX8" fmla="*/ 7340618 w 7706768"/>
              <a:gd name="connsiteY8" fmla="*/ 3271615 h 3399352"/>
              <a:gd name="connsiteX9" fmla="*/ 1469207 w 7706768"/>
              <a:gd name="connsiteY9" fmla="*/ 3379899 h 3399352"/>
              <a:gd name="connsiteX10" fmla="*/ 2023 w 7706768"/>
              <a:gd name="connsiteY10" fmla="*/ 2994220 h 3399352"/>
              <a:gd name="connsiteX11" fmla="*/ 1043423 w 7706768"/>
              <a:gd name="connsiteY11" fmla="*/ 632020 h 3399352"/>
              <a:gd name="connsiteX0" fmla="*/ 1602874 w 7704745"/>
              <a:gd name="connsiteY0" fmla="*/ 2105419 h 3405567"/>
              <a:gd name="connsiteX1" fmla="*/ 2282658 w 7704745"/>
              <a:gd name="connsiteY1" fmla="*/ 672993 h 3405567"/>
              <a:gd name="connsiteX2" fmla="*/ 3368174 w 7704745"/>
              <a:gd name="connsiteY2" fmla="*/ 1280587 h 3405567"/>
              <a:gd name="connsiteX3" fmla="*/ 4174290 w 7704745"/>
              <a:gd name="connsiteY3" fmla="*/ 101493 h 3405567"/>
              <a:gd name="connsiteX4" fmla="*/ 4691648 w 7704745"/>
              <a:gd name="connsiteY4" fmla="*/ 269935 h 3405567"/>
              <a:gd name="connsiteX5" fmla="*/ 5136816 w 7704745"/>
              <a:gd name="connsiteY5" fmla="*/ 1797945 h 3405567"/>
              <a:gd name="connsiteX6" fmla="*/ 5882774 w 7704745"/>
              <a:gd name="connsiteY6" fmla="*/ 1039956 h 3405567"/>
              <a:gd name="connsiteX7" fmla="*/ 6953584 w 7704745"/>
              <a:gd name="connsiteY7" fmla="*/ 2676251 h 3405567"/>
              <a:gd name="connsiteX8" fmla="*/ 7338595 w 7704745"/>
              <a:gd name="connsiteY8" fmla="*/ 3277830 h 3405567"/>
              <a:gd name="connsiteX9" fmla="*/ 1467184 w 7704745"/>
              <a:gd name="connsiteY9" fmla="*/ 3386114 h 3405567"/>
              <a:gd name="connsiteX10" fmla="*/ 0 w 7704745"/>
              <a:gd name="connsiteY10" fmla="*/ 3000435 h 3405567"/>
              <a:gd name="connsiteX11" fmla="*/ 1041400 w 7704745"/>
              <a:gd name="connsiteY11" fmla="*/ 638235 h 3405567"/>
              <a:gd name="connsiteX0" fmla="*/ 2542674 w 8644545"/>
              <a:gd name="connsiteY0" fmla="*/ 2099205 h 3386524"/>
              <a:gd name="connsiteX1" fmla="*/ 3222458 w 8644545"/>
              <a:gd name="connsiteY1" fmla="*/ 666779 h 3386524"/>
              <a:gd name="connsiteX2" fmla="*/ 4307974 w 8644545"/>
              <a:gd name="connsiteY2" fmla="*/ 1274373 h 3386524"/>
              <a:gd name="connsiteX3" fmla="*/ 5114090 w 8644545"/>
              <a:gd name="connsiteY3" fmla="*/ 95279 h 3386524"/>
              <a:gd name="connsiteX4" fmla="*/ 5631448 w 8644545"/>
              <a:gd name="connsiteY4" fmla="*/ 263721 h 3386524"/>
              <a:gd name="connsiteX5" fmla="*/ 6076616 w 8644545"/>
              <a:gd name="connsiteY5" fmla="*/ 1791731 h 3386524"/>
              <a:gd name="connsiteX6" fmla="*/ 6822574 w 8644545"/>
              <a:gd name="connsiteY6" fmla="*/ 1033742 h 3386524"/>
              <a:gd name="connsiteX7" fmla="*/ 7893384 w 8644545"/>
              <a:gd name="connsiteY7" fmla="*/ 2670037 h 3386524"/>
              <a:gd name="connsiteX8" fmla="*/ 8278395 w 8644545"/>
              <a:gd name="connsiteY8" fmla="*/ 3271616 h 3386524"/>
              <a:gd name="connsiteX9" fmla="*/ 2406984 w 8644545"/>
              <a:gd name="connsiteY9" fmla="*/ 3379900 h 3386524"/>
              <a:gd name="connsiteX10" fmla="*/ 0 w 8644545"/>
              <a:gd name="connsiteY10" fmla="*/ 3375221 h 3386524"/>
              <a:gd name="connsiteX11" fmla="*/ 1981200 w 8644545"/>
              <a:gd name="connsiteY11" fmla="*/ 632021 h 3386524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5165112 w 8644545"/>
              <a:gd name="connsiteY5" fmla="*/ 2069725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55436"/>
              <a:gd name="connsiteY0" fmla="*/ 2334668 h 3621987"/>
              <a:gd name="connsiteX1" fmla="*/ 3311358 w 8655436"/>
              <a:gd name="connsiteY1" fmla="*/ 2832642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2334668 h 3621987"/>
              <a:gd name="connsiteX1" fmla="*/ 2834890 w 8655436"/>
              <a:gd name="connsiteY1" fmla="*/ 2619990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1903531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213410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213410 w 8655436"/>
              <a:gd name="connsiteY1" fmla="*/ 2551004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14033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133073 w 9074476"/>
              <a:gd name="connsiteY0" fmla="*/ 1882910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54534 w 9110257"/>
              <a:gd name="connsiteY0" fmla="*/ 1053571 h 3191494"/>
              <a:gd name="connsiteX1" fmla="*/ 2564651 w 9110257"/>
              <a:gd name="connsiteY1" fmla="*/ 2487209 h 3191494"/>
              <a:gd name="connsiteX2" fmla="*/ 2815489 w 9110257"/>
              <a:gd name="connsiteY2" fmla="*/ 1228199 h 3191494"/>
              <a:gd name="connsiteX3" fmla="*/ 3165852 w 9110257"/>
              <a:gd name="connsiteY3" fmla="*/ 70370 h 3191494"/>
              <a:gd name="connsiteX4" fmla="*/ 4325407 w 9110257"/>
              <a:gd name="connsiteY4" fmla="*/ 1897491 h 3191494"/>
              <a:gd name="connsiteX5" fmla="*/ 5619933 w 9110257"/>
              <a:gd name="connsiteY5" fmla="*/ 1639232 h 3191494"/>
              <a:gd name="connsiteX6" fmla="*/ 6925223 w 9110257"/>
              <a:gd name="connsiteY6" fmla="*/ 9372 h 3191494"/>
              <a:gd name="connsiteX7" fmla="*/ 8348205 w 9110257"/>
              <a:gd name="connsiteY7" fmla="*/ 2475007 h 3191494"/>
              <a:gd name="connsiteX8" fmla="*/ 8733216 w 9110257"/>
              <a:gd name="connsiteY8" fmla="*/ 3076586 h 3191494"/>
              <a:gd name="connsiteX9" fmla="*/ 2861805 w 9110257"/>
              <a:gd name="connsiteY9" fmla="*/ 3184870 h 3191494"/>
              <a:gd name="connsiteX10" fmla="*/ 454821 w 9110257"/>
              <a:gd name="connsiteY10" fmla="*/ 3180191 h 3191494"/>
              <a:gd name="connsiteX11" fmla="*/ 272188 w 9110257"/>
              <a:gd name="connsiteY11" fmla="*/ 2471355 h 3191494"/>
              <a:gd name="connsiteX0" fmla="*/ 1766426 w 9122149"/>
              <a:gd name="connsiteY0" fmla="*/ 1053571 h 3307782"/>
              <a:gd name="connsiteX1" fmla="*/ 2576543 w 9122149"/>
              <a:gd name="connsiteY1" fmla="*/ 2487209 h 3307782"/>
              <a:gd name="connsiteX2" fmla="*/ 2827381 w 9122149"/>
              <a:gd name="connsiteY2" fmla="*/ 1228199 h 3307782"/>
              <a:gd name="connsiteX3" fmla="*/ 3177744 w 9122149"/>
              <a:gd name="connsiteY3" fmla="*/ 70370 h 3307782"/>
              <a:gd name="connsiteX4" fmla="*/ 4337299 w 9122149"/>
              <a:gd name="connsiteY4" fmla="*/ 1897491 h 3307782"/>
              <a:gd name="connsiteX5" fmla="*/ 5631825 w 9122149"/>
              <a:gd name="connsiteY5" fmla="*/ 1639232 h 3307782"/>
              <a:gd name="connsiteX6" fmla="*/ 6937115 w 9122149"/>
              <a:gd name="connsiteY6" fmla="*/ 9372 h 3307782"/>
              <a:gd name="connsiteX7" fmla="*/ 8360097 w 9122149"/>
              <a:gd name="connsiteY7" fmla="*/ 2475007 h 3307782"/>
              <a:gd name="connsiteX8" fmla="*/ 8745108 w 9122149"/>
              <a:gd name="connsiteY8" fmla="*/ 3076586 h 3307782"/>
              <a:gd name="connsiteX9" fmla="*/ 2873697 w 9122149"/>
              <a:gd name="connsiteY9" fmla="*/ 3184870 h 3307782"/>
              <a:gd name="connsiteX10" fmla="*/ 404565 w 9122149"/>
              <a:gd name="connsiteY10" fmla="*/ 3307782 h 3307782"/>
              <a:gd name="connsiteX11" fmla="*/ 284080 w 9122149"/>
              <a:gd name="connsiteY11" fmla="*/ 2471355 h 3307782"/>
              <a:gd name="connsiteX0" fmla="*/ 2137993 w 9493716"/>
              <a:gd name="connsiteY0" fmla="*/ 1053571 h 3307782"/>
              <a:gd name="connsiteX1" fmla="*/ 2948110 w 9493716"/>
              <a:gd name="connsiteY1" fmla="*/ 2487209 h 3307782"/>
              <a:gd name="connsiteX2" fmla="*/ 3198948 w 9493716"/>
              <a:gd name="connsiteY2" fmla="*/ 1228199 h 3307782"/>
              <a:gd name="connsiteX3" fmla="*/ 3549311 w 9493716"/>
              <a:gd name="connsiteY3" fmla="*/ 70370 h 3307782"/>
              <a:gd name="connsiteX4" fmla="*/ 4708866 w 9493716"/>
              <a:gd name="connsiteY4" fmla="*/ 1897491 h 3307782"/>
              <a:gd name="connsiteX5" fmla="*/ 6003392 w 9493716"/>
              <a:gd name="connsiteY5" fmla="*/ 1639232 h 3307782"/>
              <a:gd name="connsiteX6" fmla="*/ 7308682 w 9493716"/>
              <a:gd name="connsiteY6" fmla="*/ 9372 h 3307782"/>
              <a:gd name="connsiteX7" fmla="*/ 8731664 w 9493716"/>
              <a:gd name="connsiteY7" fmla="*/ 2475007 h 3307782"/>
              <a:gd name="connsiteX8" fmla="*/ 9116675 w 9493716"/>
              <a:gd name="connsiteY8" fmla="*/ 3076586 h 3307782"/>
              <a:gd name="connsiteX9" fmla="*/ 3245264 w 9493716"/>
              <a:gd name="connsiteY9" fmla="*/ 3184870 h 3307782"/>
              <a:gd name="connsiteX10" fmla="*/ 776132 w 9493716"/>
              <a:gd name="connsiteY10" fmla="*/ 3307782 h 3307782"/>
              <a:gd name="connsiteX11" fmla="*/ 655647 w 9493716"/>
              <a:gd name="connsiteY11" fmla="*/ 2471355 h 3307782"/>
              <a:gd name="connsiteX0" fmla="*/ 2170814 w 9526537"/>
              <a:gd name="connsiteY0" fmla="*/ 1053571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066041 w 9526537"/>
              <a:gd name="connsiteY2" fmla="*/ 118566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582132 w 9526537"/>
              <a:gd name="connsiteY3" fmla="*/ 70541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960216 w 9526537"/>
              <a:gd name="connsiteY1" fmla="*/ 2147138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6537" h="3333650">
                <a:moveTo>
                  <a:pt x="1777210" y="1117537"/>
                </a:moveTo>
                <a:cubicBezTo>
                  <a:pt x="2786679" y="189823"/>
                  <a:pt x="2697073" y="2132210"/>
                  <a:pt x="2960216" y="2147138"/>
                </a:cubicBezTo>
                <a:cubicBezTo>
                  <a:pt x="3223359" y="2162066"/>
                  <a:pt x="3193718" y="1556750"/>
                  <a:pt x="3356066" y="1207106"/>
                </a:cubicBezTo>
                <a:cubicBezTo>
                  <a:pt x="3518414" y="857462"/>
                  <a:pt x="3655031" y="-94170"/>
                  <a:pt x="3934305" y="49276"/>
                </a:cubicBezTo>
                <a:cubicBezTo>
                  <a:pt x="4213579" y="192722"/>
                  <a:pt x="4681393" y="1802761"/>
                  <a:pt x="5031711" y="2067782"/>
                </a:cubicBezTo>
                <a:cubicBezTo>
                  <a:pt x="5382029" y="2332803"/>
                  <a:pt x="5651248" y="1982443"/>
                  <a:pt x="6036213" y="1639403"/>
                </a:cubicBezTo>
                <a:cubicBezTo>
                  <a:pt x="6421178" y="1296363"/>
                  <a:pt x="6886791" y="-129753"/>
                  <a:pt x="7341503" y="9543"/>
                </a:cubicBezTo>
                <a:cubicBezTo>
                  <a:pt x="7796215" y="148839"/>
                  <a:pt x="8463153" y="1963976"/>
                  <a:pt x="8764485" y="2475178"/>
                </a:cubicBezTo>
                <a:cubicBezTo>
                  <a:pt x="9065817" y="2986380"/>
                  <a:pt x="10063896" y="2958447"/>
                  <a:pt x="9149496" y="3076757"/>
                </a:cubicBezTo>
                <a:cubicBezTo>
                  <a:pt x="8235096" y="3195067"/>
                  <a:pt x="4668175" y="3146508"/>
                  <a:pt x="3278085" y="3185041"/>
                </a:cubicBezTo>
                <a:cubicBezTo>
                  <a:pt x="1887995" y="3223574"/>
                  <a:pt x="808953" y="3307953"/>
                  <a:pt x="808953" y="3307953"/>
                </a:cubicBezTo>
                <a:cubicBezTo>
                  <a:pt x="-444906" y="3461043"/>
                  <a:pt x="-44528" y="2897912"/>
                  <a:pt x="688468" y="2471526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E25801C2-89FF-4863-8AE8-E829B71830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413" y="5504759"/>
            <a:ext cx="4998041" cy="4998041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60B3CF9F-58E9-4629-8092-2A152FF43699}"/>
              </a:ext>
            </a:extLst>
          </p:cNvPr>
          <p:cNvSpPr/>
          <p:nvPr/>
        </p:nvSpPr>
        <p:spPr>
          <a:xfrm>
            <a:off x="48958" y="4321298"/>
            <a:ext cx="9302878" cy="2800363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990883 w 7521488"/>
              <a:gd name="connsiteY0" fmla="*/ 1911893 h 2758165"/>
              <a:gd name="connsiteX1" fmla="*/ 2611136 w 7521488"/>
              <a:gd name="connsiteY1" fmla="*/ 1029579 h 2758165"/>
              <a:gd name="connsiteX2" fmla="*/ 3637831 w 7521488"/>
              <a:gd name="connsiteY2" fmla="*/ 1446673 h 2758165"/>
              <a:gd name="connsiteX3" fmla="*/ 4600358 w 7521488"/>
              <a:gd name="connsiteY3" fmla="*/ 2884 h 2758165"/>
              <a:gd name="connsiteX4" fmla="*/ 5322252 w 7521488"/>
              <a:gd name="connsiteY4" fmla="*/ 1061662 h 2758165"/>
              <a:gd name="connsiteX5" fmla="*/ 6278762 w 7521488"/>
              <a:gd name="connsiteY5" fmla="*/ 579730 h 2758165"/>
              <a:gd name="connsiteX6" fmla="*/ 7231263 w 7521488"/>
              <a:gd name="connsiteY6" fmla="*/ 2537536 h 2758165"/>
              <a:gd name="connsiteX7" fmla="*/ 718168 w 7521488"/>
              <a:gd name="connsiteY7" fmla="*/ 2714000 h 2758165"/>
              <a:gd name="connsiteX8" fmla="*/ 124611 w 7521488"/>
              <a:gd name="connsiteY8" fmla="*/ 2553578 h 2758165"/>
              <a:gd name="connsiteX9" fmla="*/ 349199 w 7521488"/>
              <a:gd name="connsiteY9" fmla="*/ 2296905 h 2758165"/>
              <a:gd name="connsiteX10" fmla="*/ 188779 w 7521488"/>
              <a:gd name="connsiteY10" fmla="*/ 2457326 h 2758165"/>
              <a:gd name="connsiteX0" fmla="*/ 1008923 w 7791485"/>
              <a:gd name="connsiteY0" fmla="*/ 1911893 h 2980871"/>
              <a:gd name="connsiteX1" fmla="*/ 2629176 w 7791485"/>
              <a:gd name="connsiteY1" fmla="*/ 1029579 h 2980871"/>
              <a:gd name="connsiteX2" fmla="*/ 3655871 w 7791485"/>
              <a:gd name="connsiteY2" fmla="*/ 1446673 h 2980871"/>
              <a:gd name="connsiteX3" fmla="*/ 4618398 w 7791485"/>
              <a:gd name="connsiteY3" fmla="*/ 2884 h 2980871"/>
              <a:gd name="connsiteX4" fmla="*/ 5340292 w 7791485"/>
              <a:gd name="connsiteY4" fmla="*/ 1061662 h 2980871"/>
              <a:gd name="connsiteX5" fmla="*/ 6296802 w 7791485"/>
              <a:gd name="connsiteY5" fmla="*/ 579730 h 2980871"/>
              <a:gd name="connsiteX6" fmla="*/ 7528703 w 7791485"/>
              <a:gd name="connsiteY6" fmla="*/ 2842336 h 2980871"/>
              <a:gd name="connsiteX7" fmla="*/ 736208 w 7791485"/>
              <a:gd name="connsiteY7" fmla="*/ 2714000 h 2980871"/>
              <a:gd name="connsiteX8" fmla="*/ 142651 w 7791485"/>
              <a:gd name="connsiteY8" fmla="*/ 2553578 h 2980871"/>
              <a:gd name="connsiteX9" fmla="*/ 367239 w 7791485"/>
              <a:gd name="connsiteY9" fmla="*/ 2296905 h 2980871"/>
              <a:gd name="connsiteX10" fmla="*/ 206819 w 7791485"/>
              <a:gd name="connsiteY10" fmla="*/ 2457326 h 2980871"/>
              <a:gd name="connsiteX0" fmla="*/ 1008923 w 8148204"/>
              <a:gd name="connsiteY0" fmla="*/ 1911893 h 2843275"/>
              <a:gd name="connsiteX1" fmla="*/ 2629176 w 8148204"/>
              <a:gd name="connsiteY1" fmla="*/ 1029579 h 2843275"/>
              <a:gd name="connsiteX2" fmla="*/ 3655871 w 8148204"/>
              <a:gd name="connsiteY2" fmla="*/ 1446673 h 2843275"/>
              <a:gd name="connsiteX3" fmla="*/ 4618398 w 8148204"/>
              <a:gd name="connsiteY3" fmla="*/ 2884 h 2843275"/>
              <a:gd name="connsiteX4" fmla="*/ 5340292 w 8148204"/>
              <a:gd name="connsiteY4" fmla="*/ 1061662 h 2843275"/>
              <a:gd name="connsiteX5" fmla="*/ 6296802 w 8148204"/>
              <a:gd name="connsiteY5" fmla="*/ 579730 h 2843275"/>
              <a:gd name="connsiteX6" fmla="*/ 7528703 w 8148204"/>
              <a:gd name="connsiteY6" fmla="*/ 2842336 h 2843275"/>
              <a:gd name="connsiteX7" fmla="*/ 736208 w 8148204"/>
              <a:gd name="connsiteY7" fmla="*/ 2714000 h 2843275"/>
              <a:gd name="connsiteX8" fmla="*/ 142651 w 8148204"/>
              <a:gd name="connsiteY8" fmla="*/ 2553578 h 2843275"/>
              <a:gd name="connsiteX9" fmla="*/ 367239 w 8148204"/>
              <a:gd name="connsiteY9" fmla="*/ 2296905 h 2843275"/>
              <a:gd name="connsiteX10" fmla="*/ 206819 w 8148204"/>
              <a:gd name="connsiteY10" fmla="*/ 2457326 h 2843275"/>
              <a:gd name="connsiteX0" fmla="*/ 1008923 w 7882137"/>
              <a:gd name="connsiteY0" fmla="*/ 1911944 h 2971684"/>
              <a:gd name="connsiteX1" fmla="*/ 2629176 w 7882137"/>
              <a:gd name="connsiteY1" fmla="*/ 1029630 h 2971684"/>
              <a:gd name="connsiteX2" fmla="*/ 3655871 w 7882137"/>
              <a:gd name="connsiteY2" fmla="*/ 1446724 h 2971684"/>
              <a:gd name="connsiteX3" fmla="*/ 4618398 w 7882137"/>
              <a:gd name="connsiteY3" fmla="*/ 2935 h 2971684"/>
              <a:gd name="connsiteX4" fmla="*/ 5340292 w 7882137"/>
              <a:gd name="connsiteY4" fmla="*/ 1061713 h 2971684"/>
              <a:gd name="connsiteX5" fmla="*/ 6754002 w 7882137"/>
              <a:gd name="connsiteY5" fmla="*/ 694081 h 2971684"/>
              <a:gd name="connsiteX6" fmla="*/ 7528703 w 7882137"/>
              <a:gd name="connsiteY6" fmla="*/ 2842387 h 2971684"/>
              <a:gd name="connsiteX7" fmla="*/ 736208 w 7882137"/>
              <a:gd name="connsiteY7" fmla="*/ 2714051 h 2971684"/>
              <a:gd name="connsiteX8" fmla="*/ 142651 w 7882137"/>
              <a:gd name="connsiteY8" fmla="*/ 2553629 h 2971684"/>
              <a:gd name="connsiteX9" fmla="*/ 367239 w 7882137"/>
              <a:gd name="connsiteY9" fmla="*/ 2296956 h 2971684"/>
              <a:gd name="connsiteX10" fmla="*/ 206819 w 7882137"/>
              <a:gd name="connsiteY10" fmla="*/ 2457377 h 2971684"/>
              <a:gd name="connsiteX0" fmla="*/ 1008923 w 7969236"/>
              <a:gd name="connsiteY0" fmla="*/ 1911944 h 2971684"/>
              <a:gd name="connsiteX1" fmla="*/ 2629176 w 7969236"/>
              <a:gd name="connsiteY1" fmla="*/ 1029630 h 2971684"/>
              <a:gd name="connsiteX2" fmla="*/ 3655871 w 7969236"/>
              <a:gd name="connsiteY2" fmla="*/ 1446724 h 2971684"/>
              <a:gd name="connsiteX3" fmla="*/ 4618398 w 7969236"/>
              <a:gd name="connsiteY3" fmla="*/ 2935 h 2971684"/>
              <a:gd name="connsiteX4" fmla="*/ 5340292 w 7969236"/>
              <a:gd name="connsiteY4" fmla="*/ 1061713 h 2971684"/>
              <a:gd name="connsiteX5" fmla="*/ 6754002 w 7969236"/>
              <a:gd name="connsiteY5" fmla="*/ 694081 h 2971684"/>
              <a:gd name="connsiteX6" fmla="*/ 7528703 w 7969236"/>
              <a:gd name="connsiteY6" fmla="*/ 2842387 h 2971684"/>
              <a:gd name="connsiteX7" fmla="*/ 736208 w 7969236"/>
              <a:gd name="connsiteY7" fmla="*/ 2714051 h 2971684"/>
              <a:gd name="connsiteX8" fmla="*/ 142651 w 7969236"/>
              <a:gd name="connsiteY8" fmla="*/ 2553629 h 2971684"/>
              <a:gd name="connsiteX9" fmla="*/ 367239 w 7969236"/>
              <a:gd name="connsiteY9" fmla="*/ 2296956 h 2971684"/>
              <a:gd name="connsiteX10" fmla="*/ 206819 w 7969236"/>
              <a:gd name="connsiteY10" fmla="*/ 2457377 h 2971684"/>
              <a:gd name="connsiteX0" fmla="*/ 1012232 w 7929446"/>
              <a:gd name="connsiteY0" fmla="*/ 1911944 h 2951565"/>
              <a:gd name="connsiteX1" fmla="*/ 2632485 w 7929446"/>
              <a:gd name="connsiteY1" fmla="*/ 1029630 h 2951565"/>
              <a:gd name="connsiteX2" fmla="*/ 3659180 w 7929446"/>
              <a:gd name="connsiteY2" fmla="*/ 1446724 h 2951565"/>
              <a:gd name="connsiteX3" fmla="*/ 4621707 w 7929446"/>
              <a:gd name="connsiteY3" fmla="*/ 2935 h 2951565"/>
              <a:gd name="connsiteX4" fmla="*/ 5343601 w 7929446"/>
              <a:gd name="connsiteY4" fmla="*/ 1061713 h 2951565"/>
              <a:gd name="connsiteX5" fmla="*/ 6757311 w 7929446"/>
              <a:gd name="connsiteY5" fmla="*/ 694081 h 2951565"/>
              <a:gd name="connsiteX6" fmla="*/ 7582812 w 7929446"/>
              <a:gd name="connsiteY6" fmla="*/ 2816987 h 2951565"/>
              <a:gd name="connsiteX7" fmla="*/ 739517 w 7929446"/>
              <a:gd name="connsiteY7" fmla="*/ 2714051 h 2951565"/>
              <a:gd name="connsiteX8" fmla="*/ 145960 w 7929446"/>
              <a:gd name="connsiteY8" fmla="*/ 2553629 h 2951565"/>
              <a:gd name="connsiteX9" fmla="*/ 370548 w 7929446"/>
              <a:gd name="connsiteY9" fmla="*/ 2296956 h 2951565"/>
              <a:gd name="connsiteX10" fmla="*/ 210128 w 7929446"/>
              <a:gd name="connsiteY10" fmla="*/ 2457377 h 2951565"/>
              <a:gd name="connsiteX0" fmla="*/ 1012232 w 7596099"/>
              <a:gd name="connsiteY0" fmla="*/ 1911944 h 3091825"/>
              <a:gd name="connsiteX1" fmla="*/ 2632485 w 7596099"/>
              <a:gd name="connsiteY1" fmla="*/ 1029630 h 3091825"/>
              <a:gd name="connsiteX2" fmla="*/ 3659180 w 7596099"/>
              <a:gd name="connsiteY2" fmla="*/ 1446724 h 3091825"/>
              <a:gd name="connsiteX3" fmla="*/ 4621707 w 7596099"/>
              <a:gd name="connsiteY3" fmla="*/ 2935 h 3091825"/>
              <a:gd name="connsiteX4" fmla="*/ 5343601 w 7596099"/>
              <a:gd name="connsiteY4" fmla="*/ 1061713 h 3091825"/>
              <a:gd name="connsiteX5" fmla="*/ 6757311 w 7596099"/>
              <a:gd name="connsiteY5" fmla="*/ 694081 h 3091825"/>
              <a:gd name="connsiteX6" fmla="*/ 7582812 w 7596099"/>
              <a:gd name="connsiteY6" fmla="*/ 2816987 h 3091825"/>
              <a:gd name="connsiteX7" fmla="*/ 739517 w 7596099"/>
              <a:gd name="connsiteY7" fmla="*/ 2714051 h 3091825"/>
              <a:gd name="connsiteX8" fmla="*/ 145960 w 7596099"/>
              <a:gd name="connsiteY8" fmla="*/ 2553629 h 3091825"/>
              <a:gd name="connsiteX9" fmla="*/ 370548 w 7596099"/>
              <a:gd name="connsiteY9" fmla="*/ 2296956 h 3091825"/>
              <a:gd name="connsiteX10" fmla="*/ 210128 w 7596099"/>
              <a:gd name="connsiteY10" fmla="*/ 2457377 h 3091825"/>
              <a:gd name="connsiteX0" fmla="*/ 1058498 w 8339719"/>
              <a:gd name="connsiteY0" fmla="*/ 1911944 h 2839071"/>
              <a:gd name="connsiteX1" fmla="*/ 2678751 w 8339719"/>
              <a:gd name="connsiteY1" fmla="*/ 1029630 h 2839071"/>
              <a:gd name="connsiteX2" fmla="*/ 3705446 w 8339719"/>
              <a:gd name="connsiteY2" fmla="*/ 1446724 h 2839071"/>
              <a:gd name="connsiteX3" fmla="*/ 4667973 w 8339719"/>
              <a:gd name="connsiteY3" fmla="*/ 2935 h 2839071"/>
              <a:gd name="connsiteX4" fmla="*/ 5389867 w 8339719"/>
              <a:gd name="connsiteY4" fmla="*/ 1061713 h 2839071"/>
              <a:gd name="connsiteX5" fmla="*/ 6803577 w 8339719"/>
              <a:gd name="connsiteY5" fmla="*/ 694081 h 2839071"/>
              <a:gd name="connsiteX6" fmla="*/ 8327578 w 8339719"/>
              <a:gd name="connsiteY6" fmla="*/ 2474087 h 2839071"/>
              <a:gd name="connsiteX7" fmla="*/ 785783 w 8339719"/>
              <a:gd name="connsiteY7" fmla="*/ 2714051 h 2839071"/>
              <a:gd name="connsiteX8" fmla="*/ 192226 w 8339719"/>
              <a:gd name="connsiteY8" fmla="*/ 2553629 h 2839071"/>
              <a:gd name="connsiteX9" fmla="*/ 416814 w 8339719"/>
              <a:gd name="connsiteY9" fmla="*/ 2296956 h 2839071"/>
              <a:gd name="connsiteX10" fmla="*/ 256394 w 8339719"/>
              <a:gd name="connsiteY10" fmla="*/ 2457377 h 2839071"/>
              <a:gd name="connsiteX0" fmla="*/ 1058498 w 8352538"/>
              <a:gd name="connsiteY0" fmla="*/ 1911944 h 2818103"/>
              <a:gd name="connsiteX1" fmla="*/ 2678751 w 8352538"/>
              <a:gd name="connsiteY1" fmla="*/ 1029630 h 2818103"/>
              <a:gd name="connsiteX2" fmla="*/ 3705446 w 8352538"/>
              <a:gd name="connsiteY2" fmla="*/ 1446724 h 2818103"/>
              <a:gd name="connsiteX3" fmla="*/ 4667973 w 8352538"/>
              <a:gd name="connsiteY3" fmla="*/ 2935 h 2818103"/>
              <a:gd name="connsiteX4" fmla="*/ 5389867 w 8352538"/>
              <a:gd name="connsiteY4" fmla="*/ 1061713 h 2818103"/>
              <a:gd name="connsiteX5" fmla="*/ 6803577 w 8352538"/>
              <a:gd name="connsiteY5" fmla="*/ 694081 h 2818103"/>
              <a:gd name="connsiteX6" fmla="*/ 8327578 w 8352538"/>
              <a:gd name="connsiteY6" fmla="*/ 2474087 h 2818103"/>
              <a:gd name="connsiteX7" fmla="*/ 785783 w 8352538"/>
              <a:gd name="connsiteY7" fmla="*/ 2714051 h 2818103"/>
              <a:gd name="connsiteX8" fmla="*/ 192226 w 8352538"/>
              <a:gd name="connsiteY8" fmla="*/ 2553629 h 2818103"/>
              <a:gd name="connsiteX9" fmla="*/ 416814 w 8352538"/>
              <a:gd name="connsiteY9" fmla="*/ 2296956 h 2818103"/>
              <a:gd name="connsiteX10" fmla="*/ 256394 w 8352538"/>
              <a:gd name="connsiteY10" fmla="*/ 2457377 h 2818103"/>
              <a:gd name="connsiteX0" fmla="*/ 1058498 w 8601533"/>
              <a:gd name="connsiteY0" fmla="*/ 1911944 h 2721075"/>
              <a:gd name="connsiteX1" fmla="*/ 2678751 w 8601533"/>
              <a:gd name="connsiteY1" fmla="*/ 1029630 h 2721075"/>
              <a:gd name="connsiteX2" fmla="*/ 3705446 w 8601533"/>
              <a:gd name="connsiteY2" fmla="*/ 1446724 h 2721075"/>
              <a:gd name="connsiteX3" fmla="*/ 4667973 w 8601533"/>
              <a:gd name="connsiteY3" fmla="*/ 2935 h 2721075"/>
              <a:gd name="connsiteX4" fmla="*/ 5389867 w 8601533"/>
              <a:gd name="connsiteY4" fmla="*/ 1061713 h 2721075"/>
              <a:gd name="connsiteX5" fmla="*/ 6803577 w 8601533"/>
              <a:gd name="connsiteY5" fmla="*/ 694081 h 2721075"/>
              <a:gd name="connsiteX6" fmla="*/ 8327578 w 8601533"/>
              <a:gd name="connsiteY6" fmla="*/ 2474087 h 2721075"/>
              <a:gd name="connsiteX7" fmla="*/ 785783 w 8601533"/>
              <a:gd name="connsiteY7" fmla="*/ 2714051 h 2721075"/>
              <a:gd name="connsiteX8" fmla="*/ 192226 w 8601533"/>
              <a:gd name="connsiteY8" fmla="*/ 2553629 h 2721075"/>
              <a:gd name="connsiteX9" fmla="*/ 416814 w 8601533"/>
              <a:gd name="connsiteY9" fmla="*/ 2296956 h 2721075"/>
              <a:gd name="connsiteX10" fmla="*/ 256394 w 8601533"/>
              <a:gd name="connsiteY10" fmla="*/ 2457377 h 2721075"/>
              <a:gd name="connsiteX0" fmla="*/ 1058498 w 8644447"/>
              <a:gd name="connsiteY0" fmla="*/ 1911944 h 2721075"/>
              <a:gd name="connsiteX1" fmla="*/ 2678751 w 8644447"/>
              <a:gd name="connsiteY1" fmla="*/ 1029630 h 2721075"/>
              <a:gd name="connsiteX2" fmla="*/ 3705446 w 8644447"/>
              <a:gd name="connsiteY2" fmla="*/ 1446724 h 2721075"/>
              <a:gd name="connsiteX3" fmla="*/ 4667973 w 8644447"/>
              <a:gd name="connsiteY3" fmla="*/ 2935 h 2721075"/>
              <a:gd name="connsiteX4" fmla="*/ 5389867 w 8644447"/>
              <a:gd name="connsiteY4" fmla="*/ 1061713 h 2721075"/>
              <a:gd name="connsiteX5" fmla="*/ 6803577 w 8644447"/>
              <a:gd name="connsiteY5" fmla="*/ 694081 h 2721075"/>
              <a:gd name="connsiteX6" fmla="*/ 8327578 w 8644447"/>
              <a:gd name="connsiteY6" fmla="*/ 2474087 h 2721075"/>
              <a:gd name="connsiteX7" fmla="*/ 785783 w 8644447"/>
              <a:gd name="connsiteY7" fmla="*/ 2714051 h 2721075"/>
              <a:gd name="connsiteX8" fmla="*/ 192226 w 8644447"/>
              <a:gd name="connsiteY8" fmla="*/ 2553629 h 2721075"/>
              <a:gd name="connsiteX9" fmla="*/ 416814 w 8644447"/>
              <a:gd name="connsiteY9" fmla="*/ 2296956 h 2721075"/>
              <a:gd name="connsiteX10" fmla="*/ 256394 w 8644447"/>
              <a:gd name="connsiteY10" fmla="*/ 2457377 h 2721075"/>
              <a:gd name="connsiteX0" fmla="*/ 1062765 w 8664165"/>
              <a:gd name="connsiteY0" fmla="*/ 1911944 h 2781248"/>
              <a:gd name="connsiteX1" fmla="*/ 2683018 w 8664165"/>
              <a:gd name="connsiteY1" fmla="*/ 1029630 h 2781248"/>
              <a:gd name="connsiteX2" fmla="*/ 3709713 w 8664165"/>
              <a:gd name="connsiteY2" fmla="*/ 1446724 h 2781248"/>
              <a:gd name="connsiteX3" fmla="*/ 4672240 w 8664165"/>
              <a:gd name="connsiteY3" fmla="*/ 2935 h 2781248"/>
              <a:gd name="connsiteX4" fmla="*/ 5394134 w 8664165"/>
              <a:gd name="connsiteY4" fmla="*/ 1061713 h 2781248"/>
              <a:gd name="connsiteX5" fmla="*/ 6807844 w 8664165"/>
              <a:gd name="connsiteY5" fmla="*/ 694081 h 2781248"/>
              <a:gd name="connsiteX6" fmla="*/ 8395345 w 8664165"/>
              <a:gd name="connsiteY6" fmla="*/ 2588387 h 2781248"/>
              <a:gd name="connsiteX7" fmla="*/ 790050 w 8664165"/>
              <a:gd name="connsiteY7" fmla="*/ 2714051 h 2781248"/>
              <a:gd name="connsiteX8" fmla="*/ 196493 w 8664165"/>
              <a:gd name="connsiteY8" fmla="*/ 2553629 h 2781248"/>
              <a:gd name="connsiteX9" fmla="*/ 421081 w 8664165"/>
              <a:gd name="connsiteY9" fmla="*/ 2296956 h 2781248"/>
              <a:gd name="connsiteX10" fmla="*/ 260661 w 8664165"/>
              <a:gd name="connsiteY10" fmla="*/ 2457377 h 2781248"/>
              <a:gd name="connsiteX0" fmla="*/ 1062765 w 8398982"/>
              <a:gd name="connsiteY0" fmla="*/ 1911944 h 2834684"/>
              <a:gd name="connsiteX1" fmla="*/ 2683018 w 8398982"/>
              <a:gd name="connsiteY1" fmla="*/ 1029630 h 2834684"/>
              <a:gd name="connsiteX2" fmla="*/ 3709713 w 8398982"/>
              <a:gd name="connsiteY2" fmla="*/ 1446724 h 2834684"/>
              <a:gd name="connsiteX3" fmla="*/ 4672240 w 8398982"/>
              <a:gd name="connsiteY3" fmla="*/ 2935 h 2834684"/>
              <a:gd name="connsiteX4" fmla="*/ 5394134 w 8398982"/>
              <a:gd name="connsiteY4" fmla="*/ 1061713 h 2834684"/>
              <a:gd name="connsiteX5" fmla="*/ 6807844 w 8398982"/>
              <a:gd name="connsiteY5" fmla="*/ 694081 h 2834684"/>
              <a:gd name="connsiteX6" fmla="*/ 8395345 w 8398982"/>
              <a:gd name="connsiteY6" fmla="*/ 2588387 h 2834684"/>
              <a:gd name="connsiteX7" fmla="*/ 790050 w 8398982"/>
              <a:gd name="connsiteY7" fmla="*/ 2714051 h 2834684"/>
              <a:gd name="connsiteX8" fmla="*/ 196493 w 8398982"/>
              <a:gd name="connsiteY8" fmla="*/ 2553629 h 2834684"/>
              <a:gd name="connsiteX9" fmla="*/ 421081 w 8398982"/>
              <a:gd name="connsiteY9" fmla="*/ 2296956 h 2834684"/>
              <a:gd name="connsiteX10" fmla="*/ 260661 w 8398982"/>
              <a:gd name="connsiteY10" fmla="*/ 2457377 h 2834684"/>
              <a:gd name="connsiteX0" fmla="*/ 1062765 w 8398982"/>
              <a:gd name="connsiteY0" fmla="*/ 1909673 h 2832413"/>
              <a:gd name="connsiteX1" fmla="*/ 2683018 w 8398982"/>
              <a:gd name="connsiteY1" fmla="*/ 1027359 h 2832413"/>
              <a:gd name="connsiteX2" fmla="*/ 3709713 w 8398982"/>
              <a:gd name="connsiteY2" fmla="*/ 1444453 h 2832413"/>
              <a:gd name="connsiteX3" fmla="*/ 4672240 w 8398982"/>
              <a:gd name="connsiteY3" fmla="*/ 664 h 2832413"/>
              <a:gd name="connsiteX4" fmla="*/ 5902134 w 8398982"/>
              <a:gd name="connsiteY4" fmla="*/ 1249942 h 2832413"/>
              <a:gd name="connsiteX5" fmla="*/ 6807844 w 8398982"/>
              <a:gd name="connsiteY5" fmla="*/ 691810 h 2832413"/>
              <a:gd name="connsiteX6" fmla="*/ 8395345 w 8398982"/>
              <a:gd name="connsiteY6" fmla="*/ 2586116 h 2832413"/>
              <a:gd name="connsiteX7" fmla="*/ 790050 w 8398982"/>
              <a:gd name="connsiteY7" fmla="*/ 2711780 h 2832413"/>
              <a:gd name="connsiteX8" fmla="*/ 196493 w 8398982"/>
              <a:gd name="connsiteY8" fmla="*/ 2551358 h 2832413"/>
              <a:gd name="connsiteX9" fmla="*/ 421081 w 8398982"/>
              <a:gd name="connsiteY9" fmla="*/ 2294685 h 2832413"/>
              <a:gd name="connsiteX10" fmla="*/ 260661 w 8398982"/>
              <a:gd name="connsiteY10" fmla="*/ 2455106 h 2832413"/>
              <a:gd name="connsiteX0" fmla="*/ 1062765 w 8398982"/>
              <a:gd name="connsiteY0" fmla="*/ 1909204 h 2831944"/>
              <a:gd name="connsiteX1" fmla="*/ 2683018 w 8398982"/>
              <a:gd name="connsiteY1" fmla="*/ 1026890 h 2831944"/>
              <a:gd name="connsiteX2" fmla="*/ 3709713 w 8398982"/>
              <a:gd name="connsiteY2" fmla="*/ 1443984 h 2831944"/>
              <a:gd name="connsiteX3" fmla="*/ 4672240 w 8398982"/>
              <a:gd name="connsiteY3" fmla="*/ 195 h 2831944"/>
              <a:gd name="connsiteX4" fmla="*/ 5762434 w 8398982"/>
              <a:gd name="connsiteY4" fmla="*/ 1554273 h 2831944"/>
              <a:gd name="connsiteX5" fmla="*/ 6807844 w 8398982"/>
              <a:gd name="connsiteY5" fmla="*/ 691341 h 2831944"/>
              <a:gd name="connsiteX6" fmla="*/ 8395345 w 8398982"/>
              <a:gd name="connsiteY6" fmla="*/ 2585647 h 2831944"/>
              <a:gd name="connsiteX7" fmla="*/ 790050 w 8398982"/>
              <a:gd name="connsiteY7" fmla="*/ 2711311 h 2831944"/>
              <a:gd name="connsiteX8" fmla="*/ 196493 w 8398982"/>
              <a:gd name="connsiteY8" fmla="*/ 2550889 h 2831944"/>
              <a:gd name="connsiteX9" fmla="*/ 421081 w 8398982"/>
              <a:gd name="connsiteY9" fmla="*/ 2294216 h 2831944"/>
              <a:gd name="connsiteX10" fmla="*/ 260661 w 8398982"/>
              <a:gd name="connsiteY10" fmla="*/ 2454637 h 2831944"/>
              <a:gd name="connsiteX0" fmla="*/ 1062765 w 8773250"/>
              <a:gd name="connsiteY0" fmla="*/ 1909204 h 2775049"/>
              <a:gd name="connsiteX1" fmla="*/ 2683018 w 8773250"/>
              <a:gd name="connsiteY1" fmla="*/ 1026890 h 2775049"/>
              <a:gd name="connsiteX2" fmla="*/ 3709713 w 8773250"/>
              <a:gd name="connsiteY2" fmla="*/ 1443984 h 2775049"/>
              <a:gd name="connsiteX3" fmla="*/ 4672240 w 8773250"/>
              <a:gd name="connsiteY3" fmla="*/ 195 h 2775049"/>
              <a:gd name="connsiteX4" fmla="*/ 5762434 w 8773250"/>
              <a:gd name="connsiteY4" fmla="*/ 1554273 h 2775049"/>
              <a:gd name="connsiteX5" fmla="*/ 7430144 w 8773250"/>
              <a:gd name="connsiteY5" fmla="*/ 742141 h 2775049"/>
              <a:gd name="connsiteX6" fmla="*/ 8395345 w 8773250"/>
              <a:gd name="connsiteY6" fmla="*/ 2585647 h 2775049"/>
              <a:gd name="connsiteX7" fmla="*/ 790050 w 8773250"/>
              <a:gd name="connsiteY7" fmla="*/ 2711311 h 2775049"/>
              <a:gd name="connsiteX8" fmla="*/ 196493 w 8773250"/>
              <a:gd name="connsiteY8" fmla="*/ 2550889 h 2775049"/>
              <a:gd name="connsiteX9" fmla="*/ 421081 w 8773250"/>
              <a:gd name="connsiteY9" fmla="*/ 2294216 h 2775049"/>
              <a:gd name="connsiteX10" fmla="*/ 260661 w 8773250"/>
              <a:gd name="connsiteY10" fmla="*/ 2454637 h 2775049"/>
              <a:gd name="connsiteX0" fmla="*/ 1120700 w 9597293"/>
              <a:gd name="connsiteY0" fmla="*/ 1909204 h 2966166"/>
              <a:gd name="connsiteX1" fmla="*/ 2740953 w 9597293"/>
              <a:gd name="connsiteY1" fmla="*/ 1026890 h 2966166"/>
              <a:gd name="connsiteX2" fmla="*/ 3767648 w 9597293"/>
              <a:gd name="connsiteY2" fmla="*/ 1443984 h 2966166"/>
              <a:gd name="connsiteX3" fmla="*/ 4730175 w 9597293"/>
              <a:gd name="connsiteY3" fmla="*/ 195 h 2966166"/>
              <a:gd name="connsiteX4" fmla="*/ 5820369 w 9597293"/>
              <a:gd name="connsiteY4" fmla="*/ 1554273 h 2966166"/>
              <a:gd name="connsiteX5" fmla="*/ 7488079 w 9597293"/>
              <a:gd name="connsiteY5" fmla="*/ 742141 h 2966166"/>
              <a:gd name="connsiteX6" fmla="*/ 9304180 w 9597293"/>
              <a:gd name="connsiteY6" fmla="*/ 2839647 h 2966166"/>
              <a:gd name="connsiteX7" fmla="*/ 847985 w 9597293"/>
              <a:gd name="connsiteY7" fmla="*/ 2711311 h 2966166"/>
              <a:gd name="connsiteX8" fmla="*/ 254428 w 9597293"/>
              <a:gd name="connsiteY8" fmla="*/ 2550889 h 2966166"/>
              <a:gd name="connsiteX9" fmla="*/ 479016 w 9597293"/>
              <a:gd name="connsiteY9" fmla="*/ 2294216 h 2966166"/>
              <a:gd name="connsiteX10" fmla="*/ 318596 w 9597293"/>
              <a:gd name="connsiteY10" fmla="*/ 2454637 h 2966166"/>
              <a:gd name="connsiteX0" fmla="*/ 1120700 w 9375817"/>
              <a:gd name="connsiteY0" fmla="*/ 1909204 h 3297061"/>
              <a:gd name="connsiteX1" fmla="*/ 2740953 w 9375817"/>
              <a:gd name="connsiteY1" fmla="*/ 1026890 h 3297061"/>
              <a:gd name="connsiteX2" fmla="*/ 3767648 w 9375817"/>
              <a:gd name="connsiteY2" fmla="*/ 1443984 h 3297061"/>
              <a:gd name="connsiteX3" fmla="*/ 4730175 w 9375817"/>
              <a:gd name="connsiteY3" fmla="*/ 195 h 3297061"/>
              <a:gd name="connsiteX4" fmla="*/ 5820369 w 9375817"/>
              <a:gd name="connsiteY4" fmla="*/ 1554273 h 3297061"/>
              <a:gd name="connsiteX5" fmla="*/ 7488079 w 9375817"/>
              <a:gd name="connsiteY5" fmla="*/ 742141 h 3297061"/>
              <a:gd name="connsiteX6" fmla="*/ 9304180 w 9375817"/>
              <a:gd name="connsiteY6" fmla="*/ 2839647 h 3297061"/>
              <a:gd name="connsiteX7" fmla="*/ 847985 w 9375817"/>
              <a:gd name="connsiteY7" fmla="*/ 2711311 h 3297061"/>
              <a:gd name="connsiteX8" fmla="*/ 254428 w 9375817"/>
              <a:gd name="connsiteY8" fmla="*/ 2550889 h 3297061"/>
              <a:gd name="connsiteX9" fmla="*/ 479016 w 9375817"/>
              <a:gd name="connsiteY9" fmla="*/ 2294216 h 3297061"/>
              <a:gd name="connsiteX10" fmla="*/ 318596 w 9375817"/>
              <a:gd name="connsiteY10" fmla="*/ 2454637 h 3297061"/>
              <a:gd name="connsiteX0" fmla="*/ 1127699 w 9483708"/>
              <a:gd name="connsiteY0" fmla="*/ 1909204 h 3063489"/>
              <a:gd name="connsiteX1" fmla="*/ 2747952 w 9483708"/>
              <a:gd name="connsiteY1" fmla="*/ 1026890 h 3063489"/>
              <a:gd name="connsiteX2" fmla="*/ 3774647 w 9483708"/>
              <a:gd name="connsiteY2" fmla="*/ 1443984 h 3063489"/>
              <a:gd name="connsiteX3" fmla="*/ 4737174 w 9483708"/>
              <a:gd name="connsiteY3" fmla="*/ 195 h 3063489"/>
              <a:gd name="connsiteX4" fmla="*/ 5827368 w 9483708"/>
              <a:gd name="connsiteY4" fmla="*/ 1554273 h 3063489"/>
              <a:gd name="connsiteX5" fmla="*/ 7495078 w 9483708"/>
              <a:gd name="connsiteY5" fmla="*/ 742141 h 3063489"/>
              <a:gd name="connsiteX6" fmla="*/ 9412779 w 9483708"/>
              <a:gd name="connsiteY6" fmla="*/ 2534847 h 3063489"/>
              <a:gd name="connsiteX7" fmla="*/ 854984 w 9483708"/>
              <a:gd name="connsiteY7" fmla="*/ 2711311 h 3063489"/>
              <a:gd name="connsiteX8" fmla="*/ 261427 w 9483708"/>
              <a:gd name="connsiteY8" fmla="*/ 2550889 h 3063489"/>
              <a:gd name="connsiteX9" fmla="*/ 486015 w 9483708"/>
              <a:gd name="connsiteY9" fmla="*/ 2294216 h 3063489"/>
              <a:gd name="connsiteX10" fmla="*/ 325595 w 9483708"/>
              <a:gd name="connsiteY10" fmla="*/ 2454637 h 3063489"/>
              <a:gd name="connsiteX0" fmla="*/ 1127699 w 9676553"/>
              <a:gd name="connsiteY0" fmla="*/ 1909204 h 2726787"/>
              <a:gd name="connsiteX1" fmla="*/ 2747952 w 9676553"/>
              <a:gd name="connsiteY1" fmla="*/ 1026890 h 2726787"/>
              <a:gd name="connsiteX2" fmla="*/ 3774647 w 9676553"/>
              <a:gd name="connsiteY2" fmla="*/ 1443984 h 2726787"/>
              <a:gd name="connsiteX3" fmla="*/ 4737174 w 9676553"/>
              <a:gd name="connsiteY3" fmla="*/ 195 h 2726787"/>
              <a:gd name="connsiteX4" fmla="*/ 5827368 w 9676553"/>
              <a:gd name="connsiteY4" fmla="*/ 1554273 h 2726787"/>
              <a:gd name="connsiteX5" fmla="*/ 7342678 w 9676553"/>
              <a:gd name="connsiteY5" fmla="*/ 1072341 h 2726787"/>
              <a:gd name="connsiteX6" fmla="*/ 9412779 w 9676553"/>
              <a:gd name="connsiteY6" fmla="*/ 2534847 h 2726787"/>
              <a:gd name="connsiteX7" fmla="*/ 854984 w 9676553"/>
              <a:gd name="connsiteY7" fmla="*/ 2711311 h 2726787"/>
              <a:gd name="connsiteX8" fmla="*/ 261427 w 9676553"/>
              <a:gd name="connsiteY8" fmla="*/ 2550889 h 2726787"/>
              <a:gd name="connsiteX9" fmla="*/ 486015 w 9676553"/>
              <a:gd name="connsiteY9" fmla="*/ 2294216 h 2726787"/>
              <a:gd name="connsiteX10" fmla="*/ 325595 w 9676553"/>
              <a:gd name="connsiteY10" fmla="*/ 2454637 h 2726787"/>
              <a:gd name="connsiteX0" fmla="*/ 1129451 w 9702044"/>
              <a:gd name="connsiteY0" fmla="*/ 1909204 h 2776731"/>
              <a:gd name="connsiteX1" fmla="*/ 2749704 w 9702044"/>
              <a:gd name="connsiteY1" fmla="*/ 1026890 h 2776731"/>
              <a:gd name="connsiteX2" fmla="*/ 3776399 w 9702044"/>
              <a:gd name="connsiteY2" fmla="*/ 1443984 h 2776731"/>
              <a:gd name="connsiteX3" fmla="*/ 4738926 w 9702044"/>
              <a:gd name="connsiteY3" fmla="*/ 195 h 2776731"/>
              <a:gd name="connsiteX4" fmla="*/ 5829120 w 9702044"/>
              <a:gd name="connsiteY4" fmla="*/ 1554273 h 2776731"/>
              <a:gd name="connsiteX5" fmla="*/ 7344430 w 9702044"/>
              <a:gd name="connsiteY5" fmla="*/ 1072341 h 2776731"/>
              <a:gd name="connsiteX6" fmla="*/ 9439931 w 9702044"/>
              <a:gd name="connsiteY6" fmla="*/ 2623747 h 2776731"/>
              <a:gd name="connsiteX7" fmla="*/ 856736 w 9702044"/>
              <a:gd name="connsiteY7" fmla="*/ 2711311 h 2776731"/>
              <a:gd name="connsiteX8" fmla="*/ 263179 w 9702044"/>
              <a:gd name="connsiteY8" fmla="*/ 2550889 h 2776731"/>
              <a:gd name="connsiteX9" fmla="*/ 487767 w 9702044"/>
              <a:gd name="connsiteY9" fmla="*/ 2294216 h 2776731"/>
              <a:gd name="connsiteX10" fmla="*/ 327347 w 9702044"/>
              <a:gd name="connsiteY10" fmla="*/ 2454637 h 2776731"/>
              <a:gd name="connsiteX0" fmla="*/ 1129451 w 9702044"/>
              <a:gd name="connsiteY0" fmla="*/ 1909199 h 2776726"/>
              <a:gd name="connsiteX1" fmla="*/ 2825904 w 9702044"/>
              <a:gd name="connsiteY1" fmla="*/ 810985 h 2776726"/>
              <a:gd name="connsiteX2" fmla="*/ 3776399 w 9702044"/>
              <a:gd name="connsiteY2" fmla="*/ 1443979 h 2776726"/>
              <a:gd name="connsiteX3" fmla="*/ 4738926 w 9702044"/>
              <a:gd name="connsiteY3" fmla="*/ 190 h 2776726"/>
              <a:gd name="connsiteX4" fmla="*/ 5829120 w 9702044"/>
              <a:gd name="connsiteY4" fmla="*/ 1554268 h 2776726"/>
              <a:gd name="connsiteX5" fmla="*/ 7344430 w 9702044"/>
              <a:gd name="connsiteY5" fmla="*/ 1072336 h 2776726"/>
              <a:gd name="connsiteX6" fmla="*/ 9439931 w 9702044"/>
              <a:gd name="connsiteY6" fmla="*/ 2623742 h 2776726"/>
              <a:gd name="connsiteX7" fmla="*/ 856736 w 9702044"/>
              <a:gd name="connsiteY7" fmla="*/ 2711306 h 2776726"/>
              <a:gd name="connsiteX8" fmla="*/ 263179 w 9702044"/>
              <a:gd name="connsiteY8" fmla="*/ 2550884 h 2776726"/>
              <a:gd name="connsiteX9" fmla="*/ 487767 w 9702044"/>
              <a:gd name="connsiteY9" fmla="*/ 2294211 h 2776726"/>
              <a:gd name="connsiteX10" fmla="*/ 327347 w 9702044"/>
              <a:gd name="connsiteY10" fmla="*/ 2454632 h 2776726"/>
              <a:gd name="connsiteX0" fmla="*/ 1129451 w 9702044"/>
              <a:gd name="connsiteY0" fmla="*/ 1911994 h 2779521"/>
              <a:gd name="connsiteX1" fmla="*/ 2825904 w 9702044"/>
              <a:gd name="connsiteY1" fmla="*/ 813780 h 2779521"/>
              <a:gd name="connsiteX2" fmla="*/ 3814499 w 9702044"/>
              <a:gd name="connsiteY2" fmla="*/ 1154674 h 2779521"/>
              <a:gd name="connsiteX3" fmla="*/ 4738926 w 9702044"/>
              <a:gd name="connsiteY3" fmla="*/ 2985 h 2779521"/>
              <a:gd name="connsiteX4" fmla="*/ 5829120 w 9702044"/>
              <a:gd name="connsiteY4" fmla="*/ 1557063 h 2779521"/>
              <a:gd name="connsiteX5" fmla="*/ 7344430 w 9702044"/>
              <a:gd name="connsiteY5" fmla="*/ 1075131 h 2779521"/>
              <a:gd name="connsiteX6" fmla="*/ 9439931 w 9702044"/>
              <a:gd name="connsiteY6" fmla="*/ 2626537 h 2779521"/>
              <a:gd name="connsiteX7" fmla="*/ 856736 w 9702044"/>
              <a:gd name="connsiteY7" fmla="*/ 2714101 h 2779521"/>
              <a:gd name="connsiteX8" fmla="*/ 263179 w 9702044"/>
              <a:gd name="connsiteY8" fmla="*/ 2553679 h 2779521"/>
              <a:gd name="connsiteX9" fmla="*/ 487767 w 9702044"/>
              <a:gd name="connsiteY9" fmla="*/ 2297006 h 2779521"/>
              <a:gd name="connsiteX10" fmla="*/ 327347 w 9702044"/>
              <a:gd name="connsiteY10" fmla="*/ 2457427 h 2779521"/>
              <a:gd name="connsiteX0" fmla="*/ 1129451 w 9701739"/>
              <a:gd name="connsiteY0" fmla="*/ 1919344 h 2786871"/>
              <a:gd name="connsiteX1" fmla="*/ 2825904 w 9701739"/>
              <a:gd name="connsiteY1" fmla="*/ 821130 h 2786871"/>
              <a:gd name="connsiteX2" fmla="*/ 3814499 w 9701739"/>
              <a:gd name="connsiteY2" fmla="*/ 1162024 h 2786871"/>
              <a:gd name="connsiteX3" fmla="*/ 4738926 w 9701739"/>
              <a:gd name="connsiteY3" fmla="*/ 10335 h 2786871"/>
              <a:gd name="connsiteX4" fmla="*/ 5854520 w 9701739"/>
              <a:gd name="connsiteY4" fmla="*/ 1945413 h 2786871"/>
              <a:gd name="connsiteX5" fmla="*/ 7344430 w 9701739"/>
              <a:gd name="connsiteY5" fmla="*/ 1082481 h 2786871"/>
              <a:gd name="connsiteX6" fmla="*/ 9439931 w 9701739"/>
              <a:gd name="connsiteY6" fmla="*/ 2633887 h 2786871"/>
              <a:gd name="connsiteX7" fmla="*/ 856736 w 9701739"/>
              <a:gd name="connsiteY7" fmla="*/ 2721451 h 2786871"/>
              <a:gd name="connsiteX8" fmla="*/ 263179 w 9701739"/>
              <a:gd name="connsiteY8" fmla="*/ 2561029 h 2786871"/>
              <a:gd name="connsiteX9" fmla="*/ 487767 w 9701739"/>
              <a:gd name="connsiteY9" fmla="*/ 2304356 h 2786871"/>
              <a:gd name="connsiteX10" fmla="*/ 327347 w 9701739"/>
              <a:gd name="connsiteY10" fmla="*/ 2464777 h 2786871"/>
              <a:gd name="connsiteX0" fmla="*/ 1129451 w 9706947"/>
              <a:gd name="connsiteY0" fmla="*/ 1919344 h 2757754"/>
              <a:gd name="connsiteX1" fmla="*/ 2825904 w 9706947"/>
              <a:gd name="connsiteY1" fmla="*/ 821130 h 2757754"/>
              <a:gd name="connsiteX2" fmla="*/ 3814499 w 9706947"/>
              <a:gd name="connsiteY2" fmla="*/ 1162024 h 2757754"/>
              <a:gd name="connsiteX3" fmla="*/ 4738926 w 9706947"/>
              <a:gd name="connsiteY3" fmla="*/ 10335 h 2757754"/>
              <a:gd name="connsiteX4" fmla="*/ 5854520 w 9706947"/>
              <a:gd name="connsiteY4" fmla="*/ 1945413 h 2757754"/>
              <a:gd name="connsiteX5" fmla="*/ 7382530 w 9706947"/>
              <a:gd name="connsiteY5" fmla="*/ 1514281 h 2757754"/>
              <a:gd name="connsiteX6" fmla="*/ 9439931 w 9706947"/>
              <a:gd name="connsiteY6" fmla="*/ 2633887 h 2757754"/>
              <a:gd name="connsiteX7" fmla="*/ 856736 w 9706947"/>
              <a:gd name="connsiteY7" fmla="*/ 2721451 h 2757754"/>
              <a:gd name="connsiteX8" fmla="*/ 263179 w 9706947"/>
              <a:gd name="connsiteY8" fmla="*/ 2561029 h 2757754"/>
              <a:gd name="connsiteX9" fmla="*/ 487767 w 9706947"/>
              <a:gd name="connsiteY9" fmla="*/ 2304356 h 2757754"/>
              <a:gd name="connsiteX10" fmla="*/ 327347 w 9706947"/>
              <a:gd name="connsiteY10" fmla="*/ 2464777 h 2757754"/>
              <a:gd name="connsiteX0" fmla="*/ 1129451 w 9706947"/>
              <a:gd name="connsiteY0" fmla="*/ 1910547 h 2748957"/>
              <a:gd name="connsiteX1" fmla="*/ 2825904 w 9706947"/>
              <a:gd name="connsiteY1" fmla="*/ 812333 h 2748957"/>
              <a:gd name="connsiteX2" fmla="*/ 3700199 w 9706947"/>
              <a:gd name="connsiteY2" fmla="*/ 1597727 h 2748957"/>
              <a:gd name="connsiteX3" fmla="*/ 4738926 w 9706947"/>
              <a:gd name="connsiteY3" fmla="*/ 1538 h 2748957"/>
              <a:gd name="connsiteX4" fmla="*/ 5854520 w 9706947"/>
              <a:gd name="connsiteY4" fmla="*/ 1936616 h 2748957"/>
              <a:gd name="connsiteX5" fmla="*/ 7382530 w 9706947"/>
              <a:gd name="connsiteY5" fmla="*/ 1505484 h 2748957"/>
              <a:gd name="connsiteX6" fmla="*/ 9439931 w 9706947"/>
              <a:gd name="connsiteY6" fmla="*/ 2625090 h 2748957"/>
              <a:gd name="connsiteX7" fmla="*/ 856736 w 9706947"/>
              <a:gd name="connsiteY7" fmla="*/ 2712654 h 2748957"/>
              <a:gd name="connsiteX8" fmla="*/ 263179 w 9706947"/>
              <a:gd name="connsiteY8" fmla="*/ 2552232 h 2748957"/>
              <a:gd name="connsiteX9" fmla="*/ 487767 w 9706947"/>
              <a:gd name="connsiteY9" fmla="*/ 2295559 h 2748957"/>
              <a:gd name="connsiteX10" fmla="*/ 327347 w 9706947"/>
              <a:gd name="connsiteY10" fmla="*/ 2455980 h 2748957"/>
              <a:gd name="connsiteX0" fmla="*/ 1218351 w 9706947"/>
              <a:gd name="connsiteY0" fmla="*/ 2075647 h 2748957"/>
              <a:gd name="connsiteX1" fmla="*/ 2825904 w 9706947"/>
              <a:gd name="connsiteY1" fmla="*/ 812333 h 2748957"/>
              <a:gd name="connsiteX2" fmla="*/ 3700199 w 9706947"/>
              <a:gd name="connsiteY2" fmla="*/ 1597727 h 2748957"/>
              <a:gd name="connsiteX3" fmla="*/ 4738926 w 9706947"/>
              <a:gd name="connsiteY3" fmla="*/ 1538 h 2748957"/>
              <a:gd name="connsiteX4" fmla="*/ 5854520 w 9706947"/>
              <a:gd name="connsiteY4" fmla="*/ 1936616 h 2748957"/>
              <a:gd name="connsiteX5" fmla="*/ 7382530 w 9706947"/>
              <a:gd name="connsiteY5" fmla="*/ 1505484 h 2748957"/>
              <a:gd name="connsiteX6" fmla="*/ 9439931 w 9706947"/>
              <a:gd name="connsiteY6" fmla="*/ 2625090 h 2748957"/>
              <a:gd name="connsiteX7" fmla="*/ 856736 w 9706947"/>
              <a:gd name="connsiteY7" fmla="*/ 2712654 h 2748957"/>
              <a:gd name="connsiteX8" fmla="*/ 263179 w 9706947"/>
              <a:gd name="connsiteY8" fmla="*/ 2552232 h 2748957"/>
              <a:gd name="connsiteX9" fmla="*/ 487767 w 9706947"/>
              <a:gd name="connsiteY9" fmla="*/ 2295559 h 2748957"/>
              <a:gd name="connsiteX10" fmla="*/ 327347 w 9706947"/>
              <a:gd name="connsiteY10" fmla="*/ 2455980 h 2748957"/>
              <a:gd name="connsiteX0" fmla="*/ 1218351 w 9706947"/>
              <a:gd name="connsiteY0" fmla="*/ 2075687 h 2748997"/>
              <a:gd name="connsiteX1" fmla="*/ 3041804 w 9706947"/>
              <a:gd name="connsiteY1" fmla="*/ 1053673 h 2748997"/>
              <a:gd name="connsiteX2" fmla="*/ 3700199 w 9706947"/>
              <a:gd name="connsiteY2" fmla="*/ 1597767 h 2748997"/>
              <a:gd name="connsiteX3" fmla="*/ 4738926 w 9706947"/>
              <a:gd name="connsiteY3" fmla="*/ 1578 h 2748997"/>
              <a:gd name="connsiteX4" fmla="*/ 5854520 w 9706947"/>
              <a:gd name="connsiteY4" fmla="*/ 1936656 h 2748997"/>
              <a:gd name="connsiteX5" fmla="*/ 7382530 w 9706947"/>
              <a:gd name="connsiteY5" fmla="*/ 1505524 h 2748997"/>
              <a:gd name="connsiteX6" fmla="*/ 9439931 w 9706947"/>
              <a:gd name="connsiteY6" fmla="*/ 2625130 h 2748997"/>
              <a:gd name="connsiteX7" fmla="*/ 856736 w 9706947"/>
              <a:gd name="connsiteY7" fmla="*/ 2712694 h 2748997"/>
              <a:gd name="connsiteX8" fmla="*/ 263179 w 9706947"/>
              <a:gd name="connsiteY8" fmla="*/ 2552272 h 2748997"/>
              <a:gd name="connsiteX9" fmla="*/ 487767 w 9706947"/>
              <a:gd name="connsiteY9" fmla="*/ 2295599 h 2748997"/>
              <a:gd name="connsiteX10" fmla="*/ 327347 w 9706947"/>
              <a:gd name="connsiteY10" fmla="*/ 2456020 h 2748997"/>
              <a:gd name="connsiteX0" fmla="*/ 1700951 w 9706947"/>
              <a:gd name="connsiteY0" fmla="*/ 2215387 h 2748997"/>
              <a:gd name="connsiteX1" fmla="*/ 3041804 w 9706947"/>
              <a:gd name="connsiteY1" fmla="*/ 1053673 h 2748997"/>
              <a:gd name="connsiteX2" fmla="*/ 3700199 w 9706947"/>
              <a:gd name="connsiteY2" fmla="*/ 1597767 h 2748997"/>
              <a:gd name="connsiteX3" fmla="*/ 4738926 w 9706947"/>
              <a:gd name="connsiteY3" fmla="*/ 1578 h 2748997"/>
              <a:gd name="connsiteX4" fmla="*/ 5854520 w 9706947"/>
              <a:gd name="connsiteY4" fmla="*/ 1936656 h 2748997"/>
              <a:gd name="connsiteX5" fmla="*/ 7382530 w 9706947"/>
              <a:gd name="connsiteY5" fmla="*/ 1505524 h 2748997"/>
              <a:gd name="connsiteX6" fmla="*/ 9439931 w 9706947"/>
              <a:gd name="connsiteY6" fmla="*/ 2625130 h 2748997"/>
              <a:gd name="connsiteX7" fmla="*/ 856736 w 9706947"/>
              <a:gd name="connsiteY7" fmla="*/ 2712694 h 2748997"/>
              <a:gd name="connsiteX8" fmla="*/ 263179 w 9706947"/>
              <a:gd name="connsiteY8" fmla="*/ 2552272 h 2748997"/>
              <a:gd name="connsiteX9" fmla="*/ 487767 w 9706947"/>
              <a:gd name="connsiteY9" fmla="*/ 2295599 h 2748997"/>
              <a:gd name="connsiteX10" fmla="*/ 327347 w 9706947"/>
              <a:gd name="connsiteY10" fmla="*/ 2456020 h 2748997"/>
              <a:gd name="connsiteX0" fmla="*/ 1724012 w 9730008"/>
              <a:gd name="connsiteY0" fmla="*/ 2215387 h 2748997"/>
              <a:gd name="connsiteX1" fmla="*/ 3064865 w 9730008"/>
              <a:gd name="connsiteY1" fmla="*/ 1053673 h 2748997"/>
              <a:gd name="connsiteX2" fmla="*/ 3723260 w 9730008"/>
              <a:gd name="connsiteY2" fmla="*/ 1597767 h 2748997"/>
              <a:gd name="connsiteX3" fmla="*/ 4761987 w 9730008"/>
              <a:gd name="connsiteY3" fmla="*/ 1578 h 2748997"/>
              <a:gd name="connsiteX4" fmla="*/ 5877581 w 9730008"/>
              <a:gd name="connsiteY4" fmla="*/ 1936656 h 2748997"/>
              <a:gd name="connsiteX5" fmla="*/ 7405591 w 9730008"/>
              <a:gd name="connsiteY5" fmla="*/ 1505524 h 2748997"/>
              <a:gd name="connsiteX6" fmla="*/ 9462992 w 9730008"/>
              <a:gd name="connsiteY6" fmla="*/ 2625130 h 2748997"/>
              <a:gd name="connsiteX7" fmla="*/ 879797 w 9730008"/>
              <a:gd name="connsiteY7" fmla="*/ 2712694 h 2748997"/>
              <a:gd name="connsiteX8" fmla="*/ 286240 w 9730008"/>
              <a:gd name="connsiteY8" fmla="*/ 2552272 h 2748997"/>
              <a:gd name="connsiteX9" fmla="*/ 929928 w 9730008"/>
              <a:gd name="connsiteY9" fmla="*/ 1876499 h 2748997"/>
              <a:gd name="connsiteX10" fmla="*/ 350408 w 9730008"/>
              <a:gd name="connsiteY10" fmla="*/ 2456020 h 2748997"/>
              <a:gd name="connsiteX0" fmla="*/ 1724012 w 9730008"/>
              <a:gd name="connsiteY0" fmla="*/ 2215387 h 2748997"/>
              <a:gd name="connsiteX1" fmla="*/ 3064865 w 9730008"/>
              <a:gd name="connsiteY1" fmla="*/ 1053673 h 2748997"/>
              <a:gd name="connsiteX2" fmla="*/ 3723260 w 9730008"/>
              <a:gd name="connsiteY2" fmla="*/ 1597767 h 2748997"/>
              <a:gd name="connsiteX3" fmla="*/ 4761987 w 9730008"/>
              <a:gd name="connsiteY3" fmla="*/ 1578 h 2748997"/>
              <a:gd name="connsiteX4" fmla="*/ 5877581 w 9730008"/>
              <a:gd name="connsiteY4" fmla="*/ 1936656 h 2748997"/>
              <a:gd name="connsiteX5" fmla="*/ 7405591 w 9730008"/>
              <a:gd name="connsiteY5" fmla="*/ 1505524 h 2748997"/>
              <a:gd name="connsiteX6" fmla="*/ 9462992 w 9730008"/>
              <a:gd name="connsiteY6" fmla="*/ 2625130 h 2748997"/>
              <a:gd name="connsiteX7" fmla="*/ 879797 w 9730008"/>
              <a:gd name="connsiteY7" fmla="*/ 2712694 h 2748997"/>
              <a:gd name="connsiteX8" fmla="*/ 286240 w 9730008"/>
              <a:gd name="connsiteY8" fmla="*/ 2552272 h 2748997"/>
              <a:gd name="connsiteX9" fmla="*/ 929928 w 9730008"/>
              <a:gd name="connsiteY9" fmla="*/ 1876499 h 2748997"/>
              <a:gd name="connsiteX10" fmla="*/ 1036208 w 9730008"/>
              <a:gd name="connsiteY10" fmla="*/ 1795620 h 2748997"/>
              <a:gd name="connsiteX0" fmla="*/ 1724012 w 9730008"/>
              <a:gd name="connsiteY0" fmla="*/ 2215387 h 2748997"/>
              <a:gd name="connsiteX1" fmla="*/ 3064865 w 9730008"/>
              <a:gd name="connsiteY1" fmla="*/ 1053673 h 2748997"/>
              <a:gd name="connsiteX2" fmla="*/ 3723260 w 9730008"/>
              <a:gd name="connsiteY2" fmla="*/ 1597767 h 2748997"/>
              <a:gd name="connsiteX3" fmla="*/ 4761987 w 9730008"/>
              <a:gd name="connsiteY3" fmla="*/ 1578 h 2748997"/>
              <a:gd name="connsiteX4" fmla="*/ 5877581 w 9730008"/>
              <a:gd name="connsiteY4" fmla="*/ 1936656 h 2748997"/>
              <a:gd name="connsiteX5" fmla="*/ 7405591 w 9730008"/>
              <a:gd name="connsiteY5" fmla="*/ 1505524 h 2748997"/>
              <a:gd name="connsiteX6" fmla="*/ 9462992 w 9730008"/>
              <a:gd name="connsiteY6" fmla="*/ 2625130 h 2748997"/>
              <a:gd name="connsiteX7" fmla="*/ 879797 w 9730008"/>
              <a:gd name="connsiteY7" fmla="*/ 2712694 h 2748997"/>
              <a:gd name="connsiteX8" fmla="*/ 286240 w 9730008"/>
              <a:gd name="connsiteY8" fmla="*/ 2552272 h 2748997"/>
              <a:gd name="connsiteX9" fmla="*/ 929928 w 9730008"/>
              <a:gd name="connsiteY9" fmla="*/ 1876499 h 2748997"/>
              <a:gd name="connsiteX10" fmla="*/ 1148503 w 9730008"/>
              <a:gd name="connsiteY10" fmla="*/ 1410609 h 2748997"/>
              <a:gd name="connsiteX0" fmla="*/ 1686422 w 9692418"/>
              <a:gd name="connsiteY0" fmla="*/ 2215387 h 2748997"/>
              <a:gd name="connsiteX1" fmla="*/ 3027275 w 9692418"/>
              <a:gd name="connsiteY1" fmla="*/ 1053673 h 2748997"/>
              <a:gd name="connsiteX2" fmla="*/ 3685670 w 9692418"/>
              <a:gd name="connsiteY2" fmla="*/ 1597767 h 2748997"/>
              <a:gd name="connsiteX3" fmla="*/ 4724397 w 9692418"/>
              <a:gd name="connsiteY3" fmla="*/ 1578 h 2748997"/>
              <a:gd name="connsiteX4" fmla="*/ 5839991 w 9692418"/>
              <a:gd name="connsiteY4" fmla="*/ 1936656 h 2748997"/>
              <a:gd name="connsiteX5" fmla="*/ 7368001 w 9692418"/>
              <a:gd name="connsiteY5" fmla="*/ 1505524 h 2748997"/>
              <a:gd name="connsiteX6" fmla="*/ 9425402 w 9692418"/>
              <a:gd name="connsiteY6" fmla="*/ 2625130 h 2748997"/>
              <a:gd name="connsiteX7" fmla="*/ 842207 w 9692418"/>
              <a:gd name="connsiteY7" fmla="*/ 2712694 h 2748997"/>
              <a:gd name="connsiteX8" fmla="*/ 248650 w 9692418"/>
              <a:gd name="connsiteY8" fmla="*/ 2552272 h 2748997"/>
              <a:gd name="connsiteX9" fmla="*/ 202528 w 9692418"/>
              <a:gd name="connsiteY9" fmla="*/ 1523573 h 2748997"/>
              <a:gd name="connsiteX10" fmla="*/ 1110913 w 9692418"/>
              <a:gd name="connsiteY10" fmla="*/ 1410609 h 2748997"/>
              <a:gd name="connsiteX0" fmla="*/ 1686422 w 9692418"/>
              <a:gd name="connsiteY0" fmla="*/ 2215387 h 2748997"/>
              <a:gd name="connsiteX1" fmla="*/ 3027275 w 9692418"/>
              <a:gd name="connsiteY1" fmla="*/ 1053673 h 2748997"/>
              <a:gd name="connsiteX2" fmla="*/ 3685670 w 9692418"/>
              <a:gd name="connsiteY2" fmla="*/ 1597767 h 2748997"/>
              <a:gd name="connsiteX3" fmla="*/ 4724397 w 9692418"/>
              <a:gd name="connsiteY3" fmla="*/ 1578 h 2748997"/>
              <a:gd name="connsiteX4" fmla="*/ 5839991 w 9692418"/>
              <a:gd name="connsiteY4" fmla="*/ 1936656 h 2748997"/>
              <a:gd name="connsiteX5" fmla="*/ 7368001 w 9692418"/>
              <a:gd name="connsiteY5" fmla="*/ 1505524 h 2748997"/>
              <a:gd name="connsiteX6" fmla="*/ 9425402 w 9692418"/>
              <a:gd name="connsiteY6" fmla="*/ 2625130 h 2748997"/>
              <a:gd name="connsiteX7" fmla="*/ 842207 w 9692418"/>
              <a:gd name="connsiteY7" fmla="*/ 2712694 h 2748997"/>
              <a:gd name="connsiteX8" fmla="*/ 248650 w 9692418"/>
              <a:gd name="connsiteY8" fmla="*/ 2552272 h 2748997"/>
              <a:gd name="connsiteX9" fmla="*/ 202528 w 9692418"/>
              <a:gd name="connsiteY9" fmla="*/ 1523573 h 2748997"/>
              <a:gd name="connsiteX10" fmla="*/ 549440 w 9692418"/>
              <a:gd name="connsiteY10" fmla="*/ 1057683 h 2748997"/>
              <a:gd name="connsiteX0" fmla="*/ 1686422 w 9692418"/>
              <a:gd name="connsiteY0" fmla="*/ 2215387 h 2748997"/>
              <a:gd name="connsiteX1" fmla="*/ 3027275 w 9692418"/>
              <a:gd name="connsiteY1" fmla="*/ 1053673 h 2748997"/>
              <a:gd name="connsiteX2" fmla="*/ 3685670 w 9692418"/>
              <a:gd name="connsiteY2" fmla="*/ 1597767 h 2748997"/>
              <a:gd name="connsiteX3" fmla="*/ 4724397 w 9692418"/>
              <a:gd name="connsiteY3" fmla="*/ 1578 h 2748997"/>
              <a:gd name="connsiteX4" fmla="*/ 5839991 w 9692418"/>
              <a:gd name="connsiteY4" fmla="*/ 1936656 h 2748997"/>
              <a:gd name="connsiteX5" fmla="*/ 7368001 w 9692418"/>
              <a:gd name="connsiteY5" fmla="*/ 1505524 h 2748997"/>
              <a:gd name="connsiteX6" fmla="*/ 9425402 w 9692418"/>
              <a:gd name="connsiteY6" fmla="*/ 2625130 h 2748997"/>
              <a:gd name="connsiteX7" fmla="*/ 842207 w 9692418"/>
              <a:gd name="connsiteY7" fmla="*/ 2712694 h 2748997"/>
              <a:gd name="connsiteX8" fmla="*/ 248650 w 9692418"/>
              <a:gd name="connsiteY8" fmla="*/ 2552272 h 2748997"/>
              <a:gd name="connsiteX9" fmla="*/ 202528 w 9692418"/>
              <a:gd name="connsiteY9" fmla="*/ 1523573 h 2748997"/>
              <a:gd name="connsiteX10" fmla="*/ 549440 w 9692418"/>
              <a:gd name="connsiteY10" fmla="*/ 1057683 h 2748997"/>
              <a:gd name="connsiteX0" fmla="*/ 1686422 w 9692418"/>
              <a:gd name="connsiteY0" fmla="*/ 2215387 h 2748997"/>
              <a:gd name="connsiteX1" fmla="*/ 3027275 w 9692418"/>
              <a:gd name="connsiteY1" fmla="*/ 1053673 h 2748997"/>
              <a:gd name="connsiteX2" fmla="*/ 3685670 w 9692418"/>
              <a:gd name="connsiteY2" fmla="*/ 1597767 h 2748997"/>
              <a:gd name="connsiteX3" fmla="*/ 4724397 w 9692418"/>
              <a:gd name="connsiteY3" fmla="*/ 1578 h 2748997"/>
              <a:gd name="connsiteX4" fmla="*/ 5839991 w 9692418"/>
              <a:gd name="connsiteY4" fmla="*/ 1936656 h 2748997"/>
              <a:gd name="connsiteX5" fmla="*/ 7368001 w 9692418"/>
              <a:gd name="connsiteY5" fmla="*/ 1505524 h 2748997"/>
              <a:gd name="connsiteX6" fmla="*/ 9425402 w 9692418"/>
              <a:gd name="connsiteY6" fmla="*/ 2625130 h 2748997"/>
              <a:gd name="connsiteX7" fmla="*/ 842207 w 9692418"/>
              <a:gd name="connsiteY7" fmla="*/ 2712694 h 2748997"/>
              <a:gd name="connsiteX8" fmla="*/ 248650 w 9692418"/>
              <a:gd name="connsiteY8" fmla="*/ 2552272 h 2748997"/>
              <a:gd name="connsiteX9" fmla="*/ 202528 w 9692418"/>
              <a:gd name="connsiteY9" fmla="*/ 1523573 h 2748997"/>
              <a:gd name="connsiteX10" fmla="*/ 549440 w 9692418"/>
              <a:gd name="connsiteY10" fmla="*/ 1057683 h 2748997"/>
              <a:gd name="connsiteX0" fmla="*/ 1837159 w 9843155"/>
              <a:gd name="connsiteY0" fmla="*/ 2215387 h 2748997"/>
              <a:gd name="connsiteX1" fmla="*/ 3178012 w 9843155"/>
              <a:gd name="connsiteY1" fmla="*/ 1053673 h 2748997"/>
              <a:gd name="connsiteX2" fmla="*/ 3836407 w 9843155"/>
              <a:gd name="connsiteY2" fmla="*/ 1597767 h 2748997"/>
              <a:gd name="connsiteX3" fmla="*/ 4875134 w 9843155"/>
              <a:gd name="connsiteY3" fmla="*/ 1578 h 2748997"/>
              <a:gd name="connsiteX4" fmla="*/ 5990728 w 9843155"/>
              <a:gd name="connsiteY4" fmla="*/ 1936656 h 2748997"/>
              <a:gd name="connsiteX5" fmla="*/ 7518738 w 9843155"/>
              <a:gd name="connsiteY5" fmla="*/ 1505524 h 2748997"/>
              <a:gd name="connsiteX6" fmla="*/ 9576139 w 9843155"/>
              <a:gd name="connsiteY6" fmla="*/ 2625130 h 2748997"/>
              <a:gd name="connsiteX7" fmla="*/ 992944 w 9843155"/>
              <a:gd name="connsiteY7" fmla="*/ 2712694 h 2748997"/>
              <a:gd name="connsiteX8" fmla="*/ 399387 w 9843155"/>
              <a:gd name="connsiteY8" fmla="*/ 2552272 h 2748997"/>
              <a:gd name="connsiteX9" fmla="*/ 339 w 9843155"/>
              <a:gd name="connsiteY9" fmla="*/ 1491488 h 2748997"/>
              <a:gd name="connsiteX10" fmla="*/ 700177 w 9843155"/>
              <a:gd name="connsiteY10" fmla="*/ 1057683 h 2748997"/>
              <a:gd name="connsiteX0" fmla="*/ 1837159 w 9843155"/>
              <a:gd name="connsiteY0" fmla="*/ 2215387 h 2748997"/>
              <a:gd name="connsiteX1" fmla="*/ 3178012 w 9843155"/>
              <a:gd name="connsiteY1" fmla="*/ 1053673 h 2748997"/>
              <a:gd name="connsiteX2" fmla="*/ 3836407 w 9843155"/>
              <a:gd name="connsiteY2" fmla="*/ 1597767 h 2748997"/>
              <a:gd name="connsiteX3" fmla="*/ 4875134 w 9843155"/>
              <a:gd name="connsiteY3" fmla="*/ 1578 h 2748997"/>
              <a:gd name="connsiteX4" fmla="*/ 5990728 w 9843155"/>
              <a:gd name="connsiteY4" fmla="*/ 1936656 h 2748997"/>
              <a:gd name="connsiteX5" fmla="*/ 7518738 w 9843155"/>
              <a:gd name="connsiteY5" fmla="*/ 1505524 h 2748997"/>
              <a:gd name="connsiteX6" fmla="*/ 9576139 w 9843155"/>
              <a:gd name="connsiteY6" fmla="*/ 2625130 h 2748997"/>
              <a:gd name="connsiteX7" fmla="*/ 992944 w 9843155"/>
              <a:gd name="connsiteY7" fmla="*/ 2712694 h 2748997"/>
              <a:gd name="connsiteX8" fmla="*/ 399387 w 9843155"/>
              <a:gd name="connsiteY8" fmla="*/ 2552272 h 2748997"/>
              <a:gd name="connsiteX9" fmla="*/ 339 w 9843155"/>
              <a:gd name="connsiteY9" fmla="*/ 1491488 h 2748997"/>
              <a:gd name="connsiteX10" fmla="*/ 700177 w 9843155"/>
              <a:gd name="connsiteY10" fmla="*/ 1057683 h 2748997"/>
              <a:gd name="connsiteX0" fmla="*/ 1885240 w 9891236"/>
              <a:gd name="connsiteY0" fmla="*/ 2215387 h 2748997"/>
              <a:gd name="connsiteX1" fmla="*/ 3226093 w 9891236"/>
              <a:gd name="connsiteY1" fmla="*/ 1053673 h 2748997"/>
              <a:gd name="connsiteX2" fmla="*/ 3884488 w 9891236"/>
              <a:gd name="connsiteY2" fmla="*/ 1597767 h 2748997"/>
              <a:gd name="connsiteX3" fmla="*/ 4923215 w 9891236"/>
              <a:gd name="connsiteY3" fmla="*/ 1578 h 2748997"/>
              <a:gd name="connsiteX4" fmla="*/ 6038809 w 9891236"/>
              <a:gd name="connsiteY4" fmla="*/ 1936656 h 2748997"/>
              <a:gd name="connsiteX5" fmla="*/ 7566819 w 9891236"/>
              <a:gd name="connsiteY5" fmla="*/ 1505524 h 2748997"/>
              <a:gd name="connsiteX6" fmla="*/ 9624220 w 9891236"/>
              <a:gd name="connsiteY6" fmla="*/ 2625130 h 2748997"/>
              <a:gd name="connsiteX7" fmla="*/ 1041025 w 9891236"/>
              <a:gd name="connsiteY7" fmla="*/ 2712694 h 2748997"/>
              <a:gd name="connsiteX8" fmla="*/ 447468 w 9891236"/>
              <a:gd name="connsiteY8" fmla="*/ 2552272 h 2748997"/>
              <a:gd name="connsiteX9" fmla="*/ 293 w 9891236"/>
              <a:gd name="connsiteY9" fmla="*/ 1940667 h 2748997"/>
              <a:gd name="connsiteX10" fmla="*/ 748258 w 9891236"/>
              <a:gd name="connsiteY10" fmla="*/ 1057683 h 2748997"/>
              <a:gd name="connsiteX0" fmla="*/ 1885240 w 9891236"/>
              <a:gd name="connsiteY0" fmla="*/ 2215387 h 2748997"/>
              <a:gd name="connsiteX1" fmla="*/ 3226093 w 9891236"/>
              <a:gd name="connsiteY1" fmla="*/ 1053673 h 2748997"/>
              <a:gd name="connsiteX2" fmla="*/ 3884488 w 9891236"/>
              <a:gd name="connsiteY2" fmla="*/ 1597767 h 2748997"/>
              <a:gd name="connsiteX3" fmla="*/ 4923215 w 9891236"/>
              <a:gd name="connsiteY3" fmla="*/ 1578 h 2748997"/>
              <a:gd name="connsiteX4" fmla="*/ 6038809 w 9891236"/>
              <a:gd name="connsiteY4" fmla="*/ 1936656 h 2748997"/>
              <a:gd name="connsiteX5" fmla="*/ 7566819 w 9891236"/>
              <a:gd name="connsiteY5" fmla="*/ 1505524 h 2748997"/>
              <a:gd name="connsiteX6" fmla="*/ 9624220 w 9891236"/>
              <a:gd name="connsiteY6" fmla="*/ 2625130 h 2748997"/>
              <a:gd name="connsiteX7" fmla="*/ 1041025 w 9891236"/>
              <a:gd name="connsiteY7" fmla="*/ 2712694 h 2748997"/>
              <a:gd name="connsiteX8" fmla="*/ 447468 w 9891236"/>
              <a:gd name="connsiteY8" fmla="*/ 2552272 h 2748997"/>
              <a:gd name="connsiteX9" fmla="*/ 293 w 9891236"/>
              <a:gd name="connsiteY9" fmla="*/ 1940667 h 2748997"/>
              <a:gd name="connsiteX10" fmla="*/ 748258 w 9891236"/>
              <a:gd name="connsiteY10" fmla="*/ 1057683 h 2748997"/>
              <a:gd name="connsiteX0" fmla="*/ 1885240 w 9891236"/>
              <a:gd name="connsiteY0" fmla="*/ 2215387 h 2748997"/>
              <a:gd name="connsiteX1" fmla="*/ 3226093 w 9891236"/>
              <a:gd name="connsiteY1" fmla="*/ 1053673 h 2748997"/>
              <a:gd name="connsiteX2" fmla="*/ 3884488 w 9891236"/>
              <a:gd name="connsiteY2" fmla="*/ 1597767 h 2748997"/>
              <a:gd name="connsiteX3" fmla="*/ 4923215 w 9891236"/>
              <a:gd name="connsiteY3" fmla="*/ 1578 h 2748997"/>
              <a:gd name="connsiteX4" fmla="*/ 6038809 w 9891236"/>
              <a:gd name="connsiteY4" fmla="*/ 1936656 h 2748997"/>
              <a:gd name="connsiteX5" fmla="*/ 7566819 w 9891236"/>
              <a:gd name="connsiteY5" fmla="*/ 1505524 h 2748997"/>
              <a:gd name="connsiteX6" fmla="*/ 9624220 w 9891236"/>
              <a:gd name="connsiteY6" fmla="*/ 2625130 h 2748997"/>
              <a:gd name="connsiteX7" fmla="*/ 1041025 w 9891236"/>
              <a:gd name="connsiteY7" fmla="*/ 2712694 h 2748997"/>
              <a:gd name="connsiteX8" fmla="*/ 447468 w 9891236"/>
              <a:gd name="connsiteY8" fmla="*/ 2552272 h 2748997"/>
              <a:gd name="connsiteX9" fmla="*/ 293 w 9891236"/>
              <a:gd name="connsiteY9" fmla="*/ 1940667 h 2748997"/>
              <a:gd name="connsiteX10" fmla="*/ 958570 w 9891236"/>
              <a:gd name="connsiteY10" fmla="*/ 1103403 h 2748997"/>
              <a:gd name="connsiteX0" fmla="*/ 1885240 w 9891236"/>
              <a:gd name="connsiteY0" fmla="*/ 2215387 h 2748997"/>
              <a:gd name="connsiteX1" fmla="*/ 3226093 w 9891236"/>
              <a:gd name="connsiteY1" fmla="*/ 1053673 h 2748997"/>
              <a:gd name="connsiteX2" fmla="*/ 3884488 w 9891236"/>
              <a:gd name="connsiteY2" fmla="*/ 1597767 h 2748997"/>
              <a:gd name="connsiteX3" fmla="*/ 4923215 w 9891236"/>
              <a:gd name="connsiteY3" fmla="*/ 1578 h 2748997"/>
              <a:gd name="connsiteX4" fmla="*/ 6038809 w 9891236"/>
              <a:gd name="connsiteY4" fmla="*/ 1936656 h 2748997"/>
              <a:gd name="connsiteX5" fmla="*/ 7566819 w 9891236"/>
              <a:gd name="connsiteY5" fmla="*/ 1505524 h 2748997"/>
              <a:gd name="connsiteX6" fmla="*/ 9624220 w 9891236"/>
              <a:gd name="connsiteY6" fmla="*/ 2625130 h 2748997"/>
              <a:gd name="connsiteX7" fmla="*/ 1041025 w 9891236"/>
              <a:gd name="connsiteY7" fmla="*/ 2712694 h 2748997"/>
              <a:gd name="connsiteX8" fmla="*/ 447468 w 9891236"/>
              <a:gd name="connsiteY8" fmla="*/ 2552272 h 2748997"/>
              <a:gd name="connsiteX9" fmla="*/ 293 w 9891236"/>
              <a:gd name="connsiteY9" fmla="*/ 1940667 h 2748997"/>
              <a:gd name="connsiteX10" fmla="*/ 958570 w 9891236"/>
              <a:gd name="connsiteY10" fmla="*/ 1103403 h 2748997"/>
              <a:gd name="connsiteX0" fmla="*/ 1885240 w 9891236"/>
              <a:gd name="connsiteY0" fmla="*/ 2215387 h 2748997"/>
              <a:gd name="connsiteX1" fmla="*/ 3226093 w 9891236"/>
              <a:gd name="connsiteY1" fmla="*/ 1053673 h 2748997"/>
              <a:gd name="connsiteX2" fmla="*/ 3884488 w 9891236"/>
              <a:gd name="connsiteY2" fmla="*/ 1597767 h 2748997"/>
              <a:gd name="connsiteX3" fmla="*/ 4923215 w 9891236"/>
              <a:gd name="connsiteY3" fmla="*/ 1578 h 2748997"/>
              <a:gd name="connsiteX4" fmla="*/ 6038809 w 9891236"/>
              <a:gd name="connsiteY4" fmla="*/ 1936656 h 2748997"/>
              <a:gd name="connsiteX5" fmla="*/ 7566819 w 9891236"/>
              <a:gd name="connsiteY5" fmla="*/ 1505524 h 2748997"/>
              <a:gd name="connsiteX6" fmla="*/ 9624220 w 9891236"/>
              <a:gd name="connsiteY6" fmla="*/ 2625130 h 2748997"/>
              <a:gd name="connsiteX7" fmla="*/ 1041025 w 9891236"/>
              <a:gd name="connsiteY7" fmla="*/ 2712694 h 2748997"/>
              <a:gd name="connsiteX8" fmla="*/ 447468 w 9891236"/>
              <a:gd name="connsiteY8" fmla="*/ 2552272 h 2748997"/>
              <a:gd name="connsiteX9" fmla="*/ 293 w 9891236"/>
              <a:gd name="connsiteY9" fmla="*/ 1940667 h 2748997"/>
              <a:gd name="connsiteX10" fmla="*/ 757402 w 9891236"/>
              <a:gd name="connsiteY10" fmla="*/ 993675 h 2748997"/>
              <a:gd name="connsiteX0" fmla="*/ 1885240 w 9891236"/>
              <a:gd name="connsiteY0" fmla="*/ 2215387 h 2748997"/>
              <a:gd name="connsiteX1" fmla="*/ 3226093 w 9891236"/>
              <a:gd name="connsiteY1" fmla="*/ 1053673 h 2748997"/>
              <a:gd name="connsiteX2" fmla="*/ 3884488 w 9891236"/>
              <a:gd name="connsiteY2" fmla="*/ 1597767 h 2748997"/>
              <a:gd name="connsiteX3" fmla="*/ 4923215 w 9891236"/>
              <a:gd name="connsiteY3" fmla="*/ 1578 h 2748997"/>
              <a:gd name="connsiteX4" fmla="*/ 6038809 w 9891236"/>
              <a:gd name="connsiteY4" fmla="*/ 1936656 h 2748997"/>
              <a:gd name="connsiteX5" fmla="*/ 7566819 w 9891236"/>
              <a:gd name="connsiteY5" fmla="*/ 1505524 h 2748997"/>
              <a:gd name="connsiteX6" fmla="*/ 9624220 w 9891236"/>
              <a:gd name="connsiteY6" fmla="*/ 2625130 h 2748997"/>
              <a:gd name="connsiteX7" fmla="*/ 1041025 w 9891236"/>
              <a:gd name="connsiteY7" fmla="*/ 2712694 h 2748997"/>
              <a:gd name="connsiteX8" fmla="*/ 447468 w 9891236"/>
              <a:gd name="connsiteY8" fmla="*/ 2552272 h 2748997"/>
              <a:gd name="connsiteX9" fmla="*/ 293 w 9891236"/>
              <a:gd name="connsiteY9" fmla="*/ 1940667 h 2748997"/>
              <a:gd name="connsiteX10" fmla="*/ 757402 w 9891236"/>
              <a:gd name="connsiteY10" fmla="*/ 993675 h 2748997"/>
              <a:gd name="connsiteX0" fmla="*/ 1885240 w 9891236"/>
              <a:gd name="connsiteY0" fmla="*/ 2215387 h 2748997"/>
              <a:gd name="connsiteX1" fmla="*/ 3226093 w 9891236"/>
              <a:gd name="connsiteY1" fmla="*/ 1053673 h 2748997"/>
              <a:gd name="connsiteX2" fmla="*/ 3884488 w 9891236"/>
              <a:gd name="connsiteY2" fmla="*/ 1597767 h 2748997"/>
              <a:gd name="connsiteX3" fmla="*/ 4923215 w 9891236"/>
              <a:gd name="connsiteY3" fmla="*/ 1578 h 2748997"/>
              <a:gd name="connsiteX4" fmla="*/ 6038809 w 9891236"/>
              <a:gd name="connsiteY4" fmla="*/ 1936656 h 2748997"/>
              <a:gd name="connsiteX5" fmla="*/ 7566819 w 9891236"/>
              <a:gd name="connsiteY5" fmla="*/ 1505524 h 2748997"/>
              <a:gd name="connsiteX6" fmla="*/ 9624220 w 9891236"/>
              <a:gd name="connsiteY6" fmla="*/ 2625130 h 2748997"/>
              <a:gd name="connsiteX7" fmla="*/ 1041025 w 9891236"/>
              <a:gd name="connsiteY7" fmla="*/ 2712694 h 2748997"/>
              <a:gd name="connsiteX8" fmla="*/ 447468 w 9891236"/>
              <a:gd name="connsiteY8" fmla="*/ 2552272 h 2748997"/>
              <a:gd name="connsiteX9" fmla="*/ 293 w 9891236"/>
              <a:gd name="connsiteY9" fmla="*/ 1940667 h 2748997"/>
              <a:gd name="connsiteX10" fmla="*/ 1077442 w 9891236"/>
              <a:gd name="connsiteY10" fmla="*/ 1194843 h 2748997"/>
              <a:gd name="connsiteX0" fmla="*/ 1885240 w 9891236"/>
              <a:gd name="connsiteY0" fmla="*/ 2215387 h 2748997"/>
              <a:gd name="connsiteX1" fmla="*/ 3226093 w 9891236"/>
              <a:gd name="connsiteY1" fmla="*/ 1053673 h 2748997"/>
              <a:gd name="connsiteX2" fmla="*/ 3884488 w 9891236"/>
              <a:gd name="connsiteY2" fmla="*/ 1597767 h 2748997"/>
              <a:gd name="connsiteX3" fmla="*/ 4923215 w 9891236"/>
              <a:gd name="connsiteY3" fmla="*/ 1578 h 2748997"/>
              <a:gd name="connsiteX4" fmla="*/ 6038809 w 9891236"/>
              <a:gd name="connsiteY4" fmla="*/ 1936656 h 2748997"/>
              <a:gd name="connsiteX5" fmla="*/ 7566819 w 9891236"/>
              <a:gd name="connsiteY5" fmla="*/ 1505524 h 2748997"/>
              <a:gd name="connsiteX6" fmla="*/ 9624220 w 9891236"/>
              <a:gd name="connsiteY6" fmla="*/ 2625130 h 2748997"/>
              <a:gd name="connsiteX7" fmla="*/ 1041025 w 9891236"/>
              <a:gd name="connsiteY7" fmla="*/ 2712694 h 2748997"/>
              <a:gd name="connsiteX8" fmla="*/ 447468 w 9891236"/>
              <a:gd name="connsiteY8" fmla="*/ 2552272 h 2748997"/>
              <a:gd name="connsiteX9" fmla="*/ 293 w 9891236"/>
              <a:gd name="connsiteY9" fmla="*/ 1940667 h 2748997"/>
              <a:gd name="connsiteX10" fmla="*/ 1077442 w 9891236"/>
              <a:gd name="connsiteY10" fmla="*/ 1194843 h 2748997"/>
              <a:gd name="connsiteX0" fmla="*/ 1885240 w 9891236"/>
              <a:gd name="connsiteY0" fmla="*/ 2215387 h 2748997"/>
              <a:gd name="connsiteX1" fmla="*/ 3226093 w 9891236"/>
              <a:gd name="connsiteY1" fmla="*/ 1053673 h 2748997"/>
              <a:gd name="connsiteX2" fmla="*/ 3884488 w 9891236"/>
              <a:gd name="connsiteY2" fmla="*/ 1597767 h 2748997"/>
              <a:gd name="connsiteX3" fmla="*/ 4923215 w 9891236"/>
              <a:gd name="connsiteY3" fmla="*/ 1578 h 2748997"/>
              <a:gd name="connsiteX4" fmla="*/ 6038809 w 9891236"/>
              <a:gd name="connsiteY4" fmla="*/ 1936656 h 2748997"/>
              <a:gd name="connsiteX5" fmla="*/ 7566819 w 9891236"/>
              <a:gd name="connsiteY5" fmla="*/ 1505524 h 2748997"/>
              <a:gd name="connsiteX6" fmla="*/ 9624220 w 9891236"/>
              <a:gd name="connsiteY6" fmla="*/ 2625130 h 2748997"/>
              <a:gd name="connsiteX7" fmla="*/ 1041025 w 9891236"/>
              <a:gd name="connsiteY7" fmla="*/ 2712694 h 2748997"/>
              <a:gd name="connsiteX8" fmla="*/ 447468 w 9891236"/>
              <a:gd name="connsiteY8" fmla="*/ 2552272 h 2748997"/>
              <a:gd name="connsiteX9" fmla="*/ 293 w 9891236"/>
              <a:gd name="connsiteY9" fmla="*/ 1940667 h 2748997"/>
              <a:gd name="connsiteX10" fmla="*/ 1077442 w 9891236"/>
              <a:gd name="connsiteY10" fmla="*/ 1194843 h 2748997"/>
              <a:gd name="connsiteX0" fmla="*/ 1885240 w 9891236"/>
              <a:gd name="connsiteY0" fmla="*/ 2215387 h 2748997"/>
              <a:gd name="connsiteX1" fmla="*/ 3226093 w 9891236"/>
              <a:gd name="connsiteY1" fmla="*/ 1053673 h 2748997"/>
              <a:gd name="connsiteX2" fmla="*/ 3884488 w 9891236"/>
              <a:gd name="connsiteY2" fmla="*/ 1597767 h 2748997"/>
              <a:gd name="connsiteX3" fmla="*/ 4923215 w 9891236"/>
              <a:gd name="connsiteY3" fmla="*/ 1578 h 2748997"/>
              <a:gd name="connsiteX4" fmla="*/ 6038809 w 9891236"/>
              <a:gd name="connsiteY4" fmla="*/ 1936656 h 2748997"/>
              <a:gd name="connsiteX5" fmla="*/ 7566819 w 9891236"/>
              <a:gd name="connsiteY5" fmla="*/ 1505524 h 2748997"/>
              <a:gd name="connsiteX6" fmla="*/ 9624220 w 9891236"/>
              <a:gd name="connsiteY6" fmla="*/ 2625130 h 2748997"/>
              <a:gd name="connsiteX7" fmla="*/ 1041025 w 9891236"/>
              <a:gd name="connsiteY7" fmla="*/ 2712694 h 2748997"/>
              <a:gd name="connsiteX8" fmla="*/ 447468 w 9891236"/>
              <a:gd name="connsiteY8" fmla="*/ 2552272 h 2748997"/>
              <a:gd name="connsiteX9" fmla="*/ 293 w 9891236"/>
              <a:gd name="connsiteY9" fmla="*/ 1940667 h 2748997"/>
              <a:gd name="connsiteX10" fmla="*/ 1077442 w 9891236"/>
              <a:gd name="connsiteY10" fmla="*/ 1194843 h 2748997"/>
              <a:gd name="connsiteX0" fmla="*/ 1885240 w 9891236"/>
              <a:gd name="connsiteY0" fmla="*/ 2215391 h 2749001"/>
              <a:gd name="connsiteX1" fmla="*/ 2778037 w 9891236"/>
              <a:gd name="connsiteY1" fmla="*/ 1081109 h 2749001"/>
              <a:gd name="connsiteX2" fmla="*/ 3884488 w 9891236"/>
              <a:gd name="connsiteY2" fmla="*/ 1597771 h 2749001"/>
              <a:gd name="connsiteX3" fmla="*/ 4923215 w 9891236"/>
              <a:gd name="connsiteY3" fmla="*/ 1582 h 2749001"/>
              <a:gd name="connsiteX4" fmla="*/ 6038809 w 9891236"/>
              <a:gd name="connsiteY4" fmla="*/ 1936660 h 2749001"/>
              <a:gd name="connsiteX5" fmla="*/ 7566819 w 9891236"/>
              <a:gd name="connsiteY5" fmla="*/ 1505528 h 2749001"/>
              <a:gd name="connsiteX6" fmla="*/ 9624220 w 9891236"/>
              <a:gd name="connsiteY6" fmla="*/ 2625134 h 2749001"/>
              <a:gd name="connsiteX7" fmla="*/ 1041025 w 9891236"/>
              <a:gd name="connsiteY7" fmla="*/ 2712698 h 2749001"/>
              <a:gd name="connsiteX8" fmla="*/ 447468 w 9891236"/>
              <a:gd name="connsiteY8" fmla="*/ 2552276 h 2749001"/>
              <a:gd name="connsiteX9" fmla="*/ 293 w 9891236"/>
              <a:gd name="connsiteY9" fmla="*/ 1940671 h 2749001"/>
              <a:gd name="connsiteX10" fmla="*/ 1077442 w 9891236"/>
              <a:gd name="connsiteY10" fmla="*/ 1194847 h 2749001"/>
              <a:gd name="connsiteX0" fmla="*/ 1885240 w 9891236"/>
              <a:gd name="connsiteY0" fmla="*/ 2215391 h 2749001"/>
              <a:gd name="connsiteX1" fmla="*/ 2778037 w 9891236"/>
              <a:gd name="connsiteY1" fmla="*/ 1081109 h 2749001"/>
              <a:gd name="connsiteX2" fmla="*/ 3884488 w 9891236"/>
              <a:gd name="connsiteY2" fmla="*/ 1597771 h 2749001"/>
              <a:gd name="connsiteX3" fmla="*/ 4923215 w 9891236"/>
              <a:gd name="connsiteY3" fmla="*/ 1582 h 2749001"/>
              <a:gd name="connsiteX4" fmla="*/ 6038809 w 9891236"/>
              <a:gd name="connsiteY4" fmla="*/ 1936660 h 2749001"/>
              <a:gd name="connsiteX5" fmla="*/ 7566819 w 9891236"/>
              <a:gd name="connsiteY5" fmla="*/ 1505528 h 2749001"/>
              <a:gd name="connsiteX6" fmla="*/ 9624220 w 9891236"/>
              <a:gd name="connsiteY6" fmla="*/ 2625134 h 2749001"/>
              <a:gd name="connsiteX7" fmla="*/ 1041025 w 9891236"/>
              <a:gd name="connsiteY7" fmla="*/ 2712698 h 2749001"/>
              <a:gd name="connsiteX8" fmla="*/ 447468 w 9891236"/>
              <a:gd name="connsiteY8" fmla="*/ 2552276 h 2749001"/>
              <a:gd name="connsiteX9" fmla="*/ 293 w 9891236"/>
              <a:gd name="connsiteY9" fmla="*/ 1940671 h 2749001"/>
              <a:gd name="connsiteX10" fmla="*/ 1077442 w 9891236"/>
              <a:gd name="connsiteY10" fmla="*/ 1194847 h 2749001"/>
              <a:gd name="connsiteX0" fmla="*/ 1885240 w 9891236"/>
              <a:gd name="connsiteY0" fmla="*/ 2215391 h 2749001"/>
              <a:gd name="connsiteX1" fmla="*/ 2778037 w 9891236"/>
              <a:gd name="connsiteY1" fmla="*/ 1081109 h 2749001"/>
              <a:gd name="connsiteX2" fmla="*/ 3884488 w 9891236"/>
              <a:gd name="connsiteY2" fmla="*/ 1597771 h 2749001"/>
              <a:gd name="connsiteX3" fmla="*/ 4923215 w 9891236"/>
              <a:gd name="connsiteY3" fmla="*/ 1582 h 2749001"/>
              <a:gd name="connsiteX4" fmla="*/ 6038809 w 9891236"/>
              <a:gd name="connsiteY4" fmla="*/ 1936660 h 2749001"/>
              <a:gd name="connsiteX5" fmla="*/ 7566819 w 9891236"/>
              <a:gd name="connsiteY5" fmla="*/ 1505528 h 2749001"/>
              <a:gd name="connsiteX6" fmla="*/ 9624220 w 9891236"/>
              <a:gd name="connsiteY6" fmla="*/ 2625134 h 2749001"/>
              <a:gd name="connsiteX7" fmla="*/ 1041025 w 9891236"/>
              <a:gd name="connsiteY7" fmla="*/ 2712698 h 2749001"/>
              <a:gd name="connsiteX8" fmla="*/ 447468 w 9891236"/>
              <a:gd name="connsiteY8" fmla="*/ 2552276 h 2749001"/>
              <a:gd name="connsiteX9" fmla="*/ 293 w 9891236"/>
              <a:gd name="connsiteY9" fmla="*/ 1940671 h 2749001"/>
              <a:gd name="connsiteX10" fmla="*/ 1077442 w 9891236"/>
              <a:gd name="connsiteY10" fmla="*/ 1194847 h 2749001"/>
              <a:gd name="connsiteX0" fmla="*/ 1885240 w 9891236"/>
              <a:gd name="connsiteY0" fmla="*/ 2215391 h 2749001"/>
              <a:gd name="connsiteX1" fmla="*/ 2778037 w 9891236"/>
              <a:gd name="connsiteY1" fmla="*/ 1081109 h 2749001"/>
              <a:gd name="connsiteX2" fmla="*/ 3884488 w 9891236"/>
              <a:gd name="connsiteY2" fmla="*/ 1597771 h 2749001"/>
              <a:gd name="connsiteX3" fmla="*/ 4923215 w 9891236"/>
              <a:gd name="connsiteY3" fmla="*/ 1582 h 2749001"/>
              <a:gd name="connsiteX4" fmla="*/ 6038809 w 9891236"/>
              <a:gd name="connsiteY4" fmla="*/ 1936660 h 2749001"/>
              <a:gd name="connsiteX5" fmla="*/ 7566819 w 9891236"/>
              <a:gd name="connsiteY5" fmla="*/ 1505528 h 2749001"/>
              <a:gd name="connsiteX6" fmla="*/ 9624220 w 9891236"/>
              <a:gd name="connsiteY6" fmla="*/ 2625134 h 2749001"/>
              <a:gd name="connsiteX7" fmla="*/ 1041025 w 9891236"/>
              <a:gd name="connsiteY7" fmla="*/ 2712698 h 2749001"/>
              <a:gd name="connsiteX8" fmla="*/ 447468 w 9891236"/>
              <a:gd name="connsiteY8" fmla="*/ 2552276 h 2749001"/>
              <a:gd name="connsiteX9" fmla="*/ 293 w 9891236"/>
              <a:gd name="connsiteY9" fmla="*/ 1940671 h 2749001"/>
              <a:gd name="connsiteX10" fmla="*/ 1077442 w 9891236"/>
              <a:gd name="connsiteY10" fmla="*/ 1194847 h 2749001"/>
              <a:gd name="connsiteX0" fmla="*/ 1885240 w 9891236"/>
              <a:gd name="connsiteY0" fmla="*/ 2215391 h 2749001"/>
              <a:gd name="connsiteX1" fmla="*/ 2778037 w 9891236"/>
              <a:gd name="connsiteY1" fmla="*/ 1081109 h 2749001"/>
              <a:gd name="connsiteX2" fmla="*/ 3884488 w 9891236"/>
              <a:gd name="connsiteY2" fmla="*/ 1597771 h 2749001"/>
              <a:gd name="connsiteX3" fmla="*/ 4923215 w 9891236"/>
              <a:gd name="connsiteY3" fmla="*/ 1582 h 2749001"/>
              <a:gd name="connsiteX4" fmla="*/ 6038809 w 9891236"/>
              <a:gd name="connsiteY4" fmla="*/ 1936660 h 2749001"/>
              <a:gd name="connsiteX5" fmla="*/ 7566819 w 9891236"/>
              <a:gd name="connsiteY5" fmla="*/ 1505528 h 2749001"/>
              <a:gd name="connsiteX6" fmla="*/ 9624220 w 9891236"/>
              <a:gd name="connsiteY6" fmla="*/ 2625134 h 2749001"/>
              <a:gd name="connsiteX7" fmla="*/ 1041025 w 9891236"/>
              <a:gd name="connsiteY7" fmla="*/ 2712698 h 2749001"/>
              <a:gd name="connsiteX8" fmla="*/ 447468 w 9891236"/>
              <a:gd name="connsiteY8" fmla="*/ 2552276 h 2749001"/>
              <a:gd name="connsiteX9" fmla="*/ 293 w 9891236"/>
              <a:gd name="connsiteY9" fmla="*/ 1940671 h 2749001"/>
              <a:gd name="connsiteX10" fmla="*/ 1077442 w 9891236"/>
              <a:gd name="connsiteY10" fmla="*/ 1194847 h 2749001"/>
              <a:gd name="connsiteX0" fmla="*/ 1885240 w 9891236"/>
              <a:gd name="connsiteY0" fmla="*/ 2215391 h 2749001"/>
              <a:gd name="connsiteX1" fmla="*/ 2778037 w 9891236"/>
              <a:gd name="connsiteY1" fmla="*/ 1081109 h 2749001"/>
              <a:gd name="connsiteX2" fmla="*/ 3884488 w 9891236"/>
              <a:gd name="connsiteY2" fmla="*/ 1597771 h 2749001"/>
              <a:gd name="connsiteX3" fmla="*/ 4923215 w 9891236"/>
              <a:gd name="connsiteY3" fmla="*/ 1582 h 2749001"/>
              <a:gd name="connsiteX4" fmla="*/ 6038809 w 9891236"/>
              <a:gd name="connsiteY4" fmla="*/ 1936660 h 2749001"/>
              <a:gd name="connsiteX5" fmla="*/ 7566819 w 9891236"/>
              <a:gd name="connsiteY5" fmla="*/ 1505528 h 2749001"/>
              <a:gd name="connsiteX6" fmla="*/ 9624220 w 9891236"/>
              <a:gd name="connsiteY6" fmla="*/ 2625134 h 2749001"/>
              <a:gd name="connsiteX7" fmla="*/ 1041025 w 9891236"/>
              <a:gd name="connsiteY7" fmla="*/ 2712698 h 2749001"/>
              <a:gd name="connsiteX8" fmla="*/ 447468 w 9891236"/>
              <a:gd name="connsiteY8" fmla="*/ 2552276 h 2749001"/>
              <a:gd name="connsiteX9" fmla="*/ 293 w 9891236"/>
              <a:gd name="connsiteY9" fmla="*/ 1940671 h 2749001"/>
              <a:gd name="connsiteX10" fmla="*/ 1077442 w 9891236"/>
              <a:gd name="connsiteY10" fmla="*/ 1194847 h 2749001"/>
              <a:gd name="connsiteX0" fmla="*/ 1885240 w 9891236"/>
              <a:gd name="connsiteY0" fmla="*/ 2215391 h 2749001"/>
              <a:gd name="connsiteX1" fmla="*/ 2778037 w 9891236"/>
              <a:gd name="connsiteY1" fmla="*/ 1081109 h 2749001"/>
              <a:gd name="connsiteX2" fmla="*/ 3884488 w 9891236"/>
              <a:gd name="connsiteY2" fmla="*/ 1597771 h 2749001"/>
              <a:gd name="connsiteX3" fmla="*/ 4923215 w 9891236"/>
              <a:gd name="connsiteY3" fmla="*/ 1582 h 2749001"/>
              <a:gd name="connsiteX4" fmla="*/ 6038809 w 9891236"/>
              <a:gd name="connsiteY4" fmla="*/ 1936660 h 2749001"/>
              <a:gd name="connsiteX5" fmla="*/ 7566819 w 9891236"/>
              <a:gd name="connsiteY5" fmla="*/ 1505528 h 2749001"/>
              <a:gd name="connsiteX6" fmla="*/ 9624220 w 9891236"/>
              <a:gd name="connsiteY6" fmla="*/ 2625134 h 2749001"/>
              <a:gd name="connsiteX7" fmla="*/ 1041025 w 9891236"/>
              <a:gd name="connsiteY7" fmla="*/ 2712698 h 2749001"/>
              <a:gd name="connsiteX8" fmla="*/ 447468 w 9891236"/>
              <a:gd name="connsiteY8" fmla="*/ 2552276 h 2749001"/>
              <a:gd name="connsiteX9" fmla="*/ 293 w 9891236"/>
              <a:gd name="connsiteY9" fmla="*/ 1940671 h 2749001"/>
              <a:gd name="connsiteX10" fmla="*/ 1077442 w 9891236"/>
              <a:gd name="connsiteY10" fmla="*/ 1194847 h 2749001"/>
              <a:gd name="connsiteX0" fmla="*/ 1885240 w 9891236"/>
              <a:gd name="connsiteY0" fmla="*/ 2215391 h 2749001"/>
              <a:gd name="connsiteX1" fmla="*/ 2778037 w 9891236"/>
              <a:gd name="connsiteY1" fmla="*/ 1081109 h 2749001"/>
              <a:gd name="connsiteX2" fmla="*/ 3884488 w 9891236"/>
              <a:gd name="connsiteY2" fmla="*/ 1597771 h 2749001"/>
              <a:gd name="connsiteX3" fmla="*/ 4923215 w 9891236"/>
              <a:gd name="connsiteY3" fmla="*/ 1582 h 2749001"/>
              <a:gd name="connsiteX4" fmla="*/ 6038809 w 9891236"/>
              <a:gd name="connsiteY4" fmla="*/ 1936660 h 2749001"/>
              <a:gd name="connsiteX5" fmla="*/ 7566819 w 9891236"/>
              <a:gd name="connsiteY5" fmla="*/ 1505528 h 2749001"/>
              <a:gd name="connsiteX6" fmla="*/ 9624220 w 9891236"/>
              <a:gd name="connsiteY6" fmla="*/ 2625134 h 2749001"/>
              <a:gd name="connsiteX7" fmla="*/ 1041025 w 9891236"/>
              <a:gd name="connsiteY7" fmla="*/ 2712698 h 2749001"/>
              <a:gd name="connsiteX8" fmla="*/ 447468 w 9891236"/>
              <a:gd name="connsiteY8" fmla="*/ 2552276 h 2749001"/>
              <a:gd name="connsiteX9" fmla="*/ 293 w 9891236"/>
              <a:gd name="connsiteY9" fmla="*/ 1940671 h 2749001"/>
              <a:gd name="connsiteX10" fmla="*/ 1077442 w 9891236"/>
              <a:gd name="connsiteY10" fmla="*/ 1194847 h 2749001"/>
              <a:gd name="connsiteX0" fmla="*/ 1534366 w 9891236"/>
              <a:gd name="connsiteY0" fmla="*/ 1790089 h 2749001"/>
              <a:gd name="connsiteX1" fmla="*/ 2778037 w 9891236"/>
              <a:gd name="connsiteY1" fmla="*/ 1081109 h 2749001"/>
              <a:gd name="connsiteX2" fmla="*/ 3884488 w 9891236"/>
              <a:gd name="connsiteY2" fmla="*/ 1597771 h 2749001"/>
              <a:gd name="connsiteX3" fmla="*/ 4923215 w 9891236"/>
              <a:gd name="connsiteY3" fmla="*/ 1582 h 2749001"/>
              <a:gd name="connsiteX4" fmla="*/ 6038809 w 9891236"/>
              <a:gd name="connsiteY4" fmla="*/ 1936660 h 2749001"/>
              <a:gd name="connsiteX5" fmla="*/ 7566819 w 9891236"/>
              <a:gd name="connsiteY5" fmla="*/ 1505528 h 2749001"/>
              <a:gd name="connsiteX6" fmla="*/ 9624220 w 9891236"/>
              <a:gd name="connsiteY6" fmla="*/ 2625134 h 2749001"/>
              <a:gd name="connsiteX7" fmla="*/ 1041025 w 9891236"/>
              <a:gd name="connsiteY7" fmla="*/ 2712698 h 2749001"/>
              <a:gd name="connsiteX8" fmla="*/ 447468 w 9891236"/>
              <a:gd name="connsiteY8" fmla="*/ 2552276 h 2749001"/>
              <a:gd name="connsiteX9" fmla="*/ 293 w 9891236"/>
              <a:gd name="connsiteY9" fmla="*/ 1940671 h 2749001"/>
              <a:gd name="connsiteX10" fmla="*/ 1077442 w 9891236"/>
              <a:gd name="connsiteY10" fmla="*/ 1194847 h 2749001"/>
              <a:gd name="connsiteX0" fmla="*/ 1534366 w 9891236"/>
              <a:gd name="connsiteY0" fmla="*/ 1790089 h 2749001"/>
              <a:gd name="connsiteX1" fmla="*/ 2778037 w 9891236"/>
              <a:gd name="connsiteY1" fmla="*/ 1081109 h 2749001"/>
              <a:gd name="connsiteX2" fmla="*/ 3884488 w 9891236"/>
              <a:gd name="connsiteY2" fmla="*/ 1597771 h 2749001"/>
              <a:gd name="connsiteX3" fmla="*/ 4923215 w 9891236"/>
              <a:gd name="connsiteY3" fmla="*/ 1582 h 2749001"/>
              <a:gd name="connsiteX4" fmla="*/ 6038809 w 9891236"/>
              <a:gd name="connsiteY4" fmla="*/ 1936660 h 2749001"/>
              <a:gd name="connsiteX5" fmla="*/ 7566819 w 9891236"/>
              <a:gd name="connsiteY5" fmla="*/ 1505528 h 2749001"/>
              <a:gd name="connsiteX6" fmla="*/ 9624220 w 9891236"/>
              <a:gd name="connsiteY6" fmla="*/ 2625134 h 2749001"/>
              <a:gd name="connsiteX7" fmla="*/ 1041025 w 9891236"/>
              <a:gd name="connsiteY7" fmla="*/ 2712698 h 2749001"/>
              <a:gd name="connsiteX8" fmla="*/ 447468 w 9891236"/>
              <a:gd name="connsiteY8" fmla="*/ 2552276 h 2749001"/>
              <a:gd name="connsiteX9" fmla="*/ 293 w 9891236"/>
              <a:gd name="connsiteY9" fmla="*/ 1940671 h 2749001"/>
              <a:gd name="connsiteX10" fmla="*/ 1077442 w 9891236"/>
              <a:gd name="connsiteY10" fmla="*/ 1194847 h 2749001"/>
              <a:gd name="connsiteX0" fmla="*/ 1534366 w 9891236"/>
              <a:gd name="connsiteY0" fmla="*/ 1790089 h 2749001"/>
              <a:gd name="connsiteX1" fmla="*/ 2778037 w 9891236"/>
              <a:gd name="connsiteY1" fmla="*/ 1081109 h 2749001"/>
              <a:gd name="connsiteX2" fmla="*/ 3884488 w 9891236"/>
              <a:gd name="connsiteY2" fmla="*/ 1597771 h 2749001"/>
              <a:gd name="connsiteX3" fmla="*/ 4923215 w 9891236"/>
              <a:gd name="connsiteY3" fmla="*/ 1582 h 2749001"/>
              <a:gd name="connsiteX4" fmla="*/ 6038809 w 9891236"/>
              <a:gd name="connsiteY4" fmla="*/ 1936660 h 2749001"/>
              <a:gd name="connsiteX5" fmla="*/ 7566819 w 9891236"/>
              <a:gd name="connsiteY5" fmla="*/ 1505528 h 2749001"/>
              <a:gd name="connsiteX6" fmla="*/ 9624220 w 9891236"/>
              <a:gd name="connsiteY6" fmla="*/ 2625134 h 2749001"/>
              <a:gd name="connsiteX7" fmla="*/ 1041025 w 9891236"/>
              <a:gd name="connsiteY7" fmla="*/ 2712698 h 2749001"/>
              <a:gd name="connsiteX8" fmla="*/ 447468 w 9891236"/>
              <a:gd name="connsiteY8" fmla="*/ 2552276 h 2749001"/>
              <a:gd name="connsiteX9" fmla="*/ 293 w 9891236"/>
              <a:gd name="connsiteY9" fmla="*/ 1940671 h 2749001"/>
              <a:gd name="connsiteX10" fmla="*/ 1077442 w 9891236"/>
              <a:gd name="connsiteY10" fmla="*/ 1194847 h 2749001"/>
              <a:gd name="connsiteX0" fmla="*/ 1890118 w 10246988"/>
              <a:gd name="connsiteY0" fmla="*/ 1790089 h 2744575"/>
              <a:gd name="connsiteX1" fmla="*/ 3133789 w 10246988"/>
              <a:gd name="connsiteY1" fmla="*/ 1081109 h 2744575"/>
              <a:gd name="connsiteX2" fmla="*/ 4240240 w 10246988"/>
              <a:gd name="connsiteY2" fmla="*/ 1597771 h 2744575"/>
              <a:gd name="connsiteX3" fmla="*/ 5278967 w 10246988"/>
              <a:gd name="connsiteY3" fmla="*/ 1582 h 2744575"/>
              <a:gd name="connsiteX4" fmla="*/ 6394561 w 10246988"/>
              <a:gd name="connsiteY4" fmla="*/ 1936660 h 2744575"/>
              <a:gd name="connsiteX5" fmla="*/ 7922571 w 10246988"/>
              <a:gd name="connsiteY5" fmla="*/ 1505528 h 2744575"/>
              <a:gd name="connsiteX6" fmla="*/ 9979972 w 10246988"/>
              <a:gd name="connsiteY6" fmla="*/ 2625134 h 2744575"/>
              <a:gd name="connsiteX7" fmla="*/ 1396777 w 10246988"/>
              <a:gd name="connsiteY7" fmla="*/ 2712698 h 2744575"/>
              <a:gd name="connsiteX8" fmla="*/ 37676 w 10246988"/>
              <a:gd name="connsiteY8" fmla="*/ 2626704 h 2744575"/>
              <a:gd name="connsiteX9" fmla="*/ 356045 w 10246988"/>
              <a:gd name="connsiteY9" fmla="*/ 1940671 h 2744575"/>
              <a:gd name="connsiteX10" fmla="*/ 1433194 w 10246988"/>
              <a:gd name="connsiteY10" fmla="*/ 1194847 h 2744575"/>
              <a:gd name="connsiteX0" fmla="*/ 1688099 w 10246988"/>
              <a:gd name="connsiteY0" fmla="*/ 1694396 h 2744575"/>
              <a:gd name="connsiteX1" fmla="*/ 3133789 w 10246988"/>
              <a:gd name="connsiteY1" fmla="*/ 1081109 h 2744575"/>
              <a:gd name="connsiteX2" fmla="*/ 4240240 w 10246988"/>
              <a:gd name="connsiteY2" fmla="*/ 1597771 h 2744575"/>
              <a:gd name="connsiteX3" fmla="*/ 5278967 w 10246988"/>
              <a:gd name="connsiteY3" fmla="*/ 1582 h 2744575"/>
              <a:gd name="connsiteX4" fmla="*/ 6394561 w 10246988"/>
              <a:gd name="connsiteY4" fmla="*/ 1936660 h 2744575"/>
              <a:gd name="connsiteX5" fmla="*/ 7922571 w 10246988"/>
              <a:gd name="connsiteY5" fmla="*/ 1505528 h 2744575"/>
              <a:gd name="connsiteX6" fmla="*/ 9979972 w 10246988"/>
              <a:gd name="connsiteY6" fmla="*/ 2625134 h 2744575"/>
              <a:gd name="connsiteX7" fmla="*/ 1396777 w 10246988"/>
              <a:gd name="connsiteY7" fmla="*/ 2712698 h 2744575"/>
              <a:gd name="connsiteX8" fmla="*/ 37676 w 10246988"/>
              <a:gd name="connsiteY8" fmla="*/ 2626704 h 2744575"/>
              <a:gd name="connsiteX9" fmla="*/ 356045 w 10246988"/>
              <a:gd name="connsiteY9" fmla="*/ 1940671 h 2744575"/>
              <a:gd name="connsiteX10" fmla="*/ 1433194 w 10246988"/>
              <a:gd name="connsiteY10" fmla="*/ 1194847 h 2744575"/>
              <a:gd name="connsiteX0" fmla="*/ 1688099 w 10246988"/>
              <a:gd name="connsiteY0" fmla="*/ 1694396 h 2744575"/>
              <a:gd name="connsiteX1" fmla="*/ 3133789 w 10246988"/>
              <a:gd name="connsiteY1" fmla="*/ 1081109 h 2744575"/>
              <a:gd name="connsiteX2" fmla="*/ 4240240 w 10246988"/>
              <a:gd name="connsiteY2" fmla="*/ 1597771 h 2744575"/>
              <a:gd name="connsiteX3" fmla="*/ 5278967 w 10246988"/>
              <a:gd name="connsiteY3" fmla="*/ 1582 h 2744575"/>
              <a:gd name="connsiteX4" fmla="*/ 6394561 w 10246988"/>
              <a:gd name="connsiteY4" fmla="*/ 1936660 h 2744575"/>
              <a:gd name="connsiteX5" fmla="*/ 7922571 w 10246988"/>
              <a:gd name="connsiteY5" fmla="*/ 1505528 h 2744575"/>
              <a:gd name="connsiteX6" fmla="*/ 9979972 w 10246988"/>
              <a:gd name="connsiteY6" fmla="*/ 2625134 h 2744575"/>
              <a:gd name="connsiteX7" fmla="*/ 1396777 w 10246988"/>
              <a:gd name="connsiteY7" fmla="*/ 2712698 h 2744575"/>
              <a:gd name="connsiteX8" fmla="*/ 37676 w 10246988"/>
              <a:gd name="connsiteY8" fmla="*/ 2626704 h 2744575"/>
              <a:gd name="connsiteX9" fmla="*/ 356045 w 10246988"/>
              <a:gd name="connsiteY9" fmla="*/ 1940671 h 2744575"/>
              <a:gd name="connsiteX10" fmla="*/ 1337501 w 10246988"/>
              <a:gd name="connsiteY10" fmla="*/ 1226745 h 2744575"/>
              <a:gd name="connsiteX0" fmla="*/ 1688099 w 10246988"/>
              <a:gd name="connsiteY0" fmla="*/ 1694396 h 2744575"/>
              <a:gd name="connsiteX1" fmla="*/ 3133789 w 10246988"/>
              <a:gd name="connsiteY1" fmla="*/ 1081109 h 2744575"/>
              <a:gd name="connsiteX2" fmla="*/ 4240240 w 10246988"/>
              <a:gd name="connsiteY2" fmla="*/ 1597771 h 2744575"/>
              <a:gd name="connsiteX3" fmla="*/ 5278967 w 10246988"/>
              <a:gd name="connsiteY3" fmla="*/ 1582 h 2744575"/>
              <a:gd name="connsiteX4" fmla="*/ 6394561 w 10246988"/>
              <a:gd name="connsiteY4" fmla="*/ 1936660 h 2744575"/>
              <a:gd name="connsiteX5" fmla="*/ 7922571 w 10246988"/>
              <a:gd name="connsiteY5" fmla="*/ 1505528 h 2744575"/>
              <a:gd name="connsiteX6" fmla="*/ 9979972 w 10246988"/>
              <a:gd name="connsiteY6" fmla="*/ 2625134 h 2744575"/>
              <a:gd name="connsiteX7" fmla="*/ 1396777 w 10246988"/>
              <a:gd name="connsiteY7" fmla="*/ 2712698 h 2744575"/>
              <a:gd name="connsiteX8" fmla="*/ 37676 w 10246988"/>
              <a:gd name="connsiteY8" fmla="*/ 2626704 h 2744575"/>
              <a:gd name="connsiteX9" fmla="*/ 356045 w 10246988"/>
              <a:gd name="connsiteY9" fmla="*/ 1940671 h 2744575"/>
              <a:gd name="connsiteX10" fmla="*/ 1337501 w 10246988"/>
              <a:gd name="connsiteY10" fmla="*/ 1226745 h 2744575"/>
              <a:gd name="connsiteX0" fmla="*/ 1688099 w 10246988"/>
              <a:gd name="connsiteY0" fmla="*/ 1694396 h 2744575"/>
              <a:gd name="connsiteX1" fmla="*/ 3133789 w 10246988"/>
              <a:gd name="connsiteY1" fmla="*/ 1081109 h 2744575"/>
              <a:gd name="connsiteX2" fmla="*/ 4240240 w 10246988"/>
              <a:gd name="connsiteY2" fmla="*/ 1597771 h 2744575"/>
              <a:gd name="connsiteX3" fmla="*/ 5278967 w 10246988"/>
              <a:gd name="connsiteY3" fmla="*/ 1582 h 2744575"/>
              <a:gd name="connsiteX4" fmla="*/ 6394561 w 10246988"/>
              <a:gd name="connsiteY4" fmla="*/ 1936660 h 2744575"/>
              <a:gd name="connsiteX5" fmla="*/ 7922571 w 10246988"/>
              <a:gd name="connsiteY5" fmla="*/ 1505528 h 2744575"/>
              <a:gd name="connsiteX6" fmla="*/ 9979972 w 10246988"/>
              <a:gd name="connsiteY6" fmla="*/ 2625134 h 2744575"/>
              <a:gd name="connsiteX7" fmla="*/ 1396777 w 10246988"/>
              <a:gd name="connsiteY7" fmla="*/ 2712698 h 2744575"/>
              <a:gd name="connsiteX8" fmla="*/ 37676 w 10246988"/>
              <a:gd name="connsiteY8" fmla="*/ 2626704 h 2744575"/>
              <a:gd name="connsiteX9" fmla="*/ 356045 w 10246988"/>
              <a:gd name="connsiteY9" fmla="*/ 1940671 h 2744575"/>
              <a:gd name="connsiteX10" fmla="*/ 1475724 w 10246988"/>
              <a:gd name="connsiteY10" fmla="*/ 1311805 h 2744575"/>
              <a:gd name="connsiteX0" fmla="*/ 1709364 w 10246988"/>
              <a:gd name="connsiteY0" fmla="*/ 1821987 h 2744575"/>
              <a:gd name="connsiteX1" fmla="*/ 3133789 w 10246988"/>
              <a:gd name="connsiteY1" fmla="*/ 1081109 h 2744575"/>
              <a:gd name="connsiteX2" fmla="*/ 4240240 w 10246988"/>
              <a:gd name="connsiteY2" fmla="*/ 1597771 h 2744575"/>
              <a:gd name="connsiteX3" fmla="*/ 5278967 w 10246988"/>
              <a:gd name="connsiteY3" fmla="*/ 1582 h 2744575"/>
              <a:gd name="connsiteX4" fmla="*/ 6394561 w 10246988"/>
              <a:gd name="connsiteY4" fmla="*/ 1936660 h 2744575"/>
              <a:gd name="connsiteX5" fmla="*/ 7922571 w 10246988"/>
              <a:gd name="connsiteY5" fmla="*/ 1505528 h 2744575"/>
              <a:gd name="connsiteX6" fmla="*/ 9979972 w 10246988"/>
              <a:gd name="connsiteY6" fmla="*/ 2625134 h 2744575"/>
              <a:gd name="connsiteX7" fmla="*/ 1396777 w 10246988"/>
              <a:gd name="connsiteY7" fmla="*/ 2712698 h 2744575"/>
              <a:gd name="connsiteX8" fmla="*/ 37676 w 10246988"/>
              <a:gd name="connsiteY8" fmla="*/ 2626704 h 2744575"/>
              <a:gd name="connsiteX9" fmla="*/ 356045 w 10246988"/>
              <a:gd name="connsiteY9" fmla="*/ 1940671 h 2744575"/>
              <a:gd name="connsiteX10" fmla="*/ 1475724 w 10246988"/>
              <a:gd name="connsiteY10" fmla="*/ 1311805 h 2744575"/>
              <a:gd name="connsiteX0" fmla="*/ 1709364 w 10246988"/>
              <a:gd name="connsiteY0" fmla="*/ 1821987 h 2744575"/>
              <a:gd name="connsiteX1" fmla="*/ 3133789 w 10246988"/>
              <a:gd name="connsiteY1" fmla="*/ 1081109 h 2744575"/>
              <a:gd name="connsiteX2" fmla="*/ 4240240 w 10246988"/>
              <a:gd name="connsiteY2" fmla="*/ 1597771 h 2744575"/>
              <a:gd name="connsiteX3" fmla="*/ 5278967 w 10246988"/>
              <a:gd name="connsiteY3" fmla="*/ 1582 h 2744575"/>
              <a:gd name="connsiteX4" fmla="*/ 6394561 w 10246988"/>
              <a:gd name="connsiteY4" fmla="*/ 1936660 h 2744575"/>
              <a:gd name="connsiteX5" fmla="*/ 7922571 w 10246988"/>
              <a:gd name="connsiteY5" fmla="*/ 1505528 h 2744575"/>
              <a:gd name="connsiteX6" fmla="*/ 9979972 w 10246988"/>
              <a:gd name="connsiteY6" fmla="*/ 2625134 h 2744575"/>
              <a:gd name="connsiteX7" fmla="*/ 1396777 w 10246988"/>
              <a:gd name="connsiteY7" fmla="*/ 2712698 h 2744575"/>
              <a:gd name="connsiteX8" fmla="*/ 37676 w 10246988"/>
              <a:gd name="connsiteY8" fmla="*/ 2626704 h 2744575"/>
              <a:gd name="connsiteX9" fmla="*/ 356045 w 10246988"/>
              <a:gd name="connsiteY9" fmla="*/ 1940671 h 2744575"/>
              <a:gd name="connsiteX10" fmla="*/ 1699008 w 10246988"/>
              <a:gd name="connsiteY10" fmla="*/ 1811535 h 2744575"/>
              <a:gd name="connsiteX0" fmla="*/ 1709364 w 10246988"/>
              <a:gd name="connsiteY0" fmla="*/ 1821987 h 2744575"/>
              <a:gd name="connsiteX1" fmla="*/ 3133789 w 10246988"/>
              <a:gd name="connsiteY1" fmla="*/ 1081109 h 2744575"/>
              <a:gd name="connsiteX2" fmla="*/ 4240240 w 10246988"/>
              <a:gd name="connsiteY2" fmla="*/ 1597771 h 2744575"/>
              <a:gd name="connsiteX3" fmla="*/ 5278967 w 10246988"/>
              <a:gd name="connsiteY3" fmla="*/ 1582 h 2744575"/>
              <a:gd name="connsiteX4" fmla="*/ 6394561 w 10246988"/>
              <a:gd name="connsiteY4" fmla="*/ 1936660 h 2744575"/>
              <a:gd name="connsiteX5" fmla="*/ 7922571 w 10246988"/>
              <a:gd name="connsiteY5" fmla="*/ 1505528 h 2744575"/>
              <a:gd name="connsiteX6" fmla="*/ 9979972 w 10246988"/>
              <a:gd name="connsiteY6" fmla="*/ 2625134 h 2744575"/>
              <a:gd name="connsiteX7" fmla="*/ 1396777 w 10246988"/>
              <a:gd name="connsiteY7" fmla="*/ 2712698 h 2744575"/>
              <a:gd name="connsiteX8" fmla="*/ 37676 w 10246988"/>
              <a:gd name="connsiteY8" fmla="*/ 2626704 h 2744575"/>
              <a:gd name="connsiteX9" fmla="*/ 356045 w 10246988"/>
              <a:gd name="connsiteY9" fmla="*/ 1940671 h 2744575"/>
              <a:gd name="connsiteX10" fmla="*/ 1699008 w 10246988"/>
              <a:gd name="connsiteY10" fmla="*/ 1811535 h 2744575"/>
              <a:gd name="connsiteX0" fmla="*/ 1673857 w 10211481"/>
              <a:gd name="connsiteY0" fmla="*/ 1821987 h 2744575"/>
              <a:gd name="connsiteX1" fmla="*/ 3098282 w 10211481"/>
              <a:gd name="connsiteY1" fmla="*/ 1081109 h 2744575"/>
              <a:gd name="connsiteX2" fmla="*/ 4204733 w 10211481"/>
              <a:gd name="connsiteY2" fmla="*/ 1597771 h 2744575"/>
              <a:gd name="connsiteX3" fmla="*/ 5243460 w 10211481"/>
              <a:gd name="connsiteY3" fmla="*/ 1582 h 2744575"/>
              <a:gd name="connsiteX4" fmla="*/ 6359054 w 10211481"/>
              <a:gd name="connsiteY4" fmla="*/ 1936660 h 2744575"/>
              <a:gd name="connsiteX5" fmla="*/ 7887064 w 10211481"/>
              <a:gd name="connsiteY5" fmla="*/ 1505528 h 2744575"/>
              <a:gd name="connsiteX6" fmla="*/ 9944465 w 10211481"/>
              <a:gd name="connsiteY6" fmla="*/ 2625134 h 2744575"/>
              <a:gd name="connsiteX7" fmla="*/ 1361270 w 10211481"/>
              <a:gd name="connsiteY7" fmla="*/ 2712698 h 2744575"/>
              <a:gd name="connsiteX8" fmla="*/ 2169 w 10211481"/>
              <a:gd name="connsiteY8" fmla="*/ 2626704 h 2744575"/>
              <a:gd name="connsiteX9" fmla="*/ 1022287 w 10211481"/>
              <a:gd name="connsiteY9" fmla="*/ 2227750 h 2744575"/>
              <a:gd name="connsiteX10" fmla="*/ 1663501 w 10211481"/>
              <a:gd name="connsiteY10" fmla="*/ 1811535 h 2744575"/>
              <a:gd name="connsiteX0" fmla="*/ 892425 w 9430049"/>
              <a:gd name="connsiteY0" fmla="*/ 1821987 h 2751398"/>
              <a:gd name="connsiteX1" fmla="*/ 2316850 w 9430049"/>
              <a:gd name="connsiteY1" fmla="*/ 1081109 h 2751398"/>
              <a:gd name="connsiteX2" fmla="*/ 3423301 w 9430049"/>
              <a:gd name="connsiteY2" fmla="*/ 1597771 h 2751398"/>
              <a:gd name="connsiteX3" fmla="*/ 4462028 w 9430049"/>
              <a:gd name="connsiteY3" fmla="*/ 1582 h 2751398"/>
              <a:gd name="connsiteX4" fmla="*/ 5577622 w 9430049"/>
              <a:gd name="connsiteY4" fmla="*/ 1936660 h 2751398"/>
              <a:gd name="connsiteX5" fmla="*/ 7105632 w 9430049"/>
              <a:gd name="connsiteY5" fmla="*/ 1505528 h 2751398"/>
              <a:gd name="connsiteX6" fmla="*/ 9163033 w 9430049"/>
              <a:gd name="connsiteY6" fmla="*/ 2625134 h 2751398"/>
              <a:gd name="connsiteX7" fmla="*/ 579838 w 9430049"/>
              <a:gd name="connsiteY7" fmla="*/ 2712698 h 2751398"/>
              <a:gd name="connsiteX8" fmla="*/ 719928 w 9430049"/>
              <a:gd name="connsiteY8" fmla="*/ 2711764 h 2751398"/>
              <a:gd name="connsiteX9" fmla="*/ 240855 w 9430049"/>
              <a:gd name="connsiteY9" fmla="*/ 2227750 h 2751398"/>
              <a:gd name="connsiteX10" fmla="*/ 882069 w 9430049"/>
              <a:gd name="connsiteY10" fmla="*/ 1811535 h 2751398"/>
              <a:gd name="connsiteX0" fmla="*/ 773636 w 9302498"/>
              <a:gd name="connsiteY0" fmla="*/ 1821987 h 2751398"/>
              <a:gd name="connsiteX1" fmla="*/ 2198061 w 9302498"/>
              <a:gd name="connsiteY1" fmla="*/ 1081109 h 2751398"/>
              <a:gd name="connsiteX2" fmla="*/ 3304512 w 9302498"/>
              <a:gd name="connsiteY2" fmla="*/ 1597771 h 2751398"/>
              <a:gd name="connsiteX3" fmla="*/ 4343239 w 9302498"/>
              <a:gd name="connsiteY3" fmla="*/ 1582 h 2751398"/>
              <a:gd name="connsiteX4" fmla="*/ 5458833 w 9302498"/>
              <a:gd name="connsiteY4" fmla="*/ 1936660 h 2751398"/>
              <a:gd name="connsiteX5" fmla="*/ 6986843 w 9302498"/>
              <a:gd name="connsiteY5" fmla="*/ 1505528 h 2751398"/>
              <a:gd name="connsiteX6" fmla="*/ 9044244 w 9302498"/>
              <a:gd name="connsiteY6" fmla="*/ 2625134 h 2751398"/>
              <a:gd name="connsiteX7" fmla="*/ 609905 w 9302498"/>
              <a:gd name="connsiteY7" fmla="*/ 2712698 h 2751398"/>
              <a:gd name="connsiteX8" fmla="*/ 601139 w 9302498"/>
              <a:gd name="connsiteY8" fmla="*/ 2711764 h 2751398"/>
              <a:gd name="connsiteX9" fmla="*/ 122066 w 9302498"/>
              <a:gd name="connsiteY9" fmla="*/ 2227750 h 2751398"/>
              <a:gd name="connsiteX10" fmla="*/ 763280 w 9302498"/>
              <a:gd name="connsiteY10" fmla="*/ 1811535 h 2751398"/>
              <a:gd name="connsiteX0" fmla="*/ 774015 w 9302877"/>
              <a:gd name="connsiteY0" fmla="*/ 1821987 h 2739710"/>
              <a:gd name="connsiteX1" fmla="*/ 2198440 w 9302877"/>
              <a:gd name="connsiteY1" fmla="*/ 1081109 h 2739710"/>
              <a:gd name="connsiteX2" fmla="*/ 3304891 w 9302877"/>
              <a:gd name="connsiteY2" fmla="*/ 1597771 h 2739710"/>
              <a:gd name="connsiteX3" fmla="*/ 4343618 w 9302877"/>
              <a:gd name="connsiteY3" fmla="*/ 1582 h 2739710"/>
              <a:gd name="connsiteX4" fmla="*/ 5459212 w 9302877"/>
              <a:gd name="connsiteY4" fmla="*/ 1936660 h 2739710"/>
              <a:gd name="connsiteX5" fmla="*/ 6987222 w 9302877"/>
              <a:gd name="connsiteY5" fmla="*/ 1505528 h 2739710"/>
              <a:gd name="connsiteX6" fmla="*/ 9044623 w 9302877"/>
              <a:gd name="connsiteY6" fmla="*/ 2625134 h 2739710"/>
              <a:gd name="connsiteX7" fmla="*/ 610284 w 9302877"/>
              <a:gd name="connsiteY7" fmla="*/ 2712698 h 2739710"/>
              <a:gd name="connsiteX8" fmla="*/ 601518 w 9302877"/>
              <a:gd name="connsiteY8" fmla="*/ 2711764 h 2739710"/>
              <a:gd name="connsiteX9" fmla="*/ 133078 w 9302877"/>
              <a:gd name="connsiteY9" fmla="*/ 2674317 h 2739710"/>
              <a:gd name="connsiteX10" fmla="*/ 763659 w 9302877"/>
              <a:gd name="connsiteY10" fmla="*/ 1811535 h 2739710"/>
              <a:gd name="connsiteX0" fmla="*/ 774015 w 9302877"/>
              <a:gd name="connsiteY0" fmla="*/ 1821987 h 2739710"/>
              <a:gd name="connsiteX1" fmla="*/ 2198440 w 9302877"/>
              <a:gd name="connsiteY1" fmla="*/ 1081109 h 2739710"/>
              <a:gd name="connsiteX2" fmla="*/ 3304891 w 9302877"/>
              <a:gd name="connsiteY2" fmla="*/ 1597771 h 2739710"/>
              <a:gd name="connsiteX3" fmla="*/ 4343618 w 9302877"/>
              <a:gd name="connsiteY3" fmla="*/ 1582 h 2739710"/>
              <a:gd name="connsiteX4" fmla="*/ 5459212 w 9302877"/>
              <a:gd name="connsiteY4" fmla="*/ 1936660 h 2739710"/>
              <a:gd name="connsiteX5" fmla="*/ 6987222 w 9302877"/>
              <a:gd name="connsiteY5" fmla="*/ 1505528 h 2739710"/>
              <a:gd name="connsiteX6" fmla="*/ 9044623 w 9302877"/>
              <a:gd name="connsiteY6" fmla="*/ 2625134 h 2739710"/>
              <a:gd name="connsiteX7" fmla="*/ 610284 w 9302877"/>
              <a:gd name="connsiteY7" fmla="*/ 2712698 h 2739710"/>
              <a:gd name="connsiteX8" fmla="*/ 601518 w 9302877"/>
              <a:gd name="connsiteY8" fmla="*/ 2711764 h 2739710"/>
              <a:gd name="connsiteX9" fmla="*/ 133078 w 9302877"/>
              <a:gd name="connsiteY9" fmla="*/ 2674317 h 2739710"/>
              <a:gd name="connsiteX10" fmla="*/ 763659 w 9302877"/>
              <a:gd name="connsiteY10" fmla="*/ 1811535 h 2739710"/>
              <a:gd name="connsiteX0" fmla="*/ 774015 w 9302877"/>
              <a:gd name="connsiteY0" fmla="*/ 1821987 h 2739710"/>
              <a:gd name="connsiteX1" fmla="*/ 2198440 w 9302877"/>
              <a:gd name="connsiteY1" fmla="*/ 1081109 h 2739710"/>
              <a:gd name="connsiteX2" fmla="*/ 3304891 w 9302877"/>
              <a:gd name="connsiteY2" fmla="*/ 1597771 h 2739710"/>
              <a:gd name="connsiteX3" fmla="*/ 4343618 w 9302877"/>
              <a:gd name="connsiteY3" fmla="*/ 1582 h 2739710"/>
              <a:gd name="connsiteX4" fmla="*/ 5459212 w 9302877"/>
              <a:gd name="connsiteY4" fmla="*/ 1936660 h 2739710"/>
              <a:gd name="connsiteX5" fmla="*/ 6987222 w 9302877"/>
              <a:gd name="connsiteY5" fmla="*/ 1505528 h 2739710"/>
              <a:gd name="connsiteX6" fmla="*/ 9044623 w 9302877"/>
              <a:gd name="connsiteY6" fmla="*/ 2625134 h 2739710"/>
              <a:gd name="connsiteX7" fmla="*/ 610284 w 9302877"/>
              <a:gd name="connsiteY7" fmla="*/ 2712698 h 2739710"/>
              <a:gd name="connsiteX8" fmla="*/ 601518 w 9302877"/>
              <a:gd name="connsiteY8" fmla="*/ 2711764 h 2739710"/>
              <a:gd name="connsiteX9" fmla="*/ 133078 w 9302877"/>
              <a:gd name="connsiteY9" fmla="*/ 2674317 h 2739710"/>
              <a:gd name="connsiteX10" fmla="*/ 763659 w 9302877"/>
              <a:gd name="connsiteY10" fmla="*/ 1811535 h 2739710"/>
              <a:gd name="connsiteX0" fmla="*/ 774015 w 9302877"/>
              <a:gd name="connsiteY0" fmla="*/ 1821987 h 2739710"/>
              <a:gd name="connsiteX1" fmla="*/ 2198440 w 9302877"/>
              <a:gd name="connsiteY1" fmla="*/ 1081109 h 2739710"/>
              <a:gd name="connsiteX2" fmla="*/ 3304891 w 9302877"/>
              <a:gd name="connsiteY2" fmla="*/ 1597771 h 2739710"/>
              <a:gd name="connsiteX3" fmla="*/ 4343618 w 9302877"/>
              <a:gd name="connsiteY3" fmla="*/ 1582 h 2739710"/>
              <a:gd name="connsiteX4" fmla="*/ 5459212 w 9302877"/>
              <a:gd name="connsiteY4" fmla="*/ 1936660 h 2739710"/>
              <a:gd name="connsiteX5" fmla="*/ 6987222 w 9302877"/>
              <a:gd name="connsiteY5" fmla="*/ 1505528 h 2739710"/>
              <a:gd name="connsiteX6" fmla="*/ 9044623 w 9302877"/>
              <a:gd name="connsiteY6" fmla="*/ 2625134 h 2739710"/>
              <a:gd name="connsiteX7" fmla="*/ 610284 w 9302877"/>
              <a:gd name="connsiteY7" fmla="*/ 2712698 h 2739710"/>
              <a:gd name="connsiteX8" fmla="*/ 601518 w 9302877"/>
              <a:gd name="connsiteY8" fmla="*/ 2711764 h 2739710"/>
              <a:gd name="connsiteX9" fmla="*/ 133078 w 9302877"/>
              <a:gd name="connsiteY9" fmla="*/ 2674317 h 2739710"/>
              <a:gd name="connsiteX10" fmla="*/ 1337817 w 9302877"/>
              <a:gd name="connsiteY10" fmla="*/ 1928493 h 2739710"/>
              <a:gd name="connsiteX0" fmla="*/ 263652 w 9302877"/>
              <a:gd name="connsiteY0" fmla="*/ 2651327 h 2857227"/>
              <a:gd name="connsiteX1" fmla="*/ 2198440 w 9302877"/>
              <a:gd name="connsiteY1" fmla="*/ 1081109 h 2857227"/>
              <a:gd name="connsiteX2" fmla="*/ 3304891 w 9302877"/>
              <a:gd name="connsiteY2" fmla="*/ 1597771 h 2857227"/>
              <a:gd name="connsiteX3" fmla="*/ 4343618 w 9302877"/>
              <a:gd name="connsiteY3" fmla="*/ 1582 h 2857227"/>
              <a:gd name="connsiteX4" fmla="*/ 5459212 w 9302877"/>
              <a:gd name="connsiteY4" fmla="*/ 1936660 h 2857227"/>
              <a:gd name="connsiteX5" fmla="*/ 6987222 w 9302877"/>
              <a:gd name="connsiteY5" fmla="*/ 1505528 h 2857227"/>
              <a:gd name="connsiteX6" fmla="*/ 9044623 w 9302877"/>
              <a:gd name="connsiteY6" fmla="*/ 2625134 h 2857227"/>
              <a:gd name="connsiteX7" fmla="*/ 610284 w 9302877"/>
              <a:gd name="connsiteY7" fmla="*/ 2712698 h 2857227"/>
              <a:gd name="connsiteX8" fmla="*/ 601518 w 9302877"/>
              <a:gd name="connsiteY8" fmla="*/ 2711764 h 2857227"/>
              <a:gd name="connsiteX9" fmla="*/ 133078 w 9302877"/>
              <a:gd name="connsiteY9" fmla="*/ 2674317 h 2857227"/>
              <a:gd name="connsiteX10" fmla="*/ 1337817 w 9302877"/>
              <a:gd name="connsiteY10" fmla="*/ 1928493 h 2857227"/>
              <a:gd name="connsiteX0" fmla="*/ 263652 w 9302877"/>
              <a:gd name="connsiteY0" fmla="*/ 2651327 h 2739710"/>
              <a:gd name="connsiteX1" fmla="*/ 2198440 w 9302877"/>
              <a:gd name="connsiteY1" fmla="*/ 1081109 h 2739710"/>
              <a:gd name="connsiteX2" fmla="*/ 3304891 w 9302877"/>
              <a:gd name="connsiteY2" fmla="*/ 1597771 h 2739710"/>
              <a:gd name="connsiteX3" fmla="*/ 4343618 w 9302877"/>
              <a:gd name="connsiteY3" fmla="*/ 1582 h 2739710"/>
              <a:gd name="connsiteX4" fmla="*/ 5459212 w 9302877"/>
              <a:gd name="connsiteY4" fmla="*/ 1936660 h 2739710"/>
              <a:gd name="connsiteX5" fmla="*/ 6987222 w 9302877"/>
              <a:gd name="connsiteY5" fmla="*/ 1505528 h 2739710"/>
              <a:gd name="connsiteX6" fmla="*/ 9044623 w 9302877"/>
              <a:gd name="connsiteY6" fmla="*/ 2625134 h 2739710"/>
              <a:gd name="connsiteX7" fmla="*/ 610284 w 9302877"/>
              <a:gd name="connsiteY7" fmla="*/ 2712698 h 2739710"/>
              <a:gd name="connsiteX8" fmla="*/ 601518 w 9302877"/>
              <a:gd name="connsiteY8" fmla="*/ 2711764 h 2739710"/>
              <a:gd name="connsiteX9" fmla="*/ 133078 w 9302877"/>
              <a:gd name="connsiteY9" fmla="*/ 2674317 h 2739710"/>
              <a:gd name="connsiteX10" fmla="*/ 1337817 w 9302877"/>
              <a:gd name="connsiteY10" fmla="*/ 1928493 h 2739710"/>
              <a:gd name="connsiteX0" fmla="*/ 283941 w 9323166"/>
              <a:gd name="connsiteY0" fmla="*/ 2651327 h 3161053"/>
              <a:gd name="connsiteX1" fmla="*/ 2218729 w 9323166"/>
              <a:gd name="connsiteY1" fmla="*/ 1081109 h 3161053"/>
              <a:gd name="connsiteX2" fmla="*/ 3325180 w 9323166"/>
              <a:gd name="connsiteY2" fmla="*/ 1597771 h 3161053"/>
              <a:gd name="connsiteX3" fmla="*/ 4363907 w 9323166"/>
              <a:gd name="connsiteY3" fmla="*/ 1582 h 3161053"/>
              <a:gd name="connsiteX4" fmla="*/ 5479501 w 9323166"/>
              <a:gd name="connsiteY4" fmla="*/ 1936660 h 3161053"/>
              <a:gd name="connsiteX5" fmla="*/ 7007511 w 9323166"/>
              <a:gd name="connsiteY5" fmla="*/ 1505528 h 3161053"/>
              <a:gd name="connsiteX6" fmla="*/ 9064912 w 9323166"/>
              <a:gd name="connsiteY6" fmla="*/ 2625134 h 3161053"/>
              <a:gd name="connsiteX7" fmla="*/ 630573 w 9323166"/>
              <a:gd name="connsiteY7" fmla="*/ 2712698 h 3161053"/>
              <a:gd name="connsiteX8" fmla="*/ 621807 w 9323166"/>
              <a:gd name="connsiteY8" fmla="*/ 2711764 h 3161053"/>
              <a:gd name="connsiteX9" fmla="*/ 153367 w 9323166"/>
              <a:gd name="connsiteY9" fmla="*/ 2674317 h 3161053"/>
              <a:gd name="connsiteX10" fmla="*/ 348013 w 9323166"/>
              <a:gd name="connsiteY10" fmla="*/ 2800363 h 3161053"/>
              <a:gd name="connsiteX0" fmla="*/ 263653 w 9302878"/>
              <a:gd name="connsiteY0" fmla="*/ 2651327 h 2800363"/>
              <a:gd name="connsiteX1" fmla="*/ 2198441 w 9302878"/>
              <a:gd name="connsiteY1" fmla="*/ 1081109 h 2800363"/>
              <a:gd name="connsiteX2" fmla="*/ 3304892 w 9302878"/>
              <a:gd name="connsiteY2" fmla="*/ 1597771 h 2800363"/>
              <a:gd name="connsiteX3" fmla="*/ 4343619 w 9302878"/>
              <a:gd name="connsiteY3" fmla="*/ 1582 h 2800363"/>
              <a:gd name="connsiteX4" fmla="*/ 5459213 w 9302878"/>
              <a:gd name="connsiteY4" fmla="*/ 1936660 h 2800363"/>
              <a:gd name="connsiteX5" fmla="*/ 6987223 w 9302878"/>
              <a:gd name="connsiteY5" fmla="*/ 1505528 h 2800363"/>
              <a:gd name="connsiteX6" fmla="*/ 9044624 w 9302878"/>
              <a:gd name="connsiteY6" fmla="*/ 2625134 h 2800363"/>
              <a:gd name="connsiteX7" fmla="*/ 610285 w 9302878"/>
              <a:gd name="connsiteY7" fmla="*/ 2712698 h 2800363"/>
              <a:gd name="connsiteX8" fmla="*/ 601519 w 9302878"/>
              <a:gd name="connsiteY8" fmla="*/ 2711764 h 2800363"/>
              <a:gd name="connsiteX9" fmla="*/ 133079 w 9302878"/>
              <a:gd name="connsiteY9" fmla="*/ 2674317 h 2800363"/>
              <a:gd name="connsiteX10" fmla="*/ 327725 w 9302878"/>
              <a:gd name="connsiteY10" fmla="*/ 2800363 h 280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302878" h="2800363">
                <a:moveTo>
                  <a:pt x="263653" y="2651327"/>
                </a:moveTo>
                <a:cubicBezTo>
                  <a:pt x="942286" y="2395474"/>
                  <a:pt x="1691568" y="1256702"/>
                  <a:pt x="2198441" y="1081109"/>
                </a:cubicBezTo>
                <a:cubicBezTo>
                  <a:pt x="2705314" y="905516"/>
                  <a:pt x="2947362" y="1777692"/>
                  <a:pt x="3304892" y="1597771"/>
                </a:cubicBezTo>
                <a:cubicBezTo>
                  <a:pt x="3662422" y="1417850"/>
                  <a:pt x="3984565" y="-54900"/>
                  <a:pt x="4343619" y="1582"/>
                </a:cubicBezTo>
                <a:cubicBezTo>
                  <a:pt x="4702673" y="58064"/>
                  <a:pt x="5018612" y="1686002"/>
                  <a:pt x="5459213" y="1936660"/>
                </a:cubicBezTo>
                <a:cubicBezTo>
                  <a:pt x="5899814" y="2187318"/>
                  <a:pt x="6389655" y="1390782"/>
                  <a:pt x="6987223" y="1505528"/>
                </a:cubicBezTo>
                <a:cubicBezTo>
                  <a:pt x="7584792" y="1620274"/>
                  <a:pt x="10107447" y="2423939"/>
                  <a:pt x="9044624" y="2625134"/>
                </a:cubicBezTo>
                <a:cubicBezTo>
                  <a:pt x="7981801" y="2826329"/>
                  <a:pt x="2017469" y="2698260"/>
                  <a:pt x="610285" y="2712698"/>
                </a:cubicBezTo>
                <a:cubicBezTo>
                  <a:pt x="-796899" y="2727136"/>
                  <a:pt x="681053" y="2718161"/>
                  <a:pt x="601519" y="2711764"/>
                </a:cubicBezTo>
                <a:cubicBezTo>
                  <a:pt x="521985" y="2705367"/>
                  <a:pt x="122384" y="2690359"/>
                  <a:pt x="133079" y="2674317"/>
                </a:cubicBezTo>
                <a:cubicBezTo>
                  <a:pt x="143774" y="2658275"/>
                  <a:pt x="407744" y="2719280"/>
                  <a:pt x="327725" y="2800363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xmlns="" id="{0C5F8CDF-9465-4730-B0C7-30BBA09E0952}"/>
              </a:ext>
            </a:extLst>
          </p:cNvPr>
          <p:cNvGrpSpPr/>
          <p:nvPr/>
        </p:nvGrpSpPr>
        <p:grpSpPr>
          <a:xfrm>
            <a:off x="-173386" y="3260226"/>
            <a:ext cx="2239570" cy="1909380"/>
            <a:chOff x="-173386" y="3260226"/>
            <a:chExt cx="2239570" cy="1909380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xmlns="" id="{152FE196-03EB-4D40-8703-5CB4765F5650}"/>
                </a:ext>
              </a:extLst>
            </p:cNvPr>
            <p:cNvGrpSpPr/>
            <p:nvPr/>
          </p:nvGrpSpPr>
          <p:grpSpPr>
            <a:xfrm>
              <a:off x="918485" y="3980886"/>
              <a:ext cx="128016" cy="1188720"/>
              <a:chOff x="2807208" y="1954795"/>
              <a:chExt cx="128016" cy="1188720"/>
            </a:xfrm>
          </p:grpSpPr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xmlns="" id="{9BAEB33F-2A57-4731-9FA4-18E41AADC869}"/>
                  </a:ext>
                </a:extLst>
              </p:cNvPr>
              <p:cNvSpPr/>
              <p:nvPr/>
            </p:nvSpPr>
            <p:spPr>
              <a:xfrm>
                <a:off x="2807208" y="3015499"/>
                <a:ext cx="128016" cy="128016"/>
              </a:xfrm>
              <a:prstGeom prst="ellipse">
                <a:avLst/>
              </a:prstGeom>
              <a:solidFill>
                <a:srgbClr val="F0DFB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xmlns="" id="{852BD2A3-6E08-4EA4-8E97-31F76621F728}"/>
                  </a:ext>
                </a:extLst>
              </p:cNvPr>
              <p:cNvCxnSpPr/>
              <p:nvPr/>
            </p:nvCxnSpPr>
            <p:spPr>
              <a:xfrm>
                <a:off x="2871216" y="1954795"/>
                <a:ext cx="0" cy="1060704"/>
              </a:xfrm>
              <a:prstGeom prst="line">
                <a:avLst/>
              </a:prstGeom>
              <a:ln>
                <a:solidFill>
                  <a:srgbClr val="BD95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xmlns="" id="{46FA8F54-DD4E-4F11-92DB-BD93C44618BF}"/>
                </a:ext>
              </a:extLst>
            </p:cNvPr>
            <p:cNvSpPr/>
            <p:nvPr/>
          </p:nvSpPr>
          <p:spPr>
            <a:xfrm>
              <a:off x="-173386" y="3260226"/>
              <a:ext cx="2239570" cy="707858"/>
            </a:xfrm>
            <a:prstGeom prst="rect">
              <a:avLst/>
            </a:prstGeom>
            <a:ln w="28575">
              <a:noFill/>
            </a:ln>
          </p:spPr>
          <p:txBody>
            <a:bodyPr vert="horz" wrap="square" lIns="91412" tIns="45706" rIns="91412" bIns="45706">
              <a:spAutoFit/>
            </a:bodyPr>
            <a:lstStyle/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三岁丧父</a:t>
              </a:r>
              <a:endParaRPr lang="en-US" altLang="zh-CN" sz="20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寄居外祖家</a:t>
              </a:r>
              <a:endPara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44" name="组合 43">
            <a:extLst>
              <a:ext uri="{FF2B5EF4-FFF2-40B4-BE49-F238E27FC236}">
                <a16:creationId xmlns:a16="http://schemas.microsoft.com/office/drawing/2014/main" xmlns="" id="{37E52447-14A6-428A-863E-3F764B95EB07}"/>
              </a:ext>
            </a:extLst>
          </p:cNvPr>
          <p:cNvGrpSpPr/>
          <p:nvPr/>
        </p:nvGrpSpPr>
        <p:grpSpPr>
          <a:xfrm>
            <a:off x="1567838" y="2566726"/>
            <a:ext cx="2239570" cy="1909380"/>
            <a:chOff x="-173386" y="3260226"/>
            <a:chExt cx="2239570" cy="1909380"/>
          </a:xfrm>
        </p:grpSpPr>
        <p:grpSp>
          <p:nvGrpSpPr>
            <p:cNvPr id="45" name="组合 44">
              <a:extLst>
                <a:ext uri="{FF2B5EF4-FFF2-40B4-BE49-F238E27FC236}">
                  <a16:creationId xmlns:a16="http://schemas.microsoft.com/office/drawing/2014/main" xmlns="" id="{A72D4358-6520-45FB-837B-C9B8564D194B}"/>
                </a:ext>
              </a:extLst>
            </p:cNvPr>
            <p:cNvGrpSpPr/>
            <p:nvPr/>
          </p:nvGrpSpPr>
          <p:grpSpPr>
            <a:xfrm>
              <a:off x="918485" y="3980886"/>
              <a:ext cx="128016" cy="1188720"/>
              <a:chOff x="2807208" y="1954795"/>
              <a:chExt cx="128016" cy="1188720"/>
            </a:xfrm>
          </p:grpSpPr>
          <p:sp>
            <p:nvSpPr>
              <p:cNvPr id="47" name="椭圆 46">
                <a:extLst>
                  <a:ext uri="{FF2B5EF4-FFF2-40B4-BE49-F238E27FC236}">
                    <a16:creationId xmlns:a16="http://schemas.microsoft.com/office/drawing/2014/main" xmlns="" id="{E6C965CB-52F7-431E-BE2A-A9F2ECC91C07}"/>
                  </a:ext>
                </a:extLst>
              </p:cNvPr>
              <p:cNvSpPr/>
              <p:nvPr/>
            </p:nvSpPr>
            <p:spPr>
              <a:xfrm>
                <a:off x="2807208" y="3015499"/>
                <a:ext cx="128016" cy="128016"/>
              </a:xfrm>
              <a:prstGeom prst="ellipse">
                <a:avLst/>
              </a:prstGeom>
              <a:solidFill>
                <a:srgbClr val="F0DFB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xmlns="" id="{26223616-8496-422E-98B0-C45A83170B3E}"/>
                  </a:ext>
                </a:extLst>
              </p:cNvPr>
              <p:cNvCxnSpPr/>
              <p:nvPr/>
            </p:nvCxnSpPr>
            <p:spPr>
              <a:xfrm>
                <a:off x="2871216" y="1954795"/>
                <a:ext cx="0" cy="1060704"/>
              </a:xfrm>
              <a:prstGeom prst="line">
                <a:avLst/>
              </a:prstGeom>
              <a:ln>
                <a:solidFill>
                  <a:srgbClr val="BD95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xmlns="" id="{A4A20888-3277-4BFB-9097-B526DBDA0932}"/>
                </a:ext>
              </a:extLst>
            </p:cNvPr>
            <p:cNvSpPr/>
            <p:nvPr/>
          </p:nvSpPr>
          <p:spPr>
            <a:xfrm>
              <a:off x="-173386" y="3260226"/>
              <a:ext cx="2239570" cy="707858"/>
            </a:xfrm>
            <a:prstGeom prst="rect">
              <a:avLst/>
            </a:prstGeom>
            <a:ln w="28575">
              <a:noFill/>
            </a:ln>
          </p:spPr>
          <p:txBody>
            <a:bodyPr vert="horz" wrap="square" lIns="91412" tIns="45706" rIns="91412" bIns="45706">
              <a:spAutoFit/>
            </a:bodyPr>
            <a:lstStyle/>
            <a:p>
              <a:pPr lvl="0" algn="ctr" defTabSz="913765">
                <a:defRPr/>
              </a:pPr>
              <a:r>
                <a:rPr lang="en-US" altLang="zh-CN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26</a:t>
              </a: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岁中进士</a:t>
              </a:r>
              <a:endParaRPr lang="en-US" altLang="zh-CN" sz="20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甲科</a:t>
              </a:r>
              <a:endPara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xmlns="" id="{0B6EDD80-A47D-4C6A-BF82-08D70454E6F2}"/>
              </a:ext>
            </a:extLst>
          </p:cNvPr>
          <p:cNvGrpSpPr/>
          <p:nvPr/>
        </p:nvGrpSpPr>
        <p:grpSpPr>
          <a:xfrm>
            <a:off x="3327970" y="2533403"/>
            <a:ext cx="2239570" cy="2239025"/>
            <a:chOff x="-63364" y="2930581"/>
            <a:chExt cx="2239570" cy="2239025"/>
          </a:xfrm>
        </p:grpSpPr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xmlns="" id="{7A303D56-DA2F-481E-897E-46C0ECDF2B4A}"/>
                </a:ext>
              </a:extLst>
            </p:cNvPr>
            <p:cNvGrpSpPr/>
            <p:nvPr/>
          </p:nvGrpSpPr>
          <p:grpSpPr>
            <a:xfrm>
              <a:off x="918485" y="3980886"/>
              <a:ext cx="128016" cy="1188720"/>
              <a:chOff x="2807208" y="1954795"/>
              <a:chExt cx="128016" cy="1188720"/>
            </a:xfrm>
          </p:grpSpPr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xmlns="" id="{56E5468B-1CD0-4414-9E65-4CDFC75F1C47}"/>
                  </a:ext>
                </a:extLst>
              </p:cNvPr>
              <p:cNvSpPr/>
              <p:nvPr/>
            </p:nvSpPr>
            <p:spPr>
              <a:xfrm>
                <a:off x="2807208" y="3015499"/>
                <a:ext cx="128016" cy="128016"/>
              </a:xfrm>
              <a:prstGeom prst="ellipse">
                <a:avLst/>
              </a:prstGeom>
              <a:solidFill>
                <a:srgbClr val="F0DFB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3" name="直接连接符 52">
                <a:extLst>
                  <a:ext uri="{FF2B5EF4-FFF2-40B4-BE49-F238E27FC236}">
                    <a16:creationId xmlns:a16="http://schemas.microsoft.com/office/drawing/2014/main" xmlns="" id="{5AA8CFE5-280C-4851-BC26-A7C6570491BD}"/>
                  </a:ext>
                </a:extLst>
              </p:cNvPr>
              <p:cNvCxnSpPr/>
              <p:nvPr/>
            </p:nvCxnSpPr>
            <p:spPr>
              <a:xfrm>
                <a:off x="2871216" y="1954795"/>
                <a:ext cx="0" cy="1060704"/>
              </a:xfrm>
              <a:prstGeom prst="line">
                <a:avLst/>
              </a:prstGeom>
              <a:ln>
                <a:solidFill>
                  <a:srgbClr val="BD95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矩形 50">
              <a:extLst>
                <a:ext uri="{FF2B5EF4-FFF2-40B4-BE49-F238E27FC236}">
                  <a16:creationId xmlns:a16="http://schemas.microsoft.com/office/drawing/2014/main" xmlns="" id="{E42B0CD9-4D86-49F9-8513-4214374CDE3C}"/>
                </a:ext>
              </a:extLst>
            </p:cNvPr>
            <p:cNvSpPr/>
            <p:nvPr/>
          </p:nvSpPr>
          <p:spPr>
            <a:xfrm>
              <a:off x="-63364" y="2930581"/>
              <a:ext cx="2239570" cy="984857"/>
            </a:xfrm>
            <a:prstGeom prst="rect">
              <a:avLst/>
            </a:prstGeom>
            <a:ln w="28575">
              <a:noFill/>
            </a:ln>
          </p:spPr>
          <p:txBody>
            <a:bodyPr vert="horz" wrap="square" lIns="91412" tIns="45706" rIns="91412" bIns="45706">
              <a:spAutoFit/>
            </a:bodyPr>
            <a:lstStyle/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任监察御史</a:t>
              </a:r>
              <a:endParaRPr lang="en-US" altLang="zh-CN" sz="20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平反五原冤狱</a:t>
              </a:r>
              <a:endParaRPr lang="en-US" altLang="zh-CN" sz="20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 defTabSz="913765">
                <a:defRPr/>
              </a:pPr>
              <a:r>
                <a:rPr lang="zh-CN" altLang="en-US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“御史雨”</a:t>
              </a:r>
            </a:p>
          </p:txBody>
        </p:sp>
      </p:grpSp>
      <p:grpSp>
        <p:nvGrpSpPr>
          <p:cNvPr id="54" name="组合 53">
            <a:extLst>
              <a:ext uri="{FF2B5EF4-FFF2-40B4-BE49-F238E27FC236}">
                <a16:creationId xmlns:a16="http://schemas.microsoft.com/office/drawing/2014/main" xmlns="" id="{72CCC897-60C8-4C12-BC1A-66AE8A8D6F4F}"/>
              </a:ext>
            </a:extLst>
          </p:cNvPr>
          <p:cNvGrpSpPr/>
          <p:nvPr/>
        </p:nvGrpSpPr>
        <p:grpSpPr>
          <a:xfrm>
            <a:off x="5024740" y="2474310"/>
            <a:ext cx="2239570" cy="1909380"/>
            <a:chOff x="-173386" y="3260226"/>
            <a:chExt cx="2239570" cy="1909380"/>
          </a:xfrm>
        </p:grpSpPr>
        <p:grpSp>
          <p:nvGrpSpPr>
            <p:cNvPr id="55" name="组合 54">
              <a:extLst>
                <a:ext uri="{FF2B5EF4-FFF2-40B4-BE49-F238E27FC236}">
                  <a16:creationId xmlns:a16="http://schemas.microsoft.com/office/drawing/2014/main" xmlns="" id="{8F2FA5CB-F078-444C-B1F3-C9F8F10B577F}"/>
                </a:ext>
              </a:extLst>
            </p:cNvPr>
            <p:cNvGrpSpPr/>
            <p:nvPr/>
          </p:nvGrpSpPr>
          <p:grpSpPr>
            <a:xfrm>
              <a:off x="918485" y="3980886"/>
              <a:ext cx="128016" cy="1188720"/>
              <a:chOff x="2807208" y="1954795"/>
              <a:chExt cx="128016" cy="1188720"/>
            </a:xfrm>
          </p:grpSpPr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xmlns="" id="{014C099D-4096-43B5-B7A5-B81B0FC34AC2}"/>
                  </a:ext>
                </a:extLst>
              </p:cNvPr>
              <p:cNvSpPr/>
              <p:nvPr/>
            </p:nvSpPr>
            <p:spPr>
              <a:xfrm>
                <a:off x="2807208" y="3015499"/>
                <a:ext cx="128016" cy="128016"/>
              </a:xfrm>
              <a:prstGeom prst="ellipse">
                <a:avLst/>
              </a:prstGeom>
              <a:solidFill>
                <a:srgbClr val="F0DFB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58" name="直接连接符 57">
                <a:extLst>
                  <a:ext uri="{FF2B5EF4-FFF2-40B4-BE49-F238E27FC236}">
                    <a16:creationId xmlns:a16="http://schemas.microsoft.com/office/drawing/2014/main" xmlns="" id="{B8A0D7AD-B5D0-4ADE-9FDE-3B697CB1F569}"/>
                  </a:ext>
                </a:extLst>
              </p:cNvPr>
              <p:cNvCxnSpPr/>
              <p:nvPr/>
            </p:nvCxnSpPr>
            <p:spPr>
              <a:xfrm>
                <a:off x="2871216" y="1954795"/>
                <a:ext cx="0" cy="1060704"/>
              </a:xfrm>
              <a:prstGeom prst="line">
                <a:avLst/>
              </a:prstGeom>
              <a:ln>
                <a:solidFill>
                  <a:srgbClr val="BD95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xmlns="" id="{F7209825-8B0A-41D2-BFE8-F539A97B70D1}"/>
                </a:ext>
              </a:extLst>
            </p:cNvPr>
            <p:cNvSpPr/>
            <p:nvPr/>
          </p:nvSpPr>
          <p:spPr>
            <a:xfrm>
              <a:off x="-173386" y="3260226"/>
              <a:ext cx="2239570" cy="707858"/>
            </a:xfrm>
            <a:prstGeom prst="rect">
              <a:avLst/>
            </a:prstGeom>
            <a:ln w="28575">
              <a:noFill/>
            </a:ln>
          </p:spPr>
          <p:txBody>
            <a:bodyPr vert="horz" wrap="square" lIns="91412" tIns="45706" rIns="91412" bIns="45706">
              <a:spAutoFit/>
            </a:bodyPr>
            <a:lstStyle/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安史之乱</a:t>
              </a:r>
              <a:endParaRPr lang="en-US" altLang="zh-CN" sz="20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首唱大顺</a:t>
              </a:r>
              <a:endPara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59" name="组合 58">
            <a:extLst>
              <a:ext uri="{FF2B5EF4-FFF2-40B4-BE49-F238E27FC236}">
                <a16:creationId xmlns:a16="http://schemas.microsoft.com/office/drawing/2014/main" xmlns="" id="{4FE13E22-331E-4249-B405-F82C5F803FB8}"/>
              </a:ext>
            </a:extLst>
          </p:cNvPr>
          <p:cNvGrpSpPr/>
          <p:nvPr/>
        </p:nvGrpSpPr>
        <p:grpSpPr>
          <a:xfrm>
            <a:off x="7054725" y="557524"/>
            <a:ext cx="2239570" cy="2512572"/>
            <a:chOff x="-137292" y="2657034"/>
            <a:chExt cx="2239570" cy="2512572"/>
          </a:xfrm>
        </p:grpSpPr>
        <p:grpSp>
          <p:nvGrpSpPr>
            <p:cNvPr id="60" name="组合 59">
              <a:extLst>
                <a:ext uri="{FF2B5EF4-FFF2-40B4-BE49-F238E27FC236}">
                  <a16:creationId xmlns:a16="http://schemas.microsoft.com/office/drawing/2014/main" xmlns="" id="{BEF5F51D-0207-44AE-836C-F9AB9976D609}"/>
                </a:ext>
              </a:extLst>
            </p:cNvPr>
            <p:cNvGrpSpPr/>
            <p:nvPr/>
          </p:nvGrpSpPr>
          <p:grpSpPr>
            <a:xfrm>
              <a:off x="918485" y="3980886"/>
              <a:ext cx="128016" cy="1188720"/>
              <a:chOff x="2807208" y="1954795"/>
              <a:chExt cx="128016" cy="1188720"/>
            </a:xfrm>
          </p:grpSpPr>
          <p:sp>
            <p:nvSpPr>
              <p:cNvPr id="62" name="椭圆 61">
                <a:extLst>
                  <a:ext uri="{FF2B5EF4-FFF2-40B4-BE49-F238E27FC236}">
                    <a16:creationId xmlns:a16="http://schemas.microsoft.com/office/drawing/2014/main" xmlns="" id="{B0D94E95-B583-49CF-BE74-A19D83CAA383}"/>
                  </a:ext>
                </a:extLst>
              </p:cNvPr>
              <p:cNvSpPr/>
              <p:nvPr/>
            </p:nvSpPr>
            <p:spPr>
              <a:xfrm>
                <a:off x="2807208" y="3015499"/>
                <a:ext cx="128016" cy="128016"/>
              </a:xfrm>
              <a:prstGeom prst="ellipse">
                <a:avLst/>
              </a:prstGeom>
              <a:solidFill>
                <a:srgbClr val="F0DFB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3" name="直接连接符 62">
                <a:extLst>
                  <a:ext uri="{FF2B5EF4-FFF2-40B4-BE49-F238E27FC236}">
                    <a16:creationId xmlns:a16="http://schemas.microsoft.com/office/drawing/2014/main" xmlns="" id="{08322246-0862-4358-8083-ECFE86C446FE}"/>
                  </a:ext>
                </a:extLst>
              </p:cNvPr>
              <p:cNvCxnSpPr/>
              <p:nvPr/>
            </p:nvCxnSpPr>
            <p:spPr>
              <a:xfrm>
                <a:off x="2871216" y="1954795"/>
                <a:ext cx="0" cy="1060704"/>
              </a:xfrm>
              <a:prstGeom prst="line">
                <a:avLst/>
              </a:prstGeom>
              <a:ln>
                <a:solidFill>
                  <a:srgbClr val="BD95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矩形 60">
              <a:extLst>
                <a:ext uri="{FF2B5EF4-FFF2-40B4-BE49-F238E27FC236}">
                  <a16:creationId xmlns:a16="http://schemas.microsoft.com/office/drawing/2014/main" xmlns="" id="{834975A1-137C-4A89-B3C1-A3B2C18762D2}"/>
                </a:ext>
              </a:extLst>
            </p:cNvPr>
            <p:cNvSpPr/>
            <p:nvPr/>
          </p:nvSpPr>
          <p:spPr>
            <a:xfrm>
              <a:off x="-137292" y="2657034"/>
              <a:ext cx="2239570" cy="1323411"/>
            </a:xfrm>
            <a:prstGeom prst="rect">
              <a:avLst/>
            </a:prstGeom>
            <a:ln w="28575">
              <a:noFill/>
            </a:ln>
          </p:spPr>
          <p:txBody>
            <a:bodyPr vert="horz" wrap="square" lIns="91412" tIns="45706" rIns="91412" bIns="45706">
              <a:spAutoFit/>
            </a:bodyPr>
            <a:lstStyle/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刚正遭嫉</a:t>
              </a:r>
              <a:endParaRPr lang="en-US" altLang="zh-CN" sz="20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历职抚湖</a:t>
              </a:r>
              <a:endParaRPr lang="en-US" altLang="zh-CN" sz="20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重振朝纪</a:t>
              </a:r>
              <a:endParaRPr lang="en-US" altLang="zh-CN" sz="20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封鲁郡公</a:t>
              </a:r>
              <a:endPara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xmlns="" id="{F2C69247-977A-4E6F-90C9-8A6E0174318C}"/>
              </a:ext>
            </a:extLst>
          </p:cNvPr>
          <p:cNvGrpSpPr/>
          <p:nvPr/>
        </p:nvGrpSpPr>
        <p:grpSpPr>
          <a:xfrm>
            <a:off x="9844643" y="80940"/>
            <a:ext cx="2239570" cy="1909380"/>
            <a:chOff x="-173386" y="3260226"/>
            <a:chExt cx="2239570" cy="1909380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xmlns="" id="{729881FB-5D48-4013-B113-743543D99B47}"/>
                </a:ext>
              </a:extLst>
            </p:cNvPr>
            <p:cNvGrpSpPr/>
            <p:nvPr/>
          </p:nvGrpSpPr>
          <p:grpSpPr>
            <a:xfrm>
              <a:off x="918485" y="3980886"/>
              <a:ext cx="128016" cy="1188720"/>
              <a:chOff x="2807208" y="1954795"/>
              <a:chExt cx="128016" cy="1188720"/>
            </a:xfrm>
          </p:grpSpPr>
          <p:sp>
            <p:nvSpPr>
              <p:cNvPr id="67" name="椭圆 66">
                <a:extLst>
                  <a:ext uri="{FF2B5EF4-FFF2-40B4-BE49-F238E27FC236}">
                    <a16:creationId xmlns:a16="http://schemas.microsoft.com/office/drawing/2014/main" xmlns="" id="{85946DF9-6C2E-43E3-895B-E648E53A9EB8}"/>
                  </a:ext>
                </a:extLst>
              </p:cNvPr>
              <p:cNvSpPr/>
              <p:nvPr/>
            </p:nvSpPr>
            <p:spPr>
              <a:xfrm>
                <a:off x="2807208" y="3015499"/>
                <a:ext cx="128016" cy="128016"/>
              </a:xfrm>
              <a:prstGeom prst="ellipse">
                <a:avLst/>
              </a:prstGeom>
              <a:solidFill>
                <a:srgbClr val="F0DFB1"/>
              </a:solidFill>
              <a:ln w="635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8" name="直接连接符 67">
                <a:extLst>
                  <a:ext uri="{FF2B5EF4-FFF2-40B4-BE49-F238E27FC236}">
                    <a16:creationId xmlns:a16="http://schemas.microsoft.com/office/drawing/2014/main" xmlns="" id="{28EB9102-2FBC-4585-85FC-C17D4B78E236}"/>
                  </a:ext>
                </a:extLst>
              </p:cNvPr>
              <p:cNvCxnSpPr/>
              <p:nvPr/>
            </p:nvCxnSpPr>
            <p:spPr>
              <a:xfrm>
                <a:off x="2871216" y="1954795"/>
                <a:ext cx="0" cy="1060704"/>
              </a:xfrm>
              <a:prstGeom prst="line">
                <a:avLst/>
              </a:prstGeom>
              <a:ln>
                <a:solidFill>
                  <a:srgbClr val="BD956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xmlns="" id="{3DECAE65-8D3F-4A12-AD3A-1825AD130F1C}"/>
                </a:ext>
              </a:extLst>
            </p:cNvPr>
            <p:cNvSpPr/>
            <p:nvPr/>
          </p:nvSpPr>
          <p:spPr>
            <a:xfrm>
              <a:off x="-173386" y="3260226"/>
              <a:ext cx="2239570" cy="707858"/>
            </a:xfrm>
            <a:prstGeom prst="rect">
              <a:avLst/>
            </a:prstGeom>
            <a:ln w="28575">
              <a:noFill/>
            </a:ln>
          </p:spPr>
          <p:txBody>
            <a:bodyPr vert="horz" wrap="square" lIns="91412" tIns="45706" rIns="91412" bIns="45706">
              <a:spAutoFit/>
            </a:bodyPr>
            <a:lstStyle/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忠至灭身</a:t>
              </a:r>
              <a:endParaRPr lang="en-US" altLang="zh-CN" sz="20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  <a:p>
              <a:pPr lvl="0" algn="ctr" defTabSz="913765">
                <a:defRPr/>
              </a:pPr>
              <a:r>
                <a:rPr lang="zh-CN" altLang="en-US" sz="2000" spc="400" dirty="0">
                  <a:solidFill>
                    <a:srgbClr val="F0DFB1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追谥文忠</a:t>
              </a:r>
              <a:endPara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4629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="" id="{E4D5AE3D-03E7-449B-A320-DE0F2FF36E9A}"/>
              </a:ext>
            </a:extLst>
          </p:cNvPr>
          <p:cNvSpPr/>
          <p:nvPr/>
        </p:nvSpPr>
        <p:spPr>
          <a:xfrm>
            <a:off x="2333808" y="400533"/>
            <a:ext cx="938340" cy="938340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413938BC-64EB-4201-8B87-22A7B2C6F8AC}"/>
              </a:ext>
            </a:extLst>
          </p:cNvPr>
          <p:cNvSpPr/>
          <p:nvPr/>
        </p:nvSpPr>
        <p:spPr>
          <a:xfrm>
            <a:off x="-4526686" y="557276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5288E1-FF72-4B98-9DE2-6FD0D9B8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7951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CD37235-3E3F-4F8E-9FE3-7317D605478E}"/>
              </a:ext>
            </a:extLst>
          </p:cNvPr>
          <p:cNvSpPr/>
          <p:nvPr/>
        </p:nvSpPr>
        <p:spPr>
          <a:xfrm>
            <a:off x="805068" y="3785325"/>
            <a:ext cx="9779044" cy="33290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872 w 6572343"/>
              <a:gd name="connsiteY0" fmla="*/ 20611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5674 w 7603145"/>
              <a:gd name="connsiteY0" fmla="*/ 2061104 h 3465697"/>
              <a:gd name="connsiteX1" fmla="*/ 2181058 w 7603145"/>
              <a:gd name="connsiteY1" fmla="*/ 666778 h 3465697"/>
              <a:gd name="connsiteX2" fmla="*/ 3266574 w 7603145"/>
              <a:gd name="connsiteY2" fmla="*/ 1274372 h 3465697"/>
              <a:gd name="connsiteX3" fmla="*/ 4072690 w 7603145"/>
              <a:gd name="connsiteY3" fmla="*/ 95278 h 3465697"/>
              <a:gd name="connsiteX4" fmla="*/ 4590048 w 7603145"/>
              <a:gd name="connsiteY4" fmla="*/ 263720 h 3465697"/>
              <a:gd name="connsiteX5" fmla="*/ 5035216 w 7603145"/>
              <a:gd name="connsiteY5" fmla="*/ 1791730 h 3465697"/>
              <a:gd name="connsiteX6" fmla="*/ 5781174 w 7603145"/>
              <a:gd name="connsiteY6" fmla="*/ 1033741 h 3465697"/>
              <a:gd name="connsiteX7" fmla="*/ 6851984 w 7603145"/>
              <a:gd name="connsiteY7" fmla="*/ 2670036 h 3465697"/>
              <a:gd name="connsiteX8" fmla="*/ 7236995 w 7603145"/>
              <a:gd name="connsiteY8" fmla="*/ 3271615 h 3465697"/>
              <a:gd name="connsiteX9" fmla="*/ 1365584 w 7603145"/>
              <a:gd name="connsiteY9" fmla="*/ 3379899 h 3465697"/>
              <a:gd name="connsiteX10" fmla="*/ 1714500 w 7603145"/>
              <a:gd name="connsiteY10" fmla="*/ 2092520 h 3465697"/>
              <a:gd name="connsiteX11" fmla="*/ 0 w 7603145"/>
              <a:gd name="connsiteY11" fmla="*/ 2346520 h 3465697"/>
              <a:gd name="connsiteX0" fmla="*/ 1247274 w 7704745"/>
              <a:gd name="connsiteY0" fmla="*/ 20611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92100 w 7704745"/>
              <a:gd name="connsiteY11" fmla="*/ 314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2037761 w 8139632"/>
              <a:gd name="connsiteY0" fmla="*/ 2099204 h 3399352"/>
              <a:gd name="connsiteX1" fmla="*/ 2717545 w 8139632"/>
              <a:gd name="connsiteY1" fmla="*/ 666778 h 3399352"/>
              <a:gd name="connsiteX2" fmla="*/ 3803061 w 8139632"/>
              <a:gd name="connsiteY2" fmla="*/ 1274372 h 3399352"/>
              <a:gd name="connsiteX3" fmla="*/ 4609177 w 8139632"/>
              <a:gd name="connsiteY3" fmla="*/ 95278 h 3399352"/>
              <a:gd name="connsiteX4" fmla="*/ 5126535 w 8139632"/>
              <a:gd name="connsiteY4" fmla="*/ 263720 h 3399352"/>
              <a:gd name="connsiteX5" fmla="*/ 5571703 w 8139632"/>
              <a:gd name="connsiteY5" fmla="*/ 1791730 h 3399352"/>
              <a:gd name="connsiteX6" fmla="*/ 6317661 w 8139632"/>
              <a:gd name="connsiteY6" fmla="*/ 1033741 h 3399352"/>
              <a:gd name="connsiteX7" fmla="*/ 7388471 w 8139632"/>
              <a:gd name="connsiteY7" fmla="*/ 2670036 h 3399352"/>
              <a:gd name="connsiteX8" fmla="*/ 7773482 w 8139632"/>
              <a:gd name="connsiteY8" fmla="*/ 3271615 h 3399352"/>
              <a:gd name="connsiteX9" fmla="*/ 1902071 w 8139632"/>
              <a:gd name="connsiteY9" fmla="*/ 3379899 h 3399352"/>
              <a:gd name="connsiteX10" fmla="*/ 434887 w 8139632"/>
              <a:gd name="connsiteY10" fmla="*/ 2994220 h 3399352"/>
              <a:gd name="connsiteX11" fmla="*/ 650787 w 8139632"/>
              <a:gd name="connsiteY11" fmla="*/ 263720 h 3399352"/>
              <a:gd name="connsiteX0" fmla="*/ 1643816 w 7745687"/>
              <a:gd name="connsiteY0" fmla="*/ 2099204 h 3399352"/>
              <a:gd name="connsiteX1" fmla="*/ 2323600 w 7745687"/>
              <a:gd name="connsiteY1" fmla="*/ 666778 h 3399352"/>
              <a:gd name="connsiteX2" fmla="*/ 3409116 w 7745687"/>
              <a:gd name="connsiteY2" fmla="*/ 1274372 h 3399352"/>
              <a:gd name="connsiteX3" fmla="*/ 4215232 w 7745687"/>
              <a:gd name="connsiteY3" fmla="*/ 95278 h 3399352"/>
              <a:gd name="connsiteX4" fmla="*/ 4732590 w 7745687"/>
              <a:gd name="connsiteY4" fmla="*/ 263720 h 3399352"/>
              <a:gd name="connsiteX5" fmla="*/ 5177758 w 7745687"/>
              <a:gd name="connsiteY5" fmla="*/ 1791730 h 3399352"/>
              <a:gd name="connsiteX6" fmla="*/ 5923716 w 7745687"/>
              <a:gd name="connsiteY6" fmla="*/ 1033741 h 3399352"/>
              <a:gd name="connsiteX7" fmla="*/ 6994526 w 7745687"/>
              <a:gd name="connsiteY7" fmla="*/ 2670036 h 3399352"/>
              <a:gd name="connsiteX8" fmla="*/ 7379537 w 7745687"/>
              <a:gd name="connsiteY8" fmla="*/ 3271615 h 3399352"/>
              <a:gd name="connsiteX9" fmla="*/ 1508126 w 7745687"/>
              <a:gd name="connsiteY9" fmla="*/ 3379899 h 3399352"/>
              <a:gd name="connsiteX10" fmla="*/ 40942 w 7745687"/>
              <a:gd name="connsiteY10" fmla="*/ 2994220 h 3399352"/>
              <a:gd name="connsiteX11" fmla="*/ 955342 w 7745687"/>
              <a:gd name="connsiteY11" fmla="*/ 1254320 h 3399352"/>
              <a:gd name="connsiteX0" fmla="*/ 1604897 w 7706768"/>
              <a:gd name="connsiteY0" fmla="*/ 2099204 h 3399352"/>
              <a:gd name="connsiteX1" fmla="*/ 2284681 w 7706768"/>
              <a:gd name="connsiteY1" fmla="*/ 666778 h 3399352"/>
              <a:gd name="connsiteX2" fmla="*/ 3370197 w 7706768"/>
              <a:gd name="connsiteY2" fmla="*/ 1274372 h 3399352"/>
              <a:gd name="connsiteX3" fmla="*/ 4176313 w 7706768"/>
              <a:gd name="connsiteY3" fmla="*/ 95278 h 3399352"/>
              <a:gd name="connsiteX4" fmla="*/ 4693671 w 7706768"/>
              <a:gd name="connsiteY4" fmla="*/ 263720 h 3399352"/>
              <a:gd name="connsiteX5" fmla="*/ 5138839 w 7706768"/>
              <a:gd name="connsiteY5" fmla="*/ 1791730 h 3399352"/>
              <a:gd name="connsiteX6" fmla="*/ 5884797 w 7706768"/>
              <a:gd name="connsiteY6" fmla="*/ 1033741 h 3399352"/>
              <a:gd name="connsiteX7" fmla="*/ 6955607 w 7706768"/>
              <a:gd name="connsiteY7" fmla="*/ 2670036 h 3399352"/>
              <a:gd name="connsiteX8" fmla="*/ 7340618 w 7706768"/>
              <a:gd name="connsiteY8" fmla="*/ 3271615 h 3399352"/>
              <a:gd name="connsiteX9" fmla="*/ 1469207 w 7706768"/>
              <a:gd name="connsiteY9" fmla="*/ 3379899 h 3399352"/>
              <a:gd name="connsiteX10" fmla="*/ 2023 w 7706768"/>
              <a:gd name="connsiteY10" fmla="*/ 2994220 h 3399352"/>
              <a:gd name="connsiteX11" fmla="*/ 1043423 w 7706768"/>
              <a:gd name="connsiteY11" fmla="*/ 632020 h 3399352"/>
              <a:gd name="connsiteX0" fmla="*/ 1602874 w 7704745"/>
              <a:gd name="connsiteY0" fmla="*/ 2105419 h 3405567"/>
              <a:gd name="connsiteX1" fmla="*/ 2282658 w 7704745"/>
              <a:gd name="connsiteY1" fmla="*/ 672993 h 3405567"/>
              <a:gd name="connsiteX2" fmla="*/ 3368174 w 7704745"/>
              <a:gd name="connsiteY2" fmla="*/ 1280587 h 3405567"/>
              <a:gd name="connsiteX3" fmla="*/ 4174290 w 7704745"/>
              <a:gd name="connsiteY3" fmla="*/ 101493 h 3405567"/>
              <a:gd name="connsiteX4" fmla="*/ 4691648 w 7704745"/>
              <a:gd name="connsiteY4" fmla="*/ 269935 h 3405567"/>
              <a:gd name="connsiteX5" fmla="*/ 5136816 w 7704745"/>
              <a:gd name="connsiteY5" fmla="*/ 1797945 h 3405567"/>
              <a:gd name="connsiteX6" fmla="*/ 5882774 w 7704745"/>
              <a:gd name="connsiteY6" fmla="*/ 1039956 h 3405567"/>
              <a:gd name="connsiteX7" fmla="*/ 6953584 w 7704745"/>
              <a:gd name="connsiteY7" fmla="*/ 2676251 h 3405567"/>
              <a:gd name="connsiteX8" fmla="*/ 7338595 w 7704745"/>
              <a:gd name="connsiteY8" fmla="*/ 3277830 h 3405567"/>
              <a:gd name="connsiteX9" fmla="*/ 1467184 w 7704745"/>
              <a:gd name="connsiteY9" fmla="*/ 3386114 h 3405567"/>
              <a:gd name="connsiteX10" fmla="*/ 0 w 7704745"/>
              <a:gd name="connsiteY10" fmla="*/ 3000435 h 3405567"/>
              <a:gd name="connsiteX11" fmla="*/ 1041400 w 7704745"/>
              <a:gd name="connsiteY11" fmla="*/ 638235 h 3405567"/>
              <a:gd name="connsiteX0" fmla="*/ 2542674 w 8644545"/>
              <a:gd name="connsiteY0" fmla="*/ 2099205 h 3386524"/>
              <a:gd name="connsiteX1" fmla="*/ 3222458 w 8644545"/>
              <a:gd name="connsiteY1" fmla="*/ 666779 h 3386524"/>
              <a:gd name="connsiteX2" fmla="*/ 4307974 w 8644545"/>
              <a:gd name="connsiteY2" fmla="*/ 1274373 h 3386524"/>
              <a:gd name="connsiteX3" fmla="*/ 5114090 w 8644545"/>
              <a:gd name="connsiteY3" fmla="*/ 95279 h 3386524"/>
              <a:gd name="connsiteX4" fmla="*/ 5631448 w 8644545"/>
              <a:gd name="connsiteY4" fmla="*/ 263721 h 3386524"/>
              <a:gd name="connsiteX5" fmla="*/ 6076616 w 8644545"/>
              <a:gd name="connsiteY5" fmla="*/ 1791731 h 3386524"/>
              <a:gd name="connsiteX6" fmla="*/ 6822574 w 8644545"/>
              <a:gd name="connsiteY6" fmla="*/ 1033742 h 3386524"/>
              <a:gd name="connsiteX7" fmla="*/ 7893384 w 8644545"/>
              <a:gd name="connsiteY7" fmla="*/ 2670037 h 3386524"/>
              <a:gd name="connsiteX8" fmla="*/ 8278395 w 8644545"/>
              <a:gd name="connsiteY8" fmla="*/ 3271616 h 3386524"/>
              <a:gd name="connsiteX9" fmla="*/ 2406984 w 8644545"/>
              <a:gd name="connsiteY9" fmla="*/ 3379900 h 3386524"/>
              <a:gd name="connsiteX10" fmla="*/ 0 w 8644545"/>
              <a:gd name="connsiteY10" fmla="*/ 3375221 h 3386524"/>
              <a:gd name="connsiteX11" fmla="*/ 1981200 w 8644545"/>
              <a:gd name="connsiteY11" fmla="*/ 632021 h 3386524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5165112 w 8644545"/>
              <a:gd name="connsiteY5" fmla="*/ 2069725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55436"/>
              <a:gd name="connsiteY0" fmla="*/ 2334668 h 3621987"/>
              <a:gd name="connsiteX1" fmla="*/ 3311358 w 8655436"/>
              <a:gd name="connsiteY1" fmla="*/ 2832642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2334668 h 3621987"/>
              <a:gd name="connsiteX1" fmla="*/ 2834890 w 8655436"/>
              <a:gd name="connsiteY1" fmla="*/ 2619990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1903531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213410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213410 w 8655436"/>
              <a:gd name="connsiteY1" fmla="*/ 2551004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14033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133073 w 9074476"/>
              <a:gd name="connsiteY0" fmla="*/ 1882910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54534 w 9110257"/>
              <a:gd name="connsiteY0" fmla="*/ 1053571 h 3191494"/>
              <a:gd name="connsiteX1" fmla="*/ 2564651 w 9110257"/>
              <a:gd name="connsiteY1" fmla="*/ 2487209 h 3191494"/>
              <a:gd name="connsiteX2" fmla="*/ 2815489 w 9110257"/>
              <a:gd name="connsiteY2" fmla="*/ 1228199 h 3191494"/>
              <a:gd name="connsiteX3" fmla="*/ 3165852 w 9110257"/>
              <a:gd name="connsiteY3" fmla="*/ 70370 h 3191494"/>
              <a:gd name="connsiteX4" fmla="*/ 4325407 w 9110257"/>
              <a:gd name="connsiteY4" fmla="*/ 1897491 h 3191494"/>
              <a:gd name="connsiteX5" fmla="*/ 5619933 w 9110257"/>
              <a:gd name="connsiteY5" fmla="*/ 1639232 h 3191494"/>
              <a:gd name="connsiteX6" fmla="*/ 6925223 w 9110257"/>
              <a:gd name="connsiteY6" fmla="*/ 9372 h 3191494"/>
              <a:gd name="connsiteX7" fmla="*/ 8348205 w 9110257"/>
              <a:gd name="connsiteY7" fmla="*/ 2475007 h 3191494"/>
              <a:gd name="connsiteX8" fmla="*/ 8733216 w 9110257"/>
              <a:gd name="connsiteY8" fmla="*/ 3076586 h 3191494"/>
              <a:gd name="connsiteX9" fmla="*/ 2861805 w 9110257"/>
              <a:gd name="connsiteY9" fmla="*/ 3184870 h 3191494"/>
              <a:gd name="connsiteX10" fmla="*/ 454821 w 9110257"/>
              <a:gd name="connsiteY10" fmla="*/ 3180191 h 3191494"/>
              <a:gd name="connsiteX11" fmla="*/ 272188 w 9110257"/>
              <a:gd name="connsiteY11" fmla="*/ 2471355 h 3191494"/>
              <a:gd name="connsiteX0" fmla="*/ 1766426 w 9122149"/>
              <a:gd name="connsiteY0" fmla="*/ 1053571 h 3307782"/>
              <a:gd name="connsiteX1" fmla="*/ 2576543 w 9122149"/>
              <a:gd name="connsiteY1" fmla="*/ 2487209 h 3307782"/>
              <a:gd name="connsiteX2" fmla="*/ 2827381 w 9122149"/>
              <a:gd name="connsiteY2" fmla="*/ 1228199 h 3307782"/>
              <a:gd name="connsiteX3" fmla="*/ 3177744 w 9122149"/>
              <a:gd name="connsiteY3" fmla="*/ 70370 h 3307782"/>
              <a:gd name="connsiteX4" fmla="*/ 4337299 w 9122149"/>
              <a:gd name="connsiteY4" fmla="*/ 1897491 h 3307782"/>
              <a:gd name="connsiteX5" fmla="*/ 5631825 w 9122149"/>
              <a:gd name="connsiteY5" fmla="*/ 1639232 h 3307782"/>
              <a:gd name="connsiteX6" fmla="*/ 6937115 w 9122149"/>
              <a:gd name="connsiteY6" fmla="*/ 9372 h 3307782"/>
              <a:gd name="connsiteX7" fmla="*/ 8360097 w 9122149"/>
              <a:gd name="connsiteY7" fmla="*/ 2475007 h 3307782"/>
              <a:gd name="connsiteX8" fmla="*/ 8745108 w 9122149"/>
              <a:gd name="connsiteY8" fmla="*/ 3076586 h 3307782"/>
              <a:gd name="connsiteX9" fmla="*/ 2873697 w 9122149"/>
              <a:gd name="connsiteY9" fmla="*/ 3184870 h 3307782"/>
              <a:gd name="connsiteX10" fmla="*/ 404565 w 9122149"/>
              <a:gd name="connsiteY10" fmla="*/ 3307782 h 3307782"/>
              <a:gd name="connsiteX11" fmla="*/ 284080 w 9122149"/>
              <a:gd name="connsiteY11" fmla="*/ 2471355 h 3307782"/>
              <a:gd name="connsiteX0" fmla="*/ 2137993 w 9493716"/>
              <a:gd name="connsiteY0" fmla="*/ 1053571 h 3307782"/>
              <a:gd name="connsiteX1" fmla="*/ 2948110 w 9493716"/>
              <a:gd name="connsiteY1" fmla="*/ 2487209 h 3307782"/>
              <a:gd name="connsiteX2" fmla="*/ 3198948 w 9493716"/>
              <a:gd name="connsiteY2" fmla="*/ 1228199 h 3307782"/>
              <a:gd name="connsiteX3" fmla="*/ 3549311 w 9493716"/>
              <a:gd name="connsiteY3" fmla="*/ 70370 h 3307782"/>
              <a:gd name="connsiteX4" fmla="*/ 4708866 w 9493716"/>
              <a:gd name="connsiteY4" fmla="*/ 1897491 h 3307782"/>
              <a:gd name="connsiteX5" fmla="*/ 6003392 w 9493716"/>
              <a:gd name="connsiteY5" fmla="*/ 1639232 h 3307782"/>
              <a:gd name="connsiteX6" fmla="*/ 7308682 w 9493716"/>
              <a:gd name="connsiteY6" fmla="*/ 9372 h 3307782"/>
              <a:gd name="connsiteX7" fmla="*/ 8731664 w 9493716"/>
              <a:gd name="connsiteY7" fmla="*/ 2475007 h 3307782"/>
              <a:gd name="connsiteX8" fmla="*/ 9116675 w 9493716"/>
              <a:gd name="connsiteY8" fmla="*/ 3076586 h 3307782"/>
              <a:gd name="connsiteX9" fmla="*/ 3245264 w 9493716"/>
              <a:gd name="connsiteY9" fmla="*/ 3184870 h 3307782"/>
              <a:gd name="connsiteX10" fmla="*/ 776132 w 9493716"/>
              <a:gd name="connsiteY10" fmla="*/ 3307782 h 3307782"/>
              <a:gd name="connsiteX11" fmla="*/ 655647 w 9493716"/>
              <a:gd name="connsiteY11" fmla="*/ 2471355 h 3307782"/>
              <a:gd name="connsiteX0" fmla="*/ 2170814 w 9526537"/>
              <a:gd name="connsiteY0" fmla="*/ 1053571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066041 w 9526537"/>
              <a:gd name="connsiteY2" fmla="*/ 118566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582132 w 9526537"/>
              <a:gd name="connsiteY3" fmla="*/ 70541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960216 w 9526537"/>
              <a:gd name="connsiteY1" fmla="*/ 2147138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25 h 3333638"/>
              <a:gd name="connsiteX1" fmla="*/ 2960216 w 9526537"/>
              <a:gd name="connsiteY1" fmla="*/ 2147126 h 3333638"/>
              <a:gd name="connsiteX2" fmla="*/ 3356066 w 9526537"/>
              <a:gd name="connsiteY2" fmla="*/ 1207094 h 3333638"/>
              <a:gd name="connsiteX3" fmla="*/ 3934305 w 9526537"/>
              <a:gd name="connsiteY3" fmla="*/ 49264 h 3333638"/>
              <a:gd name="connsiteX4" fmla="*/ 5217292 w 9526537"/>
              <a:gd name="connsiteY4" fmla="*/ 2055070 h 3333638"/>
              <a:gd name="connsiteX5" fmla="*/ 6036213 w 9526537"/>
              <a:gd name="connsiteY5" fmla="*/ 1639391 h 3333638"/>
              <a:gd name="connsiteX6" fmla="*/ 7341503 w 9526537"/>
              <a:gd name="connsiteY6" fmla="*/ 9531 h 3333638"/>
              <a:gd name="connsiteX7" fmla="*/ 8764485 w 9526537"/>
              <a:gd name="connsiteY7" fmla="*/ 2475166 h 3333638"/>
              <a:gd name="connsiteX8" fmla="*/ 9149496 w 9526537"/>
              <a:gd name="connsiteY8" fmla="*/ 3076745 h 3333638"/>
              <a:gd name="connsiteX9" fmla="*/ 3278085 w 9526537"/>
              <a:gd name="connsiteY9" fmla="*/ 3185029 h 3333638"/>
              <a:gd name="connsiteX10" fmla="*/ 808953 w 9526537"/>
              <a:gd name="connsiteY10" fmla="*/ 3307941 h 3333638"/>
              <a:gd name="connsiteX11" fmla="*/ 688468 w 9526537"/>
              <a:gd name="connsiteY11" fmla="*/ 2471514 h 3333638"/>
              <a:gd name="connsiteX0" fmla="*/ 1777210 w 9526537"/>
              <a:gd name="connsiteY0" fmla="*/ 1170459 h 3386572"/>
              <a:gd name="connsiteX1" fmla="*/ 2960216 w 9526537"/>
              <a:gd name="connsiteY1" fmla="*/ 2200060 h 3386572"/>
              <a:gd name="connsiteX2" fmla="*/ 3356066 w 9526537"/>
              <a:gd name="connsiteY2" fmla="*/ 1260028 h 3386572"/>
              <a:gd name="connsiteX3" fmla="*/ 4255979 w 9526537"/>
              <a:gd name="connsiteY3" fmla="*/ 13298 h 3386572"/>
              <a:gd name="connsiteX4" fmla="*/ 5217292 w 9526537"/>
              <a:gd name="connsiteY4" fmla="*/ 2108004 h 3386572"/>
              <a:gd name="connsiteX5" fmla="*/ 6036213 w 9526537"/>
              <a:gd name="connsiteY5" fmla="*/ 1692325 h 3386572"/>
              <a:gd name="connsiteX6" fmla="*/ 7341503 w 9526537"/>
              <a:gd name="connsiteY6" fmla="*/ 62465 h 3386572"/>
              <a:gd name="connsiteX7" fmla="*/ 8764485 w 9526537"/>
              <a:gd name="connsiteY7" fmla="*/ 2528100 h 3386572"/>
              <a:gd name="connsiteX8" fmla="*/ 9149496 w 9526537"/>
              <a:gd name="connsiteY8" fmla="*/ 3129679 h 3386572"/>
              <a:gd name="connsiteX9" fmla="*/ 3278085 w 9526537"/>
              <a:gd name="connsiteY9" fmla="*/ 3237963 h 3386572"/>
              <a:gd name="connsiteX10" fmla="*/ 808953 w 9526537"/>
              <a:gd name="connsiteY10" fmla="*/ 3360875 h 3386572"/>
              <a:gd name="connsiteX11" fmla="*/ 688468 w 9526537"/>
              <a:gd name="connsiteY11" fmla="*/ 2524448 h 3386572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036213 w 9526537"/>
              <a:gd name="connsiteY5" fmla="*/ 16913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135190 w 9526537"/>
              <a:gd name="connsiteY5" fmla="*/ 18945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140 h 3385253"/>
              <a:gd name="connsiteX1" fmla="*/ 2960216 w 9526537"/>
              <a:gd name="connsiteY1" fmla="*/ 2198741 h 3385253"/>
              <a:gd name="connsiteX2" fmla="*/ 3504531 w 9526537"/>
              <a:gd name="connsiteY2" fmla="*/ 1284109 h 3385253"/>
              <a:gd name="connsiteX3" fmla="*/ 4255979 w 9526537"/>
              <a:gd name="connsiteY3" fmla="*/ 11979 h 3385253"/>
              <a:gd name="connsiteX4" fmla="*/ 5365757 w 9526537"/>
              <a:gd name="connsiteY4" fmla="*/ 2093985 h 3385253"/>
              <a:gd name="connsiteX5" fmla="*/ 6135190 w 9526537"/>
              <a:gd name="connsiteY5" fmla="*/ 1894206 h 3385253"/>
              <a:gd name="connsiteX6" fmla="*/ 7341503 w 9526537"/>
              <a:gd name="connsiteY6" fmla="*/ 61146 h 3385253"/>
              <a:gd name="connsiteX7" fmla="*/ 8764485 w 9526537"/>
              <a:gd name="connsiteY7" fmla="*/ 2526781 h 3385253"/>
              <a:gd name="connsiteX8" fmla="*/ 9149496 w 9526537"/>
              <a:gd name="connsiteY8" fmla="*/ 3128360 h 3385253"/>
              <a:gd name="connsiteX9" fmla="*/ 3278085 w 9526537"/>
              <a:gd name="connsiteY9" fmla="*/ 3236644 h 3385253"/>
              <a:gd name="connsiteX10" fmla="*/ 808953 w 9526537"/>
              <a:gd name="connsiteY10" fmla="*/ 3359556 h 3385253"/>
              <a:gd name="connsiteX11" fmla="*/ 688468 w 9526537"/>
              <a:gd name="connsiteY11" fmla="*/ 2523129 h 3385253"/>
              <a:gd name="connsiteX0" fmla="*/ 1777210 w 9526537"/>
              <a:gd name="connsiteY0" fmla="*/ 1167789 h 3383902"/>
              <a:gd name="connsiteX1" fmla="*/ 2960216 w 9526537"/>
              <a:gd name="connsiteY1" fmla="*/ 2197390 h 3383902"/>
              <a:gd name="connsiteX2" fmla="*/ 3714856 w 9526537"/>
              <a:gd name="connsiteY2" fmla="*/ 1320858 h 3383902"/>
              <a:gd name="connsiteX3" fmla="*/ 4255979 w 9526537"/>
              <a:gd name="connsiteY3" fmla="*/ 10628 h 3383902"/>
              <a:gd name="connsiteX4" fmla="*/ 5365757 w 9526537"/>
              <a:gd name="connsiteY4" fmla="*/ 2092634 h 3383902"/>
              <a:gd name="connsiteX5" fmla="*/ 6135190 w 9526537"/>
              <a:gd name="connsiteY5" fmla="*/ 1892855 h 3383902"/>
              <a:gd name="connsiteX6" fmla="*/ 7341503 w 9526537"/>
              <a:gd name="connsiteY6" fmla="*/ 59795 h 3383902"/>
              <a:gd name="connsiteX7" fmla="*/ 8764485 w 9526537"/>
              <a:gd name="connsiteY7" fmla="*/ 2525430 h 3383902"/>
              <a:gd name="connsiteX8" fmla="*/ 9149496 w 9526537"/>
              <a:gd name="connsiteY8" fmla="*/ 3127009 h 3383902"/>
              <a:gd name="connsiteX9" fmla="*/ 3278085 w 9526537"/>
              <a:gd name="connsiteY9" fmla="*/ 3235293 h 3383902"/>
              <a:gd name="connsiteX10" fmla="*/ 808953 w 9526537"/>
              <a:gd name="connsiteY10" fmla="*/ 3358205 h 3383902"/>
              <a:gd name="connsiteX11" fmla="*/ 688468 w 9526537"/>
              <a:gd name="connsiteY11" fmla="*/ 2521778 h 3383902"/>
              <a:gd name="connsiteX0" fmla="*/ 1777210 w 9526537"/>
              <a:gd name="connsiteY0" fmla="*/ 1167733 h 3383846"/>
              <a:gd name="connsiteX1" fmla="*/ 3182914 w 9526537"/>
              <a:gd name="connsiteY1" fmla="*/ 2159234 h 3383846"/>
              <a:gd name="connsiteX2" fmla="*/ 3714856 w 9526537"/>
              <a:gd name="connsiteY2" fmla="*/ 1320802 h 3383846"/>
              <a:gd name="connsiteX3" fmla="*/ 4255979 w 9526537"/>
              <a:gd name="connsiteY3" fmla="*/ 10572 h 3383846"/>
              <a:gd name="connsiteX4" fmla="*/ 5365757 w 9526537"/>
              <a:gd name="connsiteY4" fmla="*/ 2092578 h 3383846"/>
              <a:gd name="connsiteX5" fmla="*/ 6135190 w 9526537"/>
              <a:gd name="connsiteY5" fmla="*/ 1892799 h 3383846"/>
              <a:gd name="connsiteX6" fmla="*/ 7341503 w 9526537"/>
              <a:gd name="connsiteY6" fmla="*/ 59739 h 3383846"/>
              <a:gd name="connsiteX7" fmla="*/ 8764485 w 9526537"/>
              <a:gd name="connsiteY7" fmla="*/ 2525374 h 3383846"/>
              <a:gd name="connsiteX8" fmla="*/ 9149496 w 9526537"/>
              <a:gd name="connsiteY8" fmla="*/ 3126953 h 3383846"/>
              <a:gd name="connsiteX9" fmla="*/ 3278085 w 9526537"/>
              <a:gd name="connsiteY9" fmla="*/ 3235237 h 3383846"/>
              <a:gd name="connsiteX10" fmla="*/ 808953 w 9526537"/>
              <a:gd name="connsiteY10" fmla="*/ 3358149 h 3383846"/>
              <a:gd name="connsiteX11" fmla="*/ 688468 w 9526537"/>
              <a:gd name="connsiteY11" fmla="*/ 2521722 h 3383846"/>
              <a:gd name="connsiteX0" fmla="*/ 1777210 w 9526537"/>
              <a:gd name="connsiteY0" fmla="*/ 1112975 h 3329088"/>
              <a:gd name="connsiteX1" fmla="*/ 3182914 w 9526537"/>
              <a:gd name="connsiteY1" fmla="*/ 2104476 h 3329088"/>
              <a:gd name="connsiteX2" fmla="*/ 3714856 w 9526537"/>
              <a:gd name="connsiteY2" fmla="*/ 1266044 h 3329088"/>
              <a:gd name="connsiteX3" fmla="*/ 4392072 w 9526537"/>
              <a:gd name="connsiteY3" fmla="*/ 19314 h 3329088"/>
              <a:gd name="connsiteX4" fmla="*/ 5365757 w 9526537"/>
              <a:gd name="connsiteY4" fmla="*/ 2037820 h 3329088"/>
              <a:gd name="connsiteX5" fmla="*/ 6135190 w 9526537"/>
              <a:gd name="connsiteY5" fmla="*/ 1838041 h 3329088"/>
              <a:gd name="connsiteX6" fmla="*/ 7341503 w 9526537"/>
              <a:gd name="connsiteY6" fmla="*/ 4981 h 3329088"/>
              <a:gd name="connsiteX7" fmla="*/ 8764485 w 9526537"/>
              <a:gd name="connsiteY7" fmla="*/ 2470616 h 3329088"/>
              <a:gd name="connsiteX8" fmla="*/ 9149496 w 9526537"/>
              <a:gd name="connsiteY8" fmla="*/ 3072195 h 3329088"/>
              <a:gd name="connsiteX9" fmla="*/ 3278085 w 9526537"/>
              <a:gd name="connsiteY9" fmla="*/ 3180479 h 3329088"/>
              <a:gd name="connsiteX10" fmla="*/ 808953 w 9526537"/>
              <a:gd name="connsiteY10" fmla="*/ 3303391 h 3329088"/>
              <a:gd name="connsiteX11" fmla="*/ 688468 w 9526537"/>
              <a:gd name="connsiteY11" fmla="*/ 2466964 h 332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6537" h="3329088">
                <a:moveTo>
                  <a:pt x="1777210" y="1112975"/>
                </a:moveTo>
                <a:cubicBezTo>
                  <a:pt x="2786679" y="185261"/>
                  <a:pt x="2859973" y="2078965"/>
                  <a:pt x="3182914" y="2104476"/>
                </a:cubicBezTo>
                <a:cubicBezTo>
                  <a:pt x="3505855" y="2129987"/>
                  <a:pt x="3513330" y="1613571"/>
                  <a:pt x="3714856" y="1266044"/>
                </a:cubicBezTo>
                <a:cubicBezTo>
                  <a:pt x="3916382" y="918517"/>
                  <a:pt x="4116922" y="-109315"/>
                  <a:pt x="4392072" y="19314"/>
                </a:cubicBezTo>
                <a:cubicBezTo>
                  <a:pt x="4667222" y="147943"/>
                  <a:pt x="5075237" y="1734699"/>
                  <a:pt x="5365757" y="2037820"/>
                </a:cubicBezTo>
                <a:cubicBezTo>
                  <a:pt x="5656277" y="2340941"/>
                  <a:pt x="5805899" y="2176847"/>
                  <a:pt x="6135190" y="1838041"/>
                </a:cubicBezTo>
                <a:cubicBezTo>
                  <a:pt x="6464481" y="1499235"/>
                  <a:pt x="6903287" y="-100448"/>
                  <a:pt x="7341503" y="4981"/>
                </a:cubicBezTo>
                <a:cubicBezTo>
                  <a:pt x="7779719" y="110410"/>
                  <a:pt x="8463153" y="1959414"/>
                  <a:pt x="8764485" y="2470616"/>
                </a:cubicBezTo>
                <a:cubicBezTo>
                  <a:pt x="9065817" y="2981818"/>
                  <a:pt x="10063896" y="2953885"/>
                  <a:pt x="9149496" y="3072195"/>
                </a:cubicBezTo>
                <a:cubicBezTo>
                  <a:pt x="8235096" y="3190505"/>
                  <a:pt x="4668175" y="3141946"/>
                  <a:pt x="3278085" y="3180479"/>
                </a:cubicBezTo>
                <a:cubicBezTo>
                  <a:pt x="1887995" y="3219012"/>
                  <a:pt x="808953" y="3303391"/>
                  <a:pt x="808953" y="3303391"/>
                </a:cubicBezTo>
                <a:cubicBezTo>
                  <a:pt x="-444906" y="3456481"/>
                  <a:pt x="-44528" y="2893350"/>
                  <a:pt x="688468" y="2466964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AB58B7DB-FD50-4190-8B53-E0C9087B9EE1}"/>
              </a:ext>
            </a:extLst>
          </p:cNvPr>
          <p:cNvSpPr/>
          <p:nvPr/>
        </p:nvSpPr>
        <p:spPr>
          <a:xfrm>
            <a:off x="-4200938" y="4530049"/>
            <a:ext cx="7867882" cy="272848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321839 w 8068193"/>
              <a:gd name="connsiteY0" fmla="*/ 1949966 h 2785265"/>
              <a:gd name="connsiteX1" fmla="*/ 2840492 w 8068193"/>
              <a:gd name="connsiteY1" fmla="*/ 902552 h 2785265"/>
              <a:gd name="connsiteX2" fmla="*/ 3676687 w 8068193"/>
              <a:gd name="connsiteY2" fmla="*/ 1446646 h 2785265"/>
              <a:gd name="connsiteX3" fmla="*/ 4639214 w 8068193"/>
              <a:gd name="connsiteY3" fmla="*/ 2857 h 2785265"/>
              <a:gd name="connsiteX4" fmla="*/ 5361108 w 8068193"/>
              <a:gd name="connsiteY4" fmla="*/ 1061635 h 2785265"/>
              <a:gd name="connsiteX5" fmla="*/ 6050918 w 8068193"/>
              <a:gd name="connsiteY5" fmla="*/ 516203 h 2785265"/>
              <a:gd name="connsiteX6" fmla="*/ 7867019 w 8068193"/>
              <a:gd name="connsiteY6" fmla="*/ 2575609 h 2785265"/>
              <a:gd name="connsiteX7" fmla="*/ 757024 w 8068193"/>
              <a:gd name="connsiteY7" fmla="*/ 2713973 h 2785265"/>
              <a:gd name="connsiteX8" fmla="*/ 163467 w 8068193"/>
              <a:gd name="connsiteY8" fmla="*/ 2553551 h 2785265"/>
              <a:gd name="connsiteX9" fmla="*/ 388055 w 8068193"/>
              <a:gd name="connsiteY9" fmla="*/ 2296878 h 2785265"/>
              <a:gd name="connsiteX10" fmla="*/ 227635 w 8068193"/>
              <a:gd name="connsiteY10" fmla="*/ 2457299 h 2785265"/>
              <a:gd name="connsiteX0" fmla="*/ 1321839 w 7867882"/>
              <a:gd name="connsiteY0" fmla="*/ 1949966 h 2728484"/>
              <a:gd name="connsiteX1" fmla="*/ 2840492 w 7867882"/>
              <a:gd name="connsiteY1" fmla="*/ 902552 h 2728484"/>
              <a:gd name="connsiteX2" fmla="*/ 3676687 w 7867882"/>
              <a:gd name="connsiteY2" fmla="*/ 1446646 h 2728484"/>
              <a:gd name="connsiteX3" fmla="*/ 4639214 w 7867882"/>
              <a:gd name="connsiteY3" fmla="*/ 2857 h 2728484"/>
              <a:gd name="connsiteX4" fmla="*/ 5361108 w 7867882"/>
              <a:gd name="connsiteY4" fmla="*/ 1061635 h 2728484"/>
              <a:gd name="connsiteX5" fmla="*/ 6050918 w 7867882"/>
              <a:gd name="connsiteY5" fmla="*/ 516203 h 2728484"/>
              <a:gd name="connsiteX6" fmla="*/ 7867019 w 7867882"/>
              <a:gd name="connsiteY6" fmla="*/ 2575609 h 2728484"/>
              <a:gd name="connsiteX7" fmla="*/ 757024 w 7867882"/>
              <a:gd name="connsiteY7" fmla="*/ 2713973 h 2728484"/>
              <a:gd name="connsiteX8" fmla="*/ 163467 w 7867882"/>
              <a:gd name="connsiteY8" fmla="*/ 2553551 h 2728484"/>
              <a:gd name="connsiteX9" fmla="*/ 388055 w 7867882"/>
              <a:gd name="connsiteY9" fmla="*/ 2296878 h 2728484"/>
              <a:gd name="connsiteX10" fmla="*/ 227635 w 7867882"/>
              <a:gd name="connsiteY10" fmla="*/ 2457299 h 272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7882" h="2728484">
                <a:moveTo>
                  <a:pt x="1321839" y="1949966"/>
                </a:moveTo>
                <a:cubicBezTo>
                  <a:pt x="2037049" y="1468703"/>
                  <a:pt x="2549617" y="884839"/>
                  <a:pt x="2840492" y="902552"/>
                </a:cubicBezTo>
                <a:cubicBezTo>
                  <a:pt x="3131367" y="920265"/>
                  <a:pt x="3376900" y="1596595"/>
                  <a:pt x="3676687" y="1446646"/>
                </a:cubicBezTo>
                <a:cubicBezTo>
                  <a:pt x="3976474" y="1296697"/>
                  <a:pt x="4358477" y="67025"/>
                  <a:pt x="4639214" y="2857"/>
                </a:cubicBezTo>
                <a:cubicBezTo>
                  <a:pt x="4919951" y="-61311"/>
                  <a:pt x="5125824" y="976077"/>
                  <a:pt x="5361108" y="1061635"/>
                </a:cubicBezTo>
                <a:cubicBezTo>
                  <a:pt x="5596392" y="1147193"/>
                  <a:pt x="5633266" y="263874"/>
                  <a:pt x="6050918" y="516203"/>
                </a:cubicBezTo>
                <a:cubicBezTo>
                  <a:pt x="6468570" y="768532"/>
                  <a:pt x="7784135" y="2361714"/>
                  <a:pt x="7867019" y="2575609"/>
                </a:cubicBezTo>
                <a:cubicBezTo>
                  <a:pt x="7949903" y="2789504"/>
                  <a:pt x="2040949" y="2717649"/>
                  <a:pt x="757024" y="2713973"/>
                </a:cubicBezTo>
                <a:cubicBezTo>
                  <a:pt x="-526901" y="2710297"/>
                  <a:pt x="224962" y="2623067"/>
                  <a:pt x="163467" y="2553551"/>
                </a:cubicBezTo>
                <a:cubicBezTo>
                  <a:pt x="101972" y="2484035"/>
                  <a:pt x="377360" y="2312920"/>
                  <a:pt x="388055" y="2296878"/>
                </a:cubicBezTo>
                <a:cubicBezTo>
                  <a:pt x="398750" y="2280836"/>
                  <a:pt x="238330" y="2446604"/>
                  <a:pt x="227635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48">
            <a:extLst>
              <a:ext uri="{FF2B5EF4-FFF2-40B4-BE49-F238E27FC236}">
                <a16:creationId xmlns:a16="http://schemas.microsoft.com/office/drawing/2014/main" xmlns="" id="{501C822F-5C2C-4B11-A346-B0036D1C43EA}"/>
              </a:ext>
            </a:extLst>
          </p:cNvPr>
          <p:cNvSpPr txBox="1"/>
          <p:nvPr/>
        </p:nvSpPr>
        <p:spPr>
          <a:xfrm>
            <a:off x="5661596" y="1355110"/>
            <a:ext cx="5933591" cy="170152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r" defTabSz="913765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他既是开创一派新风的书法家，</a:t>
            </a:r>
            <a:endParaRPr lang="en-US" altLang="zh-CN" sz="24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r" defTabSz="913765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也是一个标标准准的唐室好臣子，</a:t>
            </a:r>
            <a:endParaRPr lang="en-US" altLang="zh-CN" sz="24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r" defTabSz="913765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人品道德更堪称完美。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45E50F1C-2EB7-4C4B-997A-741148D326D0}"/>
              </a:ext>
            </a:extLst>
          </p:cNvPr>
          <p:cNvCxnSpPr>
            <a:cxnSpLocks/>
          </p:cNvCxnSpPr>
          <p:nvPr/>
        </p:nvCxnSpPr>
        <p:spPr>
          <a:xfrm>
            <a:off x="4151772" y="3302975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59F8233D-F69A-4DB2-9229-80E719D8EE2D}"/>
              </a:ext>
            </a:extLst>
          </p:cNvPr>
          <p:cNvSpPr/>
          <p:nvPr/>
        </p:nvSpPr>
        <p:spPr>
          <a:xfrm>
            <a:off x="5499187" y="262376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 defTabSz="913765">
              <a:lnSpc>
                <a:spcPct val="150000"/>
              </a:lnSpc>
              <a:defRPr/>
            </a:pPr>
            <a:endParaRPr lang="en-US" altLang="zh-CN" sz="2800" b="1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r" defTabSz="913765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人如其字，字如其人。</a:t>
            </a:r>
            <a:endParaRPr lang="en-US" altLang="zh-CN" sz="2800" b="1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176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4D7A6D4-745D-4BB8-A04D-D5C9302CDE31}"/>
              </a:ext>
            </a:extLst>
          </p:cNvPr>
          <p:cNvSpPr/>
          <p:nvPr/>
        </p:nvSpPr>
        <p:spPr>
          <a:xfrm>
            <a:off x="10540903" y="922839"/>
            <a:ext cx="672135" cy="683972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AE65F41-9F7A-4590-AED0-99083C5B43A0}"/>
              </a:ext>
            </a:extLst>
          </p:cNvPr>
          <p:cNvSpPr/>
          <p:nvPr/>
        </p:nvSpPr>
        <p:spPr>
          <a:xfrm>
            <a:off x="5519014" y="376497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F56635A-BD39-4230-BD40-0FECA7282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706" y="1783784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5F38453-AC21-4F09-91DE-87B6E748D89B}"/>
              </a:ext>
            </a:extLst>
          </p:cNvPr>
          <p:cNvSpPr/>
          <p:nvPr/>
        </p:nvSpPr>
        <p:spPr>
          <a:xfrm>
            <a:off x="1931493" y="3694315"/>
            <a:ext cx="7416489" cy="34047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824247 w 6572343"/>
              <a:gd name="connsiteY11" fmla="*/ 1990920 h 3465697"/>
              <a:gd name="connsiteX0" fmla="*/ 562795 w 6499566"/>
              <a:gd name="connsiteY0" fmla="*/ 2200804 h 3446936"/>
              <a:gd name="connsiteX1" fmla="*/ 1356879 w 6499566"/>
              <a:gd name="connsiteY1" fmla="*/ 1009678 h 3446936"/>
              <a:gd name="connsiteX2" fmla="*/ 2162995 w 6499566"/>
              <a:gd name="connsiteY2" fmla="*/ 1274372 h 3446936"/>
              <a:gd name="connsiteX3" fmla="*/ 2969111 w 6499566"/>
              <a:gd name="connsiteY3" fmla="*/ 95278 h 3446936"/>
              <a:gd name="connsiteX4" fmla="*/ 3486469 w 6499566"/>
              <a:gd name="connsiteY4" fmla="*/ 263720 h 3446936"/>
              <a:gd name="connsiteX5" fmla="*/ 3931637 w 6499566"/>
              <a:gd name="connsiteY5" fmla="*/ 1791730 h 3446936"/>
              <a:gd name="connsiteX6" fmla="*/ 4677595 w 6499566"/>
              <a:gd name="connsiteY6" fmla="*/ 1033741 h 3446936"/>
              <a:gd name="connsiteX7" fmla="*/ 5748405 w 6499566"/>
              <a:gd name="connsiteY7" fmla="*/ 2670036 h 3446936"/>
              <a:gd name="connsiteX8" fmla="*/ 6133416 w 6499566"/>
              <a:gd name="connsiteY8" fmla="*/ 3271615 h 3446936"/>
              <a:gd name="connsiteX9" fmla="*/ 262005 w 6499566"/>
              <a:gd name="connsiteY9" fmla="*/ 3379899 h 3446936"/>
              <a:gd name="connsiteX10" fmla="*/ 948238 w 6499566"/>
              <a:gd name="connsiteY10" fmla="*/ 2346520 h 3446936"/>
              <a:gd name="connsiteX11" fmla="*/ 751470 w 6499566"/>
              <a:gd name="connsiteY11" fmla="*/ 1990920 h 3446936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616468 w 7364564"/>
              <a:gd name="connsiteY11" fmla="*/ 1990920 h 3452562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251041 w 7364564"/>
              <a:gd name="connsiteY11" fmla="*/ 2371920 h 3452562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79231 h 3415540"/>
              <a:gd name="connsiteX1" fmla="*/ 3065009 w 8207696"/>
              <a:gd name="connsiteY1" fmla="*/ 1295217 h 3415540"/>
              <a:gd name="connsiteX2" fmla="*/ 3780050 w 8207696"/>
              <a:gd name="connsiteY2" fmla="*/ 1735679 h 3415540"/>
              <a:gd name="connsiteX3" fmla="*/ 4677241 w 8207696"/>
              <a:gd name="connsiteY3" fmla="*/ 126817 h 3415540"/>
              <a:gd name="connsiteX4" fmla="*/ 5194599 w 8207696"/>
              <a:gd name="connsiteY4" fmla="*/ 295259 h 3415540"/>
              <a:gd name="connsiteX5" fmla="*/ 5639767 w 8207696"/>
              <a:gd name="connsiteY5" fmla="*/ 1823269 h 3415540"/>
              <a:gd name="connsiteX6" fmla="*/ 6385725 w 8207696"/>
              <a:gd name="connsiteY6" fmla="*/ 1065280 h 3415540"/>
              <a:gd name="connsiteX7" fmla="*/ 7456535 w 8207696"/>
              <a:gd name="connsiteY7" fmla="*/ 2701575 h 3415540"/>
              <a:gd name="connsiteX8" fmla="*/ 7841546 w 8207696"/>
              <a:gd name="connsiteY8" fmla="*/ 3303154 h 3415540"/>
              <a:gd name="connsiteX9" fmla="*/ 1970135 w 8207696"/>
              <a:gd name="connsiteY9" fmla="*/ 3411438 h 3415540"/>
              <a:gd name="connsiteX10" fmla="*/ 0 w 8207696"/>
              <a:gd name="connsiteY10" fmla="*/ 3241659 h 3415540"/>
              <a:gd name="connsiteX11" fmla="*/ 1644418 w 8207696"/>
              <a:gd name="connsiteY11" fmla="*/ 1933559 h 3415540"/>
              <a:gd name="connsiteX0" fmla="*/ 2109013 w 8207696"/>
              <a:gd name="connsiteY0" fmla="*/ 2468479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  <a:gd name="connsiteX0" fmla="*/ 1936982 w 8207696"/>
              <a:gd name="connsiteY0" fmla="*/ 2450191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96" h="3404788">
                <a:moveTo>
                  <a:pt x="1936982" y="2450191"/>
                </a:moveTo>
                <a:cubicBezTo>
                  <a:pt x="2311989" y="2791366"/>
                  <a:pt x="2757831" y="1429726"/>
                  <a:pt x="3065009" y="1284465"/>
                </a:cubicBezTo>
                <a:cubicBezTo>
                  <a:pt x="3372187" y="1139204"/>
                  <a:pt x="3511345" y="1773356"/>
                  <a:pt x="3780050" y="1578623"/>
                </a:cubicBezTo>
                <a:cubicBezTo>
                  <a:pt x="4048755" y="1383890"/>
                  <a:pt x="4441483" y="331751"/>
                  <a:pt x="4677241" y="116065"/>
                </a:cubicBezTo>
                <a:cubicBezTo>
                  <a:pt x="4912999" y="-99621"/>
                  <a:pt x="5034178" y="1765"/>
                  <a:pt x="5194599" y="284507"/>
                </a:cubicBezTo>
                <a:cubicBezTo>
                  <a:pt x="5355020" y="567249"/>
                  <a:pt x="5441246" y="1684180"/>
                  <a:pt x="5639767" y="1812517"/>
                </a:cubicBezTo>
                <a:cubicBezTo>
                  <a:pt x="5838288" y="1940854"/>
                  <a:pt x="6082930" y="908144"/>
                  <a:pt x="6385725" y="1054528"/>
                </a:cubicBezTo>
                <a:cubicBezTo>
                  <a:pt x="6688520" y="1200912"/>
                  <a:pt x="7213898" y="2317844"/>
                  <a:pt x="7456535" y="2690823"/>
                </a:cubicBezTo>
                <a:cubicBezTo>
                  <a:pt x="7699172" y="3063802"/>
                  <a:pt x="8755946" y="3174092"/>
                  <a:pt x="7841546" y="3292402"/>
                </a:cubicBezTo>
                <a:cubicBezTo>
                  <a:pt x="6927146" y="3410712"/>
                  <a:pt x="3277059" y="3410935"/>
                  <a:pt x="1970135" y="3400686"/>
                </a:cubicBezTo>
                <a:cubicBezTo>
                  <a:pt x="663211" y="3390437"/>
                  <a:pt x="0" y="3230907"/>
                  <a:pt x="0" y="3230907"/>
                </a:cubicBezTo>
                <a:cubicBezTo>
                  <a:pt x="979156" y="2126007"/>
                  <a:pt x="1199348" y="1534695"/>
                  <a:pt x="1644418" y="1922807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02573F7-AD43-4517-972D-5E1540F933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354" y="4098158"/>
            <a:ext cx="4998041" cy="4998041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2ADA6D9-1B42-46D5-963A-8473FA25F51D}"/>
              </a:ext>
            </a:extLst>
          </p:cNvPr>
          <p:cNvSpPr/>
          <p:nvPr/>
        </p:nvSpPr>
        <p:spPr>
          <a:xfrm>
            <a:off x="5924448" y="4618949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1282983" y="1949966"/>
                </a:moveTo>
                <a:cubicBezTo>
                  <a:pt x="1998193" y="1468703"/>
                  <a:pt x="2510761" y="884839"/>
                  <a:pt x="2801636" y="902552"/>
                </a:cubicBezTo>
                <a:cubicBezTo>
                  <a:pt x="3092511" y="920265"/>
                  <a:pt x="3338044" y="1596595"/>
                  <a:pt x="3637831" y="1446646"/>
                </a:cubicBezTo>
                <a:cubicBezTo>
                  <a:pt x="3937618" y="1296697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8C699A5-FFDC-4AE1-8D2B-3902673258A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8738" y="287761"/>
            <a:ext cx="7460946" cy="96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spc="-3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琅琊颜氏</a:t>
            </a:r>
            <a:endParaRPr lang="en-US" altLang="zh-CN" sz="2800" spc="-3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A40F0A7-B7DD-414D-81DB-CBA1A5CC87F9}"/>
              </a:ext>
            </a:extLst>
          </p:cNvPr>
          <p:cNvSpPr txBox="1"/>
          <p:nvPr/>
        </p:nvSpPr>
        <p:spPr>
          <a:xfrm>
            <a:off x="501835" y="1104775"/>
            <a:ext cx="9589692" cy="337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颜真卿的故事，要从他爷爷的爷爷的爸爸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颜之推开始讲起。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颜之推生活在南北朝乱世，先后在南朝梁、西魏、北齐、北周、隋朝做官，目睹了无数“其兴也勃焉，其亡也忽焉”的故事，深感个人在国家、在命运面前的渺小无力。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改变不了世界，那就先改变自己和自己的家人吧！于是，颜之推撰写了一部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颜氏家训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希望用家训来规范子孙后代的行为，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指导他们的学习、工作。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8C2E077C-4AA9-473D-954E-684C89264455}"/>
              </a:ext>
            </a:extLst>
          </p:cNvPr>
          <p:cNvCxnSpPr>
            <a:cxnSpLocks/>
          </p:cNvCxnSpPr>
          <p:nvPr/>
        </p:nvCxnSpPr>
        <p:spPr>
          <a:xfrm>
            <a:off x="628738" y="1104775"/>
            <a:ext cx="7670215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AEE837B-BFB9-4945-8901-B53D96B17A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722"/>
          <a:stretch/>
        </p:blipFill>
        <p:spPr>
          <a:xfrm>
            <a:off x="628738" y="1306310"/>
            <a:ext cx="6280062" cy="371475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32A7BC3-E407-45D8-92D0-73F9BCFB1DBB}"/>
              </a:ext>
            </a:extLst>
          </p:cNvPr>
          <p:cNvSpPr txBox="1"/>
          <p:nvPr/>
        </p:nvSpPr>
        <p:spPr>
          <a:xfrm>
            <a:off x="563893" y="1253756"/>
            <a:ext cx="461665" cy="375784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altLang="zh-CN" dirty="0"/>
              <a:t>《</a:t>
            </a:r>
            <a:r>
              <a:rPr lang="zh-CN" altLang="en-US" dirty="0"/>
              <a:t>颜氏家训</a:t>
            </a:r>
            <a:r>
              <a:rPr lang="en-US" altLang="zh-CN" dirty="0"/>
              <a:t>》</a:t>
            </a:r>
            <a:r>
              <a:rPr lang="zh-CN" altLang="en-US" dirty="0"/>
              <a:t>元刻本  上海图书馆藏</a:t>
            </a:r>
          </a:p>
        </p:txBody>
      </p:sp>
    </p:spTree>
    <p:extLst>
      <p:ext uri="{BB962C8B-B14F-4D97-AF65-F5344CB8AC3E}">
        <p14:creationId xmlns:p14="http://schemas.microsoft.com/office/powerpoint/2010/main" xmlns="" val="182741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4D7A6D4-745D-4BB8-A04D-D5C9302CDE31}"/>
              </a:ext>
            </a:extLst>
          </p:cNvPr>
          <p:cNvSpPr/>
          <p:nvPr/>
        </p:nvSpPr>
        <p:spPr>
          <a:xfrm>
            <a:off x="10540903" y="922839"/>
            <a:ext cx="672135" cy="683972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AE65F41-9F7A-4590-AED0-99083C5B43A0}"/>
              </a:ext>
            </a:extLst>
          </p:cNvPr>
          <p:cNvSpPr/>
          <p:nvPr/>
        </p:nvSpPr>
        <p:spPr>
          <a:xfrm>
            <a:off x="5519014" y="376497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F56635A-BD39-4230-BD40-0FECA72828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706" y="1783784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5F38453-AC21-4F09-91DE-87B6E748D89B}"/>
              </a:ext>
            </a:extLst>
          </p:cNvPr>
          <p:cNvSpPr/>
          <p:nvPr/>
        </p:nvSpPr>
        <p:spPr>
          <a:xfrm>
            <a:off x="1931493" y="3694315"/>
            <a:ext cx="7416489" cy="34047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824247 w 6572343"/>
              <a:gd name="connsiteY11" fmla="*/ 1990920 h 3465697"/>
              <a:gd name="connsiteX0" fmla="*/ 562795 w 6499566"/>
              <a:gd name="connsiteY0" fmla="*/ 2200804 h 3446936"/>
              <a:gd name="connsiteX1" fmla="*/ 1356879 w 6499566"/>
              <a:gd name="connsiteY1" fmla="*/ 1009678 h 3446936"/>
              <a:gd name="connsiteX2" fmla="*/ 2162995 w 6499566"/>
              <a:gd name="connsiteY2" fmla="*/ 1274372 h 3446936"/>
              <a:gd name="connsiteX3" fmla="*/ 2969111 w 6499566"/>
              <a:gd name="connsiteY3" fmla="*/ 95278 h 3446936"/>
              <a:gd name="connsiteX4" fmla="*/ 3486469 w 6499566"/>
              <a:gd name="connsiteY4" fmla="*/ 263720 h 3446936"/>
              <a:gd name="connsiteX5" fmla="*/ 3931637 w 6499566"/>
              <a:gd name="connsiteY5" fmla="*/ 1791730 h 3446936"/>
              <a:gd name="connsiteX6" fmla="*/ 4677595 w 6499566"/>
              <a:gd name="connsiteY6" fmla="*/ 1033741 h 3446936"/>
              <a:gd name="connsiteX7" fmla="*/ 5748405 w 6499566"/>
              <a:gd name="connsiteY7" fmla="*/ 2670036 h 3446936"/>
              <a:gd name="connsiteX8" fmla="*/ 6133416 w 6499566"/>
              <a:gd name="connsiteY8" fmla="*/ 3271615 h 3446936"/>
              <a:gd name="connsiteX9" fmla="*/ 262005 w 6499566"/>
              <a:gd name="connsiteY9" fmla="*/ 3379899 h 3446936"/>
              <a:gd name="connsiteX10" fmla="*/ 948238 w 6499566"/>
              <a:gd name="connsiteY10" fmla="*/ 2346520 h 3446936"/>
              <a:gd name="connsiteX11" fmla="*/ 751470 w 6499566"/>
              <a:gd name="connsiteY11" fmla="*/ 1990920 h 3446936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616468 w 7364564"/>
              <a:gd name="connsiteY11" fmla="*/ 1990920 h 3452562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251041 w 7364564"/>
              <a:gd name="connsiteY11" fmla="*/ 2371920 h 3452562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79231 h 3415540"/>
              <a:gd name="connsiteX1" fmla="*/ 3065009 w 8207696"/>
              <a:gd name="connsiteY1" fmla="*/ 1295217 h 3415540"/>
              <a:gd name="connsiteX2" fmla="*/ 3780050 w 8207696"/>
              <a:gd name="connsiteY2" fmla="*/ 1735679 h 3415540"/>
              <a:gd name="connsiteX3" fmla="*/ 4677241 w 8207696"/>
              <a:gd name="connsiteY3" fmla="*/ 126817 h 3415540"/>
              <a:gd name="connsiteX4" fmla="*/ 5194599 w 8207696"/>
              <a:gd name="connsiteY4" fmla="*/ 295259 h 3415540"/>
              <a:gd name="connsiteX5" fmla="*/ 5639767 w 8207696"/>
              <a:gd name="connsiteY5" fmla="*/ 1823269 h 3415540"/>
              <a:gd name="connsiteX6" fmla="*/ 6385725 w 8207696"/>
              <a:gd name="connsiteY6" fmla="*/ 1065280 h 3415540"/>
              <a:gd name="connsiteX7" fmla="*/ 7456535 w 8207696"/>
              <a:gd name="connsiteY7" fmla="*/ 2701575 h 3415540"/>
              <a:gd name="connsiteX8" fmla="*/ 7841546 w 8207696"/>
              <a:gd name="connsiteY8" fmla="*/ 3303154 h 3415540"/>
              <a:gd name="connsiteX9" fmla="*/ 1970135 w 8207696"/>
              <a:gd name="connsiteY9" fmla="*/ 3411438 h 3415540"/>
              <a:gd name="connsiteX10" fmla="*/ 0 w 8207696"/>
              <a:gd name="connsiteY10" fmla="*/ 3241659 h 3415540"/>
              <a:gd name="connsiteX11" fmla="*/ 1644418 w 8207696"/>
              <a:gd name="connsiteY11" fmla="*/ 1933559 h 3415540"/>
              <a:gd name="connsiteX0" fmla="*/ 2109013 w 8207696"/>
              <a:gd name="connsiteY0" fmla="*/ 2468479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  <a:gd name="connsiteX0" fmla="*/ 1936982 w 8207696"/>
              <a:gd name="connsiteY0" fmla="*/ 2450191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96" h="3404788">
                <a:moveTo>
                  <a:pt x="1936982" y="2450191"/>
                </a:moveTo>
                <a:cubicBezTo>
                  <a:pt x="2311989" y="2791366"/>
                  <a:pt x="2757831" y="1429726"/>
                  <a:pt x="3065009" y="1284465"/>
                </a:cubicBezTo>
                <a:cubicBezTo>
                  <a:pt x="3372187" y="1139204"/>
                  <a:pt x="3511345" y="1773356"/>
                  <a:pt x="3780050" y="1578623"/>
                </a:cubicBezTo>
                <a:cubicBezTo>
                  <a:pt x="4048755" y="1383890"/>
                  <a:pt x="4441483" y="331751"/>
                  <a:pt x="4677241" y="116065"/>
                </a:cubicBezTo>
                <a:cubicBezTo>
                  <a:pt x="4912999" y="-99621"/>
                  <a:pt x="5034178" y="1765"/>
                  <a:pt x="5194599" y="284507"/>
                </a:cubicBezTo>
                <a:cubicBezTo>
                  <a:pt x="5355020" y="567249"/>
                  <a:pt x="5441246" y="1684180"/>
                  <a:pt x="5639767" y="1812517"/>
                </a:cubicBezTo>
                <a:cubicBezTo>
                  <a:pt x="5838288" y="1940854"/>
                  <a:pt x="6082930" y="908144"/>
                  <a:pt x="6385725" y="1054528"/>
                </a:cubicBezTo>
                <a:cubicBezTo>
                  <a:pt x="6688520" y="1200912"/>
                  <a:pt x="7213898" y="2317844"/>
                  <a:pt x="7456535" y="2690823"/>
                </a:cubicBezTo>
                <a:cubicBezTo>
                  <a:pt x="7699172" y="3063802"/>
                  <a:pt x="8755946" y="3174092"/>
                  <a:pt x="7841546" y="3292402"/>
                </a:cubicBezTo>
                <a:cubicBezTo>
                  <a:pt x="6927146" y="3410712"/>
                  <a:pt x="3277059" y="3410935"/>
                  <a:pt x="1970135" y="3400686"/>
                </a:cubicBezTo>
                <a:cubicBezTo>
                  <a:pt x="663211" y="3390437"/>
                  <a:pt x="0" y="3230907"/>
                  <a:pt x="0" y="3230907"/>
                </a:cubicBezTo>
                <a:cubicBezTo>
                  <a:pt x="979156" y="2126007"/>
                  <a:pt x="1199348" y="1534695"/>
                  <a:pt x="1644418" y="1922807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02573F7-AD43-4517-972D-5E1540F933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354" y="4098158"/>
            <a:ext cx="4998041" cy="4998041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2ADA6D9-1B42-46D5-963A-8473FA25F51D}"/>
              </a:ext>
            </a:extLst>
          </p:cNvPr>
          <p:cNvSpPr/>
          <p:nvPr/>
        </p:nvSpPr>
        <p:spPr>
          <a:xfrm>
            <a:off x="5924448" y="4618949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1282983" y="1949966"/>
                </a:moveTo>
                <a:cubicBezTo>
                  <a:pt x="1998193" y="1468703"/>
                  <a:pt x="2510761" y="884839"/>
                  <a:pt x="2801636" y="902552"/>
                </a:cubicBezTo>
                <a:cubicBezTo>
                  <a:pt x="3092511" y="920265"/>
                  <a:pt x="3338044" y="1596595"/>
                  <a:pt x="3637831" y="1446646"/>
                </a:cubicBezTo>
                <a:cubicBezTo>
                  <a:pt x="3937618" y="1296697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F8C699A5-FFDC-4AE1-8D2B-3902673258A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628738" y="287761"/>
            <a:ext cx="7460946" cy="96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zh-CN" altLang="en-US" sz="2800" spc="-3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琅琊颜氏</a:t>
            </a:r>
            <a:endParaRPr lang="en-US" altLang="zh-CN" sz="2800" spc="-3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A40F0A7-B7DD-414D-81DB-CBA1A5CC87F9}"/>
              </a:ext>
            </a:extLst>
          </p:cNvPr>
          <p:cNvSpPr txBox="1"/>
          <p:nvPr/>
        </p:nvSpPr>
        <p:spPr>
          <a:xfrm>
            <a:off x="501835" y="1104775"/>
            <a:ext cx="9589692" cy="5454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在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颜氏家训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的指导下，颜之推的三个儿子</a:t>
            </a:r>
            <a:r>
              <a:rPr lang="zh-CN" altLang="en-US" sz="12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（颜思鲁字孔归、颜愍楚 、颜游秦封临沂县男）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，个个才学出色、道德品质优良，进入朝廷做官，成为隋唐之际的知名人物。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颜之推的孙辈中，更是出现了如颜师古这般的硕儒。（“汉书功臣”）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父慈子孝、兄友弟恭，出生在这样一个家庭的颜真卿，对各种邪门歪道、投机取巧有着天然的免疫力。从他学书法的故事中可见一斑：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唐代上至皇帝，下至普通士人，书法之风颇盛。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“以书取名”，写得一手好字也是吏部选官的标准之一。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颜真卿虽然已经通过了吏部的选官考核，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但为了精进书法，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他仍然专门去向著名书法家张旭请教写字的秘诀。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8C2E077C-4AA9-473D-954E-684C89264455}"/>
              </a:ext>
            </a:extLst>
          </p:cNvPr>
          <p:cNvCxnSpPr>
            <a:cxnSpLocks/>
          </p:cNvCxnSpPr>
          <p:nvPr/>
        </p:nvCxnSpPr>
        <p:spPr>
          <a:xfrm>
            <a:off x="628738" y="1104775"/>
            <a:ext cx="7670215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FEB005EC-07D6-4523-AC13-F703FD4EC3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970" y="1932764"/>
            <a:ext cx="10287000" cy="339090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8A0417F7-9CE8-43DA-A88D-85776FE452E8}"/>
              </a:ext>
            </a:extLst>
          </p:cNvPr>
          <p:cNvSpPr txBox="1"/>
          <p:nvPr/>
        </p:nvSpPr>
        <p:spPr>
          <a:xfrm>
            <a:off x="9989855" y="2141717"/>
            <a:ext cx="738664" cy="307731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</a:rPr>
              <a:t>张旭</a:t>
            </a:r>
            <a:r>
              <a:rPr lang="en-US" altLang="zh-CN" dirty="0">
                <a:solidFill>
                  <a:schemeClr val="bg1"/>
                </a:solidFill>
              </a:rPr>
              <a:t>《</a:t>
            </a:r>
            <a:r>
              <a:rPr lang="zh-CN" altLang="en-US" dirty="0">
                <a:solidFill>
                  <a:schemeClr val="bg1"/>
                </a:solidFill>
              </a:rPr>
              <a:t>古诗四帖</a:t>
            </a:r>
            <a:r>
              <a:rPr lang="en-US" altLang="zh-CN" dirty="0">
                <a:solidFill>
                  <a:schemeClr val="bg1"/>
                </a:solidFill>
              </a:rPr>
              <a:t>》</a:t>
            </a:r>
            <a:r>
              <a:rPr lang="zh-CN" altLang="en-US" dirty="0">
                <a:solidFill>
                  <a:schemeClr val="bg1"/>
                </a:solidFill>
              </a:rPr>
              <a:t>（局部），</a:t>
            </a:r>
            <a:endParaRPr lang="en-US" altLang="zh-CN" dirty="0">
              <a:solidFill>
                <a:schemeClr val="bg1"/>
              </a:solidFill>
            </a:endParaRPr>
          </a:p>
          <a:p>
            <a:r>
              <a:rPr lang="zh-CN" altLang="en-US" dirty="0">
                <a:solidFill>
                  <a:schemeClr val="bg1"/>
                </a:solidFill>
              </a:rPr>
              <a:t>辽宁省博物馆藏</a:t>
            </a:r>
          </a:p>
        </p:txBody>
      </p:sp>
    </p:spTree>
    <p:extLst>
      <p:ext uri="{BB962C8B-B14F-4D97-AF65-F5344CB8AC3E}">
        <p14:creationId xmlns:p14="http://schemas.microsoft.com/office/powerpoint/2010/main" xmlns="" val="16867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4D7A6D4-745D-4BB8-A04D-D5C9302CDE31}"/>
              </a:ext>
            </a:extLst>
          </p:cNvPr>
          <p:cNvSpPr/>
          <p:nvPr/>
        </p:nvSpPr>
        <p:spPr>
          <a:xfrm>
            <a:off x="10540903" y="922839"/>
            <a:ext cx="672135" cy="683972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AE65F41-9F7A-4590-AED0-99083C5B43A0}"/>
              </a:ext>
            </a:extLst>
          </p:cNvPr>
          <p:cNvSpPr/>
          <p:nvPr/>
        </p:nvSpPr>
        <p:spPr>
          <a:xfrm>
            <a:off x="5519014" y="376497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F56635A-BD39-4230-BD40-0FECA7282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706" y="1783784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5F38453-AC21-4F09-91DE-87B6E748D89B}"/>
              </a:ext>
            </a:extLst>
          </p:cNvPr>
          <p:cNvSpPr/>
          <p:nvPr/>
        </p:nvSpPr>
        <p:spPr>
          <a:xfrm>
            <a:off x="1931493" y="3694315"/>
            <a:ext cx="7416489" cy="34047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824247 w 6572343"/>
              <a:gd name="connsiteY11" fmla="*/ 1990920 h 3465697"/>
              <a:gd name="connsiteX0" fmla="*/ 562795 w 6499566"/>
              <a:gd name="connsiteY0" fmla="*/ 2200804 h 3446936"/>
              <a:gd name="connsiteX1" fmla="*/ 1356879 w 6499566"/>
              <a:gd name="connsiteY1" fmla="*/ 1009678 h 3446936"/>
              <a:gd name="connsiteX2" fmla="*/ 2162995 w 6499566"/>
              <a:gd name="connsiteY2" fmla="*/ 1274372 h 3446936"/>
              <a:gd name="connsiteX3" fmla="*/ 2969111 w 6499566"/>
              <a:gd name="connsiteY3" fmla="*/ 95278 h 3446936"/>
              <a:gd name="connsiteX4" fmla="*/ 3486469 w 6499566"/>
              <a:gd name="connsiteY4" fmla="*/ 263720 h 3446936"/>
              <a:gd name="connsiteX5" fmla="*/ 3931637 w 6499566"/>
              <a:gd name="connsiteY5" fmla="*/ 1791730 h 3446936"/>
              <a:gd name="connsiteX6" fmla="*/ 4677595 w 6499566"/>
              <a:gd name="connsiteY6" fmla="*/ 1033741 h 3446936"/>
              <a:gd name="connsiteX7" fmla="*/ 5748405 w 6499566"/>
              <a:gd name="connsiteY7" fmla="*/ 2670036 h 3446936"/>
              <a:gd name="connsiteX8" fmla="*/ 6133416 w 6499566"/>
              <a:gd name="connsiteY8" fmla="*/ 3271615 h 3446936"/>
              <a:gd name="connsiteX9" fmla="*/ 262005 w 6499566"/>
              <a:gd name="connsiteY9" fmla="*/ 3379899 h 3446936"/>
              <a:gd name="connsiteX10" fmla="*/ 948238 w 6499566"/>
              <a:gd name="connsiteY10" fmla="*/ 2346520 h 3446936"/>
              <a:gd name="connsiteX11" fmla="*/ 751470 w 6499566"/>
              <a:gd name="connsiteY11" fmla="*/ 1990920 h 3446936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616468 w 7364564"/>
              <a:gd name="connsiteY11" fmla="*/ 1990920 h 3452562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251041 w 7364564"/>
              <a:gd name="connsiteY11" fmla="*/ 2371920 h 3452562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79231 h 3415540"/>
              <a:gd name="connsiteX1" fmla="*/ 3065009 w 8207696"/>
              <a:gd name="connsiteY1" fmla="*/ 1295217 h 3415540"/>
              <a:gd name="connsiteX2" fmla="*/ 3780050 w 8207696"/>
              <a:gd name="connsiteY2" fmla="*/ 1735679 h 3415540"/>
              <a:gd name="connsiteX3" fmla="*/ 4677241 w 8207696"/>
              <a:gd name="connsiteY3" fmla="*/ 126817 h 3415540"/>
              <a:gd name="connsiteX4" fmla="*/ 5194599 w 8207696"/>
              <a:gd name="connsiteY4" fmla="*/ 295259 h 3415540"/>
              <a:gd name="connsiteX5" fmla="*/ 5639767 w 8207696"/>
              <a:gd name="connsiteY5" fmla="*/ 1823269 h 3415540"/>
              <a:gd name="connsiteX6" fmla="*/ 6385725 w 8207696"/>
              <a:gd name="connsiteY6" fmla="*/ 1065280 h 3415540"/>
              <a:gd name="connsiteX7" fmla="*/ 7456535 w 8207696"/>
              <a:gd name="connsiteY7" fmla="*/ 2701575 h 3415540"/>
              <a:gd name="connsiteX8" fmla="*/ 7841546 w 8207696"/>
              <a:gd name="connsiteY8" fmla="*/ 3303154 h 3415540"/>
              <a:gd name="connsiteX9" fmla="*/ 1970135 w 8207696"/>
              <a:gd name="connsiteY9" fmla="*/ 3411438 h 3415540"/>
              <a:gd name="connsiteX10" fmla="*/ 0 w 8207696"/>
              <a:gd name="connsiteY10" fmla="*/ 3241659 h 3415540"/>
              <a:gd name="connsiteX11" fmla="*/ 1644418 w 8207696"/>
              <a:gd name="connsiteY11" fmla="*/ 1933559 h 3415540"/>
              <a:gd name="connsiteX0" fmla="*/ 2109013 w 8207696"/>
              <a:gd name="connsiteY0" fmla="*/ 2468479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  <a:gd name="connsiteX0" fmla="*/ 1936982 w 8207696"/>
              <a:gd name="connsiteY0" fmla="*/ 2450191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96" h="3404788">
                <a:moveTo>
                  <a:pt x="1936982" y="2450191"/>
                </a:moveTo>
                <a:cubicBezTo>
                  <a:pt x="2311989" y="2791366"/>
                  <a:pt x="2757831" y="1429726"/>
                  <a:pt x="3065009" y="1284465"/>
                </a:cubicBezTo>
                <a:cubicBezTo>
                  <a:pt x="3372187" y="1139204"/>
                  <a:pt x="3511345" y="1773356"/>
                  <a:pt x="3780050" y="1578623"/>
                </a:cubicBezTo>
                <a:cubicBezTo>
                  <a:pt x="4048755" y="1383890"/>
                  <a:pt x="4441483" y="331751"/>
                  <a:pt x="4677241" y="116065"/>
                </a:cubicBezTo>
                <a:cubicBezTo>
                  <a:pt x="4912999" y="-99621"/>
                  <a:pt x="5034178" y="1765"/>
                  <a:pt x="5194599" y="284507"/>
                </a:cubicBezTo>
                <a:cubicBezTo>
                  <a:pt x="5355020" y="567249"/>
                  <a:pt x="5441246" y="1684180"/>
                  <a:pt x="5639767" y="1812517"/>
                </a:cubicBezTo>
                <a:cubicBezTo>
                  <a:pt x="5838288" y="1940854"/>
                  <a:pt x="6082930" y="908144"/>
                  <a:pt x="6385725" y="1054528"/>
                </a:cubicBezTo>
                <a:cubicBezTo>
                  <a:pt x="6688520" y="1200912"/>
                  <a:pt x="7213898" y="2317844"/>
                  <a:pt x="7456535" y="2690823"/>
                </a:cubicBezTo>
                <a:cubicBezTo>
                  <a:pt x="7699172" y="3063802"/>
                  <a:pt x="8755946" y="3174092"/>
                  <a:pt x="7841546" y="3292402"/>
                </a:cubicBezTo>
                <a:cubicBezTo>
                  <a:pt x="6927146" y="3410712"/>
                  <a:pt x="3277059" y="3410935"/>
                  <a:pt x="1970135" y="3400686"/>
                </a:cubicBezTo>
                <a:cubicBezTo>
                  <a:pt x="663211" y="3390437"/>
                  <a:pt x="0" y="3230907"/>
                  <a:pt x="0" y="3230907"/>
                </a:cubicBezTo>
                <a:cubicBezTo>
                  <a:pt x="979156" y="2126007"/>
                  <a:pt x="1199348" y="1534695"/>
                  <a:pt x="1644418" y="1922807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02573F7-AD43-4517-972D-5E1540F93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354" y="4098158"/>
            <a:ext cx="4998041" cy="4998041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2ADA6D9-1B42-46D5-963A-8473FA25F51D}"/>
              </a:ext>
            </a:extLst>
          </p:cNvPr>
          <p:cNvSpPr/>
          <p:nvPr/>
        </p:nvSpPr>
        <p:spPr>
          <a:xfrm>
            <a:off x="5924448" y="4618949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1282983" y="1949966"/>
                </a:moveTo>
                <a:cubicBezTo>
                  <a:pt x="1998193" y="1468703"/>
                  <a:pt x="2510761" y="884839"/>
                  <a:pt x="2801636" y="902552"/>
                </a:cubicBezTo>
                <a:cubicBezTo>
                  <a:pt x="3092511" y="920265"/>
                  <a:pt x="3338044" y="1596595"/>
                  <a:pt x="3637831" y="1446646"/>
                </a:cubicBezTo>
                <a:cubicBezTo>
                  <a:pt x="3937618" y="1296697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A40F0A7-B7DD-414D-81DB-CBA1A5CC87F9}"/>
              </a:ext>
            </a:extLst>
          </p:cNvPr>
          <p:cNvSpPr txBox="1"/>
          <p:nvPr/>
        </p:nvSpPr>
        <p:spPr>
          <a:xfrm>
            <a:off x="5924448" y="240107"/>
            <a:ext cx="4389412" cy="29997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用笔的妙诀是“</a:t>
            </a:r>
            <a:r>
              <a:rPr lang="zh-CN" altLang="en-US" b="1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如锥画沙，如印印泥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”。点画沉着，下笔有力，力透纸背，才算功夫到家。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张旭的指点对颜真卿影响深远。颜真卿成熟期的书风雄伟博大，笔力强劲，充分体现了书法的力量美、阳刚美。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7B6B6060-0A37-4A67-B93E-2543F03744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043" y="1324749"/>
            <a:ext cx="5372576" cy="3114104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66BE09CC-3B2B-4311-92E1-02A57A86E2D9}"/>
              </a:ext>
            </a:extLst>
          </p:cNvPr>
          <p:cNvSpPr/>
          <p:nvPr/>
        </p:nvSpPr>
        <p:spPr>
          <a:xfrm>
            <a:off x="274134" y="457699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颜勤礼碑</a:t>
            </a:r>
            <a:r>
              <a:rPr lang="en-US" altLang="zh-CN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dirty="0">
                <a:solidFill>
                  <a:srgbClr val="88888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局部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63356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="" id="{E4D5AE3D-03E7-449B-A320-DE0F2FF36E9A}"/>
              </a:ext>
            </a:extLst>
          </p:cNvPr>
          <p:cNvSpPr/>
          <p:nvPr/>
        </p:nvSpPr>
        <p:spPr>
          <a:xfrm>
            <a:off x="2333808" y="400533"/>
            <a:ext cx="938340" cy="938340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413938BC-64EB-4201-8B87-22A7B2C6F8AC}"/>
              </a:ext>
            </a:extLst>
          </p:cNvPr>
          <p:cNvSpPr/>
          <p:nvPr/>
        </p:nvSpPr>
        <p:spPr>
          <a:xfrm>
            <a:off x="-4526686" y="557276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5288E1-FF72-4B98-9DE2-6FD0D9B8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7951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CD37235-3E3F-4F8E-9FE3-7317D605478E}"/>
              </a:ext>
            </a:extLst>
          </p:cNvPr>
          <p:cNvSpPr/>
          <p:nvPr/>
        </p:nvSpPr>
        <p:spPr>
          <a:xfrm>
            <a:off x="805068" y="3785325"/>
            <a:ext cx="9779044" cy="33290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872 w 6572343"/>
              <a:gd name="connsiteY0" fmla="*/ 20611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5674 w 7603145"/>
              <a:gd name="connsiteY0" fmla="*/ 2061104 h 3465697"/>
              <a:gd name="connsiteX1" fmla="*/ 2181058 w 7603145"/>
              <a:gd name="connsiteY1" fmla="*/ 666778 h 3465697"/>
              <a:gd name="connsiteX2" fmla="*/ 3266574 w 7603145"/>
              <a:gd name="connsiteY2" fmla="*/ 1274372 h 3465697"/>
              <a:gd name="connsiteX3" fmla="*/ 4072690 w 7603145"/>
              <a:gd name="connsiteY3" fmla="*/ 95278 h 3465697"/>
              <a:gd name="connsiteX4" fmla="*/ 4590048 w 7603145"/>
              <a:gd name="connsiteY4" fmla="*/ 263720 h 3465697"/>
              <a:gd name="connsiteX5" fmla="*/ 5035216 w 7603145"/>
              <a:gd name="connsiteY5" fmla="*/ 1791730 h 3465697"/>
              <a:gd name="connsiteX6" fmla="*/ 5781174 w 7603145"/>
              <a:gd name="connsiteY6" fmla="*/ 1033741 h 3465697"/>
              <a:gd name="connsiteX7" fmla="*/ 6851984 w 7603145"/>
              <a:gd name="connsiteY7" fmla="*/ 2670036 h 3465697"/>
              <a:gd name="connsiteX8" fmla="*/ 7236995 w 7603145"/>
              <a:gd name="connsiteY8" fmla="*/ 3271615 h 3465697"/>
              <a:gd name="connsiteX9" fmla="*/ 1365584 w 7603145"/>
              <a:gd name="connsiteY9" fmla="*/ 3379899 h 3465697"/>
              <a:gd name="connsiteX10" fmla="*/ 1714500 w 7603145"/>
              <a:gd name="connsiteY10" fmla="*/ 2092520 h 3465697"/>
              <a:gd name="connsiteX11" fmla="*/ 0 w 7603145"/>
              <a:gd name="connsiteY11" fmla="*/ 2346520 h 3465697"/>
              <a:gd name="connsiteX0" fmla="*/ 1247274 w 7704745"/>
              <a:gd name="connsiteY0" fmla="*/ 20611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92100 w 7704745"/>
              <a:gd name="connsiteY11" fmla="*/ 314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2037761 w 8139632"/>
              <a:gd name="connsiteY0" fmla="*/ 2099204 h 3399352"/>
              <a:gd name="connsiteX1" fmla="*/ 2717545 w 8139632"/>
              <a:gd name="connsiteY1" fmla="*/ 666778 h 3399352"/>
              <a:gd name="connsiteX2" fmla="*/ 3803061 w 8139632"/>
              <a:gd name="connsiteY2" fmla="*/ 1274372 h 3399352"/>
              <a:gd name="connsiteX3" fmla="*/ 4609177 w 8139632"/>
              <a:gd name="connsiteY3" fmla="*/ 95278 h 3399352"/>
              <a:gd name="connsiteX4" fmla="*/ 5126535 w 8139632"/>
              <a:gd name="connsiteY4" fmla="*/ 263720 h 3399352"/>
              <a:gd name="connsiteX5" fmla="*/ 5571703 w 8139632"/>
              <a:gd name="connsiteY5" fmla="*/ 1791730 h 3399352"/>
              <a:gd name="connsiteX6" fmla="*/ 6317661 w 8139632"/>
              <a:gd name="connsiteY6" fmla="*/ 1033741 h 3399352"/>
              <a:gd name="connsiteX7" fmla="*/ 7388471 w 8139632"/>
              <a:gd name="connsiteY7" fmla="*/ 2670036 h 3399352"/>
              <a:gd name="connsiteX8" fmla="*/ 7773482 w 8139632"/>
              <a:gd name="connsiteY8" fmla="*/ 3271615 h 3399352"/>
              <a:gd name="connsiteX9" fmla="*/ 1902071 w 8139632"/>
              <a:gd name="connsiteY9" fmla="*/ 3379899 h 3399352"/>
              <a:gd name="connsiteX10" fmla="*/ 434887 w 8139632"/>
              <a:gd name="connsiteY10" fmla="*/ 2994220 h 3399352"/>
              <a:gd name="connsiteX11" fmla="*/ 650787 w 8139632"/>
              <a:gd name="connsiteY11" fmla="*/ 263720 h 3399352"/>
              <a:gd name="connsiteX0" fmla="*/ 1643816 w 7745687"/>
              <a:gd name="connsiteY0" fmla="*/ 2099204 h 3399352"/>
              <a:gd name="connsiteX1" fmla="*/ 2323600 w 7745687"/>
              <a:gd name="connsiteY1" fmla="*/ 666778 h 3399352"/>
              <a:gd name="connsiteX2" fmla="*/ 3409116 w 7745687"/>
              <a:gd name="connsiteY2" fmla="*/ 1274372 h 3399352"/>
              <a:gd name="connsiteX3" fmla="*/ 4215232 w 7745687"/>
              <a:gd name="connsiteY3" fmla="*/ 95278 h 3399352"/>
              <a:gd name="connsiteX4" fmla="*/ 4732590 w 7745687"/>
              <a:gd name="connsiteY4" fmla="*/ 263720 h 3399352"/>
              <a:gd name="connsiteX5" fmla="*/ 5177758 w 7745687"/>
              <a:gd name="connsiteY5" fmla="*/ 1791730 h 3399352"/>
              <a:gd name="connsiteX6" fmla="*/ 5923716 w 7745687"/>
              <a:gd name="connsiteY6" fmla="*/ 1033741 h 3399352"/>
              <a:gd name="connsiteX7" fmla="*/ 6994526 w 7745687"/>
              <a:gd name="connsiteY7" fmla="*/ 2670036 h 3399352"/>
              <a:gd name="connsiteX8" fmla="*/ 7379537 w 7745687"/>
              <a:gd name="connsiteY8" fmla="*/ 3271615 h 3399352"/>
              <a:gd name="connsiteX9" fmla="*/ 1508126 w 7745687"/>
              <a:gd name="connsiteY9" fmla="*/ 3379899 h 3399352"/>
              <a:gd name="connsiteX10" fmla="*/ 40942 w 7745687"/>
              <a:gd name="connsiteY10" fmla="*/ 2994220 h 3399352"/>
              <a:gd name="connsiteX11" fmla="*/ 955342 w 7745687"/>
              <a:gd name="connsiteY11" fmla="*/ 1254320 h 3399352"/>
              <a:gd name="connsiteX0" fmla="*/ 1604897 w 7706768"/>
              <a:gd name="connsiteY0" fmla="*/ 2099204 h 3399352"/>
              <a:gd name="connsiteX1" fmla="*/ 2284681 w 7706768"/>
              <a:gd name="connsiteY1" fmla="*/ 666778 h 3399352"/>
              <a:gd name="connsiteX2" fmla="*/ 3370197 w 7706768"/>
              <a:gd name="connsiteY2" fmla="*/ 1274372 h 3399352"/>
              <a:gd name="connsiteX3" fmla="*/ 4176313 w 7706768"/>
              <a:gd name="connsiteY3" fmla="*/ 95278 h 3399352"/>
              <a:gd name="connsiteX4" fmla="*/ 4693671 w 7706768"/>
              <a:gd name="connsiteY4" fmla="*/ 263720 h 3399352"/>
              <a:gd name="connsiteX5" fmla="*/ 5138839 w 7706768"/>
              <a:gd name="connsiteY5" fmla="*/ 1791730 h 3399352"/>
              <a:gd name="connsiteX6" fmla="*/ 5884797 w 7706768"/>
              <a:gd name="connsiteY6" fmla="*/ 1033741 h 3399352"/>
              <a:gd name="connsiteX7" fmla="*/ 6955607 w 7706768"/>
              <a:gd name="connsiteY7" fmla="*/ 2670036 h 3399352"/>
              <a:gd name="connsiteX8" fmla="*/ 7340618 w 7706768"/>
              <a:gd name="connsiteY8" fmla="*/ 3271615 h 3399352"/>
              <a:gd name="connsiteX9" fmla="*/ 1469207 w 7706768"/>
              <a:gd name="connsiteY9" fmla="*/ 3379899 h 3399352"/>
              <a:gd name="connsiteX10" fmla="*/ 2023 w 7706768"/>
              <a:gd name="connsiteY10" fmla="*/ 2994220 h 3399352"/>
              <a:gd name="connsiteX11" fmla="*/ 1043423 w 7706768"/>
              <a:gd name="connsiteY11" fmla="*/ 632020 h 3399352"/>
              <a:gd name="connsiteX0" fmla="*/ 1602874 w 7704745"/>
              <a:gd name="connsiteY0" fmla="*/ 2105419 h 3405567"/>
              <a:gd name="connsiteX1" fmla="*/ 2282658 w 7704745"/>
              <a:gd name="connsiteY1" fmla="*/ 672993 h 3405567"/>
              <a:gd name="connsiteX2" fmla="*/ 3368174 w 7704745"/>
              <a:gd name="connsiteY2" fmla="*/ 1280587 h 3405567"/>
              <a:gd name="connsiteX3" fmla="*/ 4174290 w 7704745"/>
              <a:gd name="connsiteY3" fmla="*/ 101493 h 3405567"/>
              <a:gd name="connsiteX4" fmla="*/ 4691648 w 7704745"/>
              <a:gd name="connsiteY4" fmla="*/ 269935 h 3405567"/>
              <a:gd name="connsiteX5" fmla="*/ 5136816 w 7704745"/>
              <a:gd name="connsiteY5" fmla="*/ 1797945 h 3405567"/>
              <a:gd name="connsiteX6" fmla="*/ 5882774 w 7704745"/>
              <a:gd name="connsiteY6" fmla="*/ 1039956 h 3405567"/>
              <a:gd name="connsiteX7" fmla="*/ 6953584 w 7704745"/>
              <a:gd name="connsiteY7" fmla="*/ 2676251 h 3405567"/>
              <a:gd name="connsiteX8" fmla="*/ 7338595 w 7704745"/>
              <a:gd name="connsiteY8" fmla="*/ 3277830 h 3405567"/>
              <a:gd name="connsiteX9" fmla="*/ 1467184 w 7704745"/>
              <a:gd name="connsiteY9" fmla="*/ 3386114 h 3405567"/>
              <a:gd name="connsiteX10" fmla="*/ 0 w 7704745"/>
              <a:gd name="connsiteY10" fmla="*/ 3000435 h 3405567"/>
              <a:gd name="connsiteX11" fmla="*/ 1041400 w 7704745"/>
              <a:gd name="connsiteY11" fmla="*/ 638235 h 3405567"/>
              <a:gd name="connsiteX0" fmla="*/ 2542674 w 8644545"/>
              <a:gd name="connsiteY0" fmla="*/ 2099205 h 3386524"/>
              <a:gd name="connsiteX1" fmla="*/ 3222458 w 8644545"/>
              <a:gd name="connsiteY1" fmla="*/ 666779 h 3386524"/>
              <a:gd name="connsiteX2" fmla="*/ 4307974 w 8644545"/>
              <a:gd name="connsiteY2" fmla="*/ 1274373 h 3386524"/>
              <a:gd name="connsiteX3" fmla="*/ 5114090 w 8644545"/>
              <a:gd name="connsiteY3" fmla="*/ 95279 h 3386524"/>
              <a:gd name="connsiteX4" fmla="*/ 5631448 w 8644545"/>
              <a:gd name="connsiteY4" fmla="*/ 263721 h 3386524"/>
              <a:gd name="connsiteX5" fmla="*/ 6076616 w 8644545"/>
              <a:gd name="connsiteY5" fmla="*/ 1791731 h 3386524"/>
              <a:gd name="connsiteX6" fmla="*/ 6822574 w 8644545"/>
              <a:gd name="connsiteY6" fmla="*/ 1033742 h 3386524"/>
              <a:gd name="connsiteX7" fmla="*/ 7893384 w 8644545"/>
              <a:gd name="connsiteY7" fmla="*/ 2670037 h 3386524"/>
              <a:gd name="connsiteX8" fmla="*/ 8278395 w 8644545"/>
              <a:gd name="connsiteY8" fmla="*/ 3271616 h 3386524"/>
              <a:gd name="connsiteX9" fmla="*/ 2406984 w 8644545"/>
              <a:gd name="connsiteY9" fmla="*/ 3379900 h 3386524"/>
              <a:gd name="connsiteX10" fmla="*/ 0 w 8644545"/>
              <a:gd name="connsiteY10" fmla="*/ 3375221 h 3386524"/>
              <a:gd name="connsiteX11" fmla="*/ 1981200 w 8644545"/>
              <a:gd name="connsiteY11" fmla="*/ 632021 h 3386524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5165112 w 8644545"/>
              <a:gd name="connsiteY5" fmla="*/ 2069725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55436"/>
              <a:gd name="connsiteY0" fmla="*/ 2334668 h 3621987"/>
              <a:gd name="connsiteX1" fmla="*/ 3311358 w 8655436"/>
              <a:gd name="connsiteY1" fmla="*/ 2832642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2334668 h 3621987"/>
              <a:gd name="connsiteX1" fmla="*/ 2834890 w 8655436"/>
              <a:gd name="connsiteY1" fmla="*/ 2619990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1903531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213410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213410 w 8655436"/>
              <a:gd name="connsiteY1" fmla="*/ 2551004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14033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133073 w 9074476"/>
              <a:gd name="connsiteY0" fmla="*/ 1882910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54534 w 9110257"/>
              <a:gd name="connsiteY0" fmla="*/ 1053571 h 3191494"/>
              <a:gd name="connsiteX1" fmla="*/ 2564651 w 9110257"/>
              <a:gd name="connsiteY1" fmla="*/ 2487209 h 3191494"/>
              <a:gd name="connsiteX2" fmla="*/ 2815489 w 9110257"/>
              <a:gd name="connsiteY2" fmla="*/ 1228199 h 3191494"/>
              <a:gd name="connsiteX3" fmla="*/ 3165852 w 9110257"/>
              <a:gd name="connsiteY3" fmla="*/ 70370 h 3191494"/>
              <a:gd name="connsiteX4" fmla="*/ 4325407 w 9110257"/>
              <a:gd name="connsiteY4" fmla="*/ 1897491 h 3191494"/>
              <a:gd name="connsiteX5" fmla="*/ 5619933 w 9110257"/>
              <a:gd name="connsiteY5" fmla="*/ 1639232 h 3191494"/>
              <a:gd name="connsiteX6" fmla="*/ 6925223 w 9110257"/>
              <a:gd name="connsiteY6" fmla="*/ 9372 h 3191494"/>
              <a:gd name="connsiteX7" fmla="*/ 8348205 w 9110257"/>
              <a:gd name="connsiteY7" fmla="*/ 2475007 h 3191494"/>
              <a:gd name="connsiteX8" fmla="*/ 8733216 w 9110257"/>
              <a:gd name="connsiteY8" fmla="*/ 3076586 h 3191494"/>
              <a:gd name="connsiteX9" fmla="*/ 2861805 w 9110257"/>
              <a:gd name="connsiteY9" fmla="*/ 3184870 h 3191494"/>
              <a:gd name="connsiteX10" fmla="*/ 454821 w 9110257"/>
              <a:gd name="connsiteY10" fmla="*/ 3180191 h 3191494"/>
              <a:gd name="connsiteX11" fmla="*/ 272188 w 9110257"/>
              <a:gd name="connsiteY11" fmla="*/ 2471355 h 3191494"/>
              <a:gd name="connsiteX0" fmla="*/ 1766426 w 9122149"/>
              <a:gd name="connsiteY0" fmla="*/ 1053571 h 3307782"/>
              <a:gd name="connsiteX1" fmla="*/ 2576543 w 9122149"/>
              <a:gd name="connsiteY1" fmla="*/ 2487209 h 3307782"/>
              <a:gd name="connsiteX2" fmla="*/ 2827381 w 9122149"/>
              <a:gd name="connsiteY2" fmla="*/ 1228199 h 3307782"/>
              <a:gd name="connsiteX3" fmla="*/ 3177744 w 9122149"/>
              <a:gd name="connsiteY3" fmla="*/ 70370 h 3307782"/>
              <a:gd name="connsiteX4" fmla="*/ 4337299 w 9122149"/>
              <a:gd name="connsiteY4" fmla="*/ 1897491 h 3307782"/>
              <a:gd name="connsiteX5" fmla="*/ 5631825 w 9122149"/>
              <a:gd name="connsiteY5" fmla="*/ 1639232 h 3307782"/>
              <a:gd name="connsiteX6" fmla="*/ 6937115 w 9122149"/>
              <a:gd name="connsiteY6" fmla="*/ 9372 h 3307782"/>
              <a:gd name="connsiteX7" fmla="*/ 8360097 w 9122149"/>
              <a:gd name="connsiteY7" fmla="*/ 2475007 h 3307782"/>
              <a:gd name="connsiteX8" fmla="*/ 8745108 w 9122149"/>
              <a:gd name="connsiteY8" fmla="*/ 3076586 h 3307782"/>
              <a:gd name="connsiteX9" fmla="*/ 2873697 w 9122149"/>
              <a:gd name="connsiteY9" fmla="*/ 3184870 h 3307782"/>
              <a:gd name="connsiteX10" fmla="*/ 404565 w 9122149"/>
              <a:gd name="connsiteY10" fmla="*/ 3307782 h 3307782"/>
              <a:gd name="connsiteX11" fmla="*/ 284080 w 9122149"/>
              <a:gd name="connsiteY11" fmla="*/ 2471355 h 3307782"/>
              <a:gd name="connsiteX0" fmla="*/ 2137993 w 9493716"/>
              <a:gd name="connsiteY0" fmla="*/ 1053571 h 3307782"/>
              <a:gd name="connsiteX1" fmla="*/ 2948110 w 9493716"/>
              <a:gd name="connsiteY1" fmla="*/ 2487209 h 3307782"/>
              <a:gd name="connsiteX2" fmla="*/ 3198948 w 9493716"/>
              <a:gd name="connsiteY2" fmla="*/ 1228199 h 3307782"/>
              <a:gd name="connsiteX3" fmla="*/ 3549311 w 9493716"/>
              <a:gd name="connsiteY3" fmla="*/ 70370 h 3307782"/>
              <a:gd name="connsiteX4" fmla="*/ 4708866 w 9493716"/>
              <a:gd name="connsiteY4" fmla="*/ 1897491 h 3307782"/>
              <a:gd name="connsiteX5" fmla="*/ 6003392 w 9493716"/>
              <a:gd name="connsiteY5" fmla="*/ 1639232 h 3307782"/>
              <a:gd name="connsiteX6" fmla="*/ 7308682 w 9493716"/>
              <a:gd name="connsiteY6" fmla="*/ 9372 h 3307782"/>
              <a:gd name="connsiteX7" fmla="*/ 8731664 w 9493716"/>
              <a:gd name="connsiteY7" fmla="*/ 2475007 h 3307782"/>
              <a:gd name="connsiteX8" fmla="*/ 9116675 w 9493716"/>
              <a:gd name="connsiteY8" fmla="*/ 3076586 h 3307782"/>
              <a:gd name="connsiteX9" fmla="*/ 3245264 w 9493716"/>
              <a:gd name="connsiteY9" fmla="*/ 3184870 h 3307782"/>
              <a:gd name="connsiteX10" fmla="*/ 776132 w 9493716"/>
              <a:gd name="connsiteY10" fmla="*/ 3307782 h 3307782"/>
              <a:gd name="connsiteX11" fmla="*/ 655647 w 9493716"/>
              <a:gd name="connsiteY11" fmla="*/ 2471355 h 3307782"/>
              <a:gd name="connsiteX0" fmla="*/ 2170814 w 9526537"/>
              <a:gd name="connsiteY0" fmla="*/ 1053571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066041 w 9526537"/>
              <a:gd name="connsiteY2" fmla="*/ 118566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582132 w 9526537"/>
              <a:gd name="connsiteY3" fmla="*/ 70541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960216 w 9526537"/>
              <a:gd name="connsiteY1" fmla="*/ 2147138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25 h 3333638"/>
              <a:gd name="connsiteX1" fmla="*/ 2960216 w 9526537"/>
              <a:gd name="connsiteY1" fmla="*/ 2147126 h 3333638"/>
              <a:gd name="connsiteX2" fmla="*/ 3356066 w 9526537"/>
              <a:gd name="connsiteY2" fmla="*/ 1207094 h 3333638"/>
              <a:gd name="connsiteX3" fmla="*/ 3934305 w 9526537"/>
              <a:gd name="connsiteY3" fmla="*/ 49264 h 3333638"/>
              <a:gd name="connsiteX4" fmla="*/ 5217292 w 9526537"/>
              <a:gd name="connsiteY4" fmla="*/ 2055070 h 3333638"/>
              <a:gd name="connsiteX5" fmla="*/ 6036213 w 9526537"/>
              <a:gd name="connsiteY5" fmla="*/ 1639391 h 3333638"/>
              <a:gd name="connsiteX6" fmla="*/ 7341503 w 9526537"/>
              <a:gd name="connsiteY6" fmla="*/ 9531 h 3333638"/>
              <a:gd name="connsiteX7" fmla="*/ 8764485 w 9526537"/>
              <a:gd name="connsiteY7" fmla="*/ 2475166 h 3333638"/>
              <a:gd name="connsiteX8" fmla="*/ 9149496 w 9526537"/>
              <a:gd name="connsiteY8" fmla="*/ 3076745 h 3333638"/>
              <a:gd name="connsiteX9" fmla="*/ 3278085 w 9526537"/>
              <a:gd name="connsiteY9" fmla="*/ 3185029 h 3333638"/>
              <a:gd name="connsiteX10" fmla="*/ 808953 w 9526537"/>
              <a:gd name="connsiteY10" fmla="*/ 3307941 h 3333638"/>
              <a:gd name="connsiteX11" fmla="*/ 688468 w 9526537"/>
              <a:gd name="connsiteY11" fmla="*/ 2471514 h 3333638"/>
              <a:gd name="connsiteX0" fmla="*/ 1777210 w 9526537"/>
              <a:gd name="connsiteY0" fmla="*/ 1170459 h 3386572"/>
              <a:gd name="connsiteX1" fmla="*/ 2960216 w 9526537"/>
              <a:gd name="connsiteY1" fmla="*/ 2200060 h 3386572"/>
              <a:gd name="connsiteX2" fmla="*/ 3356066 w 9526537"/>
              <a:gd name="connsiteY2" fmla="*/ 1260028 h 3386572"/>
              <a:gd name="connsiteX3" fmla="*/ 4255979 w 9526537"/>
              <a:gd name="connsiteY3" fmla="*/ 13298 h 3386572"/>
              <a:gd name="connsiteX4" fmla="*/ 5217292 w 9526537"/>
              <a:gd name="connsiteY4" fmla="*/ 2108004 h 3386572"/>
              <a:gd name="connsiteX5" fmla="*/ 6036213 w 9526537"/>
              <a:gd name="connsiteY5" fmla="*/ 1692325 h 3386572"/>
              <a:gd name="connsiteX6" fmla="*/ 7341503 w 9526537"/>
              <a:gd name="connsiteY6" fmla="*/ 62465 h 3386572"/>
              <a:gd name="connsiteX7" fmla="*/ 8764485 w 9526537"/>
              <a:gd name="connsiteY7" fmla="*/ 2528100 h 3386572"/>
              <a:gd name="connsiteX8" fmla="*/ 9149496 w 9526537"/>
              <a:gd name="connsiteY8" fmla="*/ 3129679 h 3386572"/>
              <a:gd name="connsiteX9" fmla="*/ 3278085 w 9526537"/>
              <a:gd name="connsiteY9" fmla="*/ 3237963 h 3386572"/>
              <a:gd name="connsiteX10" fmla="*/ 808953 w 9526537"/>
              <a:gd name="connsiteY10" fmla="*/ 3360875 h 3386572"/>
              <a:gd name="connsiteX11" fmla="*/ 688468 w 9526537"/>
              <a:gd name="connsiteY11" fmla="*/ 2524448 h 3386572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036213 w 9526537"/>
              <a:gd name="connsiteY5" fmla="*/ 16913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135190 w 9526537"/>
              <a:gd name="connsiteY5" fmla="*/ 18945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140 h 3385253"/>
              <a:gd name="connsiteX1" fmla="*/ 2960216 w 9526537"/>
              <a:gd name="connsiteY1" fmla="*/ 2198741 h 3385253"/>
              <a:gd name="connsiteX2" fmla="*/ 3504531 w 9526537"/>
              <a:gd name="connsiteY2" fmla="*/ 1284109 h 3385253"/>
              <a:gd name="connsiteX3" fmla="*/ 4255979 w 9526537"/>
              <a:gd name="connsiteY3" fmla="*/ 11979 h 3385253"/>
              <a:gd name="connsiteX4" fmla="*/ 5365757 w 9526537"/>
              <a:gd name="connsiteY4" fmla="*/ 2093985 h 3385253"/>
              <a:gd name="connsiteX5" fmla="*/ 6135190 w 9526537"/>
              <a:gd name="connsiteY5" fmla="*/ 1894206 h 3385253"/>
              <a:gd name="connsiteX6" fmla="*/ 7341503 w 9526537"/>
              <a:gd name="connsiteY6" fmla="*/ 61146 h 3385253"/>
              <a:gd name="connsiteX7" fmla="*/ 8764485 w 9526537"/>
              <a:gd name="connsiteY7" fmla="*/ 2526781 h 3385253"/>
              <a:gd name="connsiteX8" fmla="*/ 9149496 w 9526537"/>
              <a:gd name="connsiteY8" fmla="*/ 3128360 h 3385253"/>
              <a:gd name="connsiteX9" fmla="*/ 3278085 w 9526537"/>
              <a:gd name="connsiteY9" fmla="*/ 3236644 h 3385253"/>
              <a:gd name="connsiteX10" fmla="*/ 808953 w 9526537"/>
              <a:gd name="connsiteY10" fmla="*/ 3359556 h 3385253"/>
              <a:gd name="connsiteX11" fmla="*/ 688468 w 9526537"/>
              <a:gd name="connsiteY11" fmla="*/ 2523129 h 3385253"/>
              <a:gd name="connsiteX0" fmla="*/ 1777210 w 9526537"/>
              <a:gd name="connsiteY0" fmla="*/ 1167789 h 3383902"/>
              <a:gd name="connsiteX1" fmla="*/ 2960216 w 9526537"/>
              <a:gd name="connsiteY1" fmla="*/ 2197390 h 3383902"/>
              <a:gd name="connsiteX2" fmla="*/ 3714856 w 9526537"/>
              <a:gd name="connsiteY2" fmla="*/ 1320858 h 3383902"/>
              <a:gd name="connsiteX3" fmla="*/ 4255979 w 9526537"/>
              <a:gd name="connsiteY3" fmla="*/ 10628 h 3383902"/>
              <a:gd name="connsiteX4" fmla="*/ 5365757 w 9526537"/>
              <a:gd name="connsiteY4" fmla="*/ 2092634 h 3383902"/>
              <a:gd name="connsiteX5" fmla="*/ 6135190 w 9526537"/>
              <a:gd name="connsiteY5" fmla="*/ 1892855 h 3383902"/>
              <a:gd name="connsiteX6" fmla="*/ 7341503 w 9526537"/>
              <a:gd name="connsiteY6" fmla="*/ 59795 h 3383902"/>
              <a:gd name="connsiteX7" fmla="*/ 8764485 w 9526537"/>
              <a:gd name="connsiteY7" fmla="*/ 2525430 h 3383902"/>
              <a:gd name="connsiteX8" fmla="*/ 9149496 w 9526537"/>
              <a:gd name="connsiteY8" fmla="*/ 3127009 h 3383902"/>
              <a:gd name="connsiteX9" fmla="*/ 3278085 w 9526537"/>
              <a:gd name="connsiteY9" fmla="*/ 3235293 h 3383902"/>
              <a:gd name="connsiteX10" fmla="*/ 808953 w 9526537"/>
              <a:gd name="connsiteY10" fmla="*/ 3358205 h 3383902"/>
              <a:gd name="connsiteX11" fmla="*/ 688468 w 9526537"/>
              <a:gd name="connsiteY11" fmla="*/ 2521778 h 3383902"/>
              <a:gd name="connsiteX0" fmla="*/ 1777210 w 9526537"/>
              <a:gd name="connsiteY0" fmla="*/ 1167733 h 3383846"/>
              <a:gd name="connsiteX1" fmla="*/ 3182914 w 9526537"/>
              <a:gd name="connsiteY1" fmla="*/ 2159234 h 3383846"/>
              <a:gd name="connsiteX2" fmla="*/ 3714856 w 9526537"/>
              <a:gd name="connsiteY2" fmla="*/ 1320802 h 3383846"/>
              <a:gd name="connsiteX3" fmla="*/ 4255979 w 9526537"/>
              <a:gd name="connsiteY3" fmla="*/ 10572 h 3383846"/>
              <a:gd name="connsiteX4" fmla="*/ 5365757 w 9526537"/>
              <a:gd name="connsiteY4" fmla="*/ 2092578 h 3383846"/>
              <a:gd name="connsiteX5" fmla="*/ 6135190 w 9526537"/>
              <a:gd name="connsiteY5" fmla="*/ 1892799 h 3383846"/>
              <a:gd name="connsiteX6" fmla="*/ 7341503 w 9526537"/>
              <a:gd name="connsiteY6" fmla="*/ 59739 h 3383846"/>
              <a:gd name="connsiteX7" fmla="*/ 8764485 w 9526537"/>
              <a:gd name="connsiteY7" fmla="*/ 2525374 h 3383846"/>
              <a:gd name="connsiteX8" fmla="*/ 9149496 w 9526537"/>
              <a:gd name="connsiteY8" fmla="*/ 3126953 h 3383846"/>
              <a:gd name="connsiteX9" fmla="*/ 3278085 w 9526537"/>
              <a:gd name="connsiteY9" fmla="*/ 3235237 h 3383846"/>
              <a:gd name="connsiteX10" fmla="*/ 808953 w 9526537"/>
              <a:gd name="connsiteY10" fmla="*/ 3358149 h 3383846"/>
              <a:gd name="connsiteX11" fmla="*/ 688468 w 9526537"/>
              <a:gd name="connsiteY11" fmla="*/ 2521722 h 3383846"/>
              <a:gd name="connsiteX0" fmla="*/ 1777210 w 9526537"/>
              <a:gd name="connsiteY0" fmla="*/ 1112975 h 3329088"/>
              <a:gd name="connsiteX1" fmla="*/ 3182914 w 9526537"/>
              <a:gd name="connsiteY1" fmla="*/ 2104476 h 3329088"/>
              <a:gd name="connsiteX2" fmla="*/ 3714856 w 9526537"/>
              <a:gd name="connsiteY2" fmla="*/ 1266044 h 3329088"/>
              <a:gd name="connsiteX3" fmla="*/ 4392072 w 9526537"/>
              <a:gd name="connsiteY3" fmla="*/ 19314 h 3329088"/>
              <a:gd name="connsiteX4" fmla="*/ 5365757 w 9526537"/>
              <a:gd name="connsiteY4" fmla="*/ 2037820 h 3329088"/>
              <a:gd name="connsiteX5" fmla="*/ 6135190 w 9526537"/>
              <a:gd name="connsiteY5" fmla="*/ 1838041 h 3329088"/>
              <a:gd name="connsiteX6" fmla="*/ 7341503 w 9526537"/>
              <a:gd name="connsiteY6" fmla="*/ 4981 h 3329088"/>
              <a:gd name="connsiteX7" fmla="*/ 8764485 w 9526537"/>
              <a:gd name="connsiteY7" fmla="*/ 2470616 h 3329088"/>
              <a:gd name="connsiteX8" fmla="*/ 9149496 w 9526537"/>
              <a:gd name="connsiteY8" fmla="*/ 3072195 h 3329088"/>
              <a:gd name="connsiteX9" fmla="*/ 3278085 w 9526537"/>
              <a:gd name="connsiteY9" fmla="*/ 3180479 h 3329088"/>
              <a:gd name="connsiteX10" fmla="*/ 808953 w 9526537"/>
              <a:gd name="connsiteY10" fmla="*/ 3303391 h 3329088"/>
              <a:gd name="connsiteX11" fmla="*/ 688468 w 9526537"/>
              <a:gd name="connsiteY11" fmla="*/ 2466964 h 332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6537" h="3329088">
                <a:moveTo>
                  <a:pt x="1777210" y="1112975"/>
                </a:moveTo>
                <a:cubicBezTo>
                  <a:pt x="2786679" y="185261"/>
                  <a:pt x="2859973" y="2078965"/>
                  <a:pt x="3182914" y="2104476"/>
                </a:cubicBezTo>
                <a:cubicBezTo>
                  <a:pt x="3505855" y="2129987"/>
                  <a:pt x="3513330" y="1613571"/>
                  <a:pt x="3714856" y="1266044"/>
                </a:cubicBezTo>
                <a:cubicBezTo>
                  <a:pt x="3916382" y="918517"/>
                  <a:pt x="4116922" y="-109315"/>
                  <a:pt x="4392072" y="19314"/>
                </a:cubicBezTo>
                <a:cubicBezTo>
                  <a:pt x="4667222" y="147943"/>
                  <a:pt x="5075237" y="1734699"/>
                  <a:pt x="5365757" y="2037820"/>
                </a:cubicBezTo>
                <a:cubicBezTo>
                  <a:pt x="5656277" y="2340941"/>
                  <a:pt x="5805899" y="2176847"/>
                  <a:pt x="6135190" y="1838041"/>
                </a:cubicBezTo>
                <a:cubicBezTo>
                  <a:pt x="6464481" y="1499235"/>
                  <a:pt x="6903287" y="-100448"/>
                  <a:pt x="7341503" y="4981"/>
                </a:cubicBezTo>
                <a:cubicBezTo>
                  <a:pt x="7779719" y="110410"/>
                  <a:pt x="8463153" y="1959414"/>
                  <a:pt x="8764485" y="2470616"/>
                </a:cubicBezTo>
                <a:cubicBezTo>
                  <a:pt x="9065817" y="2981818"/>
                  <a:pt x="10063896" y="2953885"/>
                  <a:pt x="9149496" y="3072195"/>
                </a:cubicBezTo>
                <a:cubicBezTo>
                  <a:pt x="8235096" y="3190505"/>
                  <a:pt x="4668175" y="3141946"/>
                  <a:pt x="3278085" y="3180479"/>
                </a:cubicBezTo>
                <a:cubicBezTo>
                  <a:pt x="1887995" y="3219012"/>
                  <a:pt x="808953" y="3303391"/>
                  <a:pt x="808953" y="3303391"/>
                </a:cubicBezTo>
                <a:cubicBezTo>
                  <a:pt x="-444906" y="3456481"/>
                  <a:pt x="-44528" y="2893350"/>
                  <a:pt x="688468" y="2466964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AB58B7DB-FD50-4190-8B53-E0C9087B9EE1}"/>
              </a:ext>
            </a:extLst>
          </p:cNvPr>
          <p:cNvSpPr/>
          <p:nvPr/>
        </p:nvSpPr>
        <p:spPr>
          <a:xfrm>
            <a:off x="-4200938" y="4530049"/>
            <a:ext cx="7867882" cy="272848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321839 w 8068193"/>
              <a:gd name="connsiteY0" fmla="*/ 1949966 h 2785265"/>
              <a:gd name="connsiteX1" fmla="*/ 2840492 w 8068193"/>
              <a:gd name="connsiteY1" fmla="*/ 902552 h 2785265"/>
              <a:gd name="connsiteX2" fmla="*/ 3676687 w 8068193"/>
              <a:gd name="connsiteY2" fmla="*/ 1446646 h 2785265"/>
              <a:gd name="connsiteX3" fmla="*/ 4639214 w 8068193"/>
              <a:gd name="connsiteY3" fmla="*/ 2857 h 2785265"/>
              <a:gd name="connsiteX4" fmla="*/ 5361108 w 8068193"/>
              <a:gd name="connsiteY4" fmla="*/ 1061635 h 2785265"/>
              <a:gd name="connsiteX5" fmla="*/ 6050918 w 8068193"/>
              <a:gd name="connsiteY5" fmla="*/ 516203 h 2785265"/>
              <a:gd name="connsiteX6" fmla="*/ 7867019 w 8068193"/>
              <a:gd name="connsiteY6" fmla="*/ 2575609 h 2785265"/>
              <a:gd name="connsiteX7" fmla="*/ 757024 w 8068193"/>
              <a:gd name="connsiteY7" fmla="*/ 2713973 h 2785265"/>
              <a:gd name="connsiteX8" fmla="*/ 163467 w 8068193"/>
              <a:gd name="connsiteY8" fmla="*/ 2553551 h 2785265"/>
              <a:gd name="connsiteX9" fmla="*/ 388055 w 8068193"/>
              <a:gd name="connsiteY9" fmla="*/ 2296878 h 2785265"/>
              <a:gd name="connsiteX10" fmla="*/ 227635 w 8068193"/>
              <a:gd name="connsiteY10" fmla="*/ 2457299 h 2785265"/>
              <a:gd name="connsiteX0" fmla="*/ 1321839 w 7867882"/>
              <a:gd name="connsiteY0" fmla="*/ 1949966 h 2728484"/>
              <a:gd name="connsiteX1" fmla="*/ 2840492 w 7867882"/>
              <a:gd name="connsiteY1" fmla="*/ 902552 h 2728484"/>
              <a:gd name="connsiteX2" fmla="*/ 3676687 w 7867882"/>
              <a:gd name="connsiteY2" fmla="*/ 1446646 h 2728484"/>
              <a:gd name="connsiteX3" fmla="*/ 4639214 w 7867882"/>
              <a:gd name="connsiteY3" fmla="*/ 2857 h 2728484"/>
              <a:gd name="connsiteX4" fmla="*/ 5361108 w 7867882"/>
              <a:gd name="connsiteY4" fmla="*/ 1061635 h 2728484"/>
              <a:gd name="connsiteX5" fmla="*/ 6050918 w 7867882"/>
              <a:gd name="connsiteY5" fmla="*/ 516203 h 2728484"/>
              <a:gd name="connsiteX6" fmla="*/ 7867019 w 7867882"/>
              <a:gd name="connsiteY6" fmla="*/ 2575609 h 2728484"/>
              <a:gd name="connsiteX7" fmla="*/ 757024 w 7867882"/>
              <a:gd name="connsiteY7" fmla="*/ 2713973 h 2728484"/>
              <a:gd name="connsiteX8" fmla="*/ 163467 w 7867882"/>
              <a:gd name="connsiteY8" fmla="*/ 2553551 h 2728484"/>
              <a:gd name="connsiteX9" fmla="*/ 388055 w 7867882"/>
              <a:gd name="connsiteY9" fmla="*/ 2296878 h 2728484"/>
              <a:gd name="connsiteX10" fmla="*/ 227635 w 7867882"/>
              <a:gd name="connsiteY10" fmla="*/ 2457299 h 272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7882" h="2728484">
                <a:moveTo>
                  <a:pt x="1321839" y="1949966"/>
                </a:moveTo>
                <a:cubicBezTo>
                  <a:pt x="2037049" y="1468703"/>
                  <a:pt x="2549617" y="884839"/>
                  <a:pt x="2840492" y="902552"/>
                </a:cubicBezTo>
                <a:cubicBezTo>
                  <a:pt x="3131367" y="920265"/>
                  <a:pt x="3376900" y="1596595"/>
                  <a:pt x="3676687" y="1446646"/>
                </a:cubicBezTo>
                <a:cubicBezTo>
                  <a:pt x="3976474" y="1296697"/>
                  <a:pt x="4358477" y="67025"/>
                  <a:pt x="4639214" y="2857"/>
                </a:cubicBezTo>
                <a:cubicBezTo>
                  <a:pt x="4919951" y="-61311"/>
                  <a:pt x="5125824" y="976077"/>
                  <a:pt x="5361108" y="1061635"/>
                </a:cubicBezTo>
                <a:cubicBezTo>
                  <a:pt x="5596392" y="1147193"/>
                  <a:pt x="5633266" y="263874"/>
                  <a:pt x="6050918" y="516203"/>
                </a:cubicBezTo>
                <a:cubicBezTo>
                  <a:pt x="6468570" y="768532"/>
                  <a:pt x="7784135" y="2361714"/>
                  <a:pt x="7867019" y="2575609"/>
                </a:cubicBezTo>
                <a:cubicBezTo>
                  <a:pt x="7949903" y="2789504"/>
                  <a:pt x="2040949" y="2717649"/>
                  <a:pt x="757024" y="2713973"/>
                </a:cubicBezTo>
                <a:cubicBezTo>
                  <a:pt x="-526901" y="2710297"/>
                  <a:pt x="224962" y="2623067"/>
                  <a:pt x="163467" y="2553551"/>
                </a:cubicBezTo>
                <a:cubicBezTo>
                  <a:pt x="101972" y="2484035"/>
                  <a:pt x="377360" y="2312920"/>
                  <a:pt x="388055" y="2296878"/>
                </a:cubicBezTo>
                <a:cubicBezTo>
                  <a:pt x="398750" y="2280836"/>
                  <a:pt x="238330" y="2446604"/>
                  <a:pt x="227635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48">
            <a:extLst>
              <a:ext uri="{FF2B5EF4-FFF2-40B4-BE49-F238E27FC236}">
                <a16:creationId xmlns:a16="http://schemas.microsoft.com/office/drawing/2014/main" xmlns="" id="{501C822F-5C2C-4B11-A346-B0036D1C43EA}"/>
              </a:ext>
            </a:extLst>
          </p:cNvPr>
          <p:cNvSpPr txBox="1"/>
          <p:nvPr/>
        </p:nvSpPr>
        <p:spPr>
          <a:xfrm>
            <a:off x="4166011" y="207908"/>
            <a:ext cx="7174836" cy="301175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但颜真卿并没有满足于成为一个书法家，甚至，他压根儿不想成为一个书法家。</a:t>
            </a:r>
          </a:p>
          <a:p>
            <a:pPr lvl="0" algn="just" defTabSz="913765">
              <a:lnSpc>
                <a:spcPct val="150000"/>
              </a:lnSpc>
              <a:defRPr/>
            </a:pPr>
            <a:endParaRPr lang="zh-CN" altLang="en-US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他最大的志向，仍然遵循了颜之推以来的家族传统：充实才学、端正操守，成为一个对国家有实际用途的人才。</a:t>
            </a:r>
          </a:p>
          <a:p>
            <a:pPr lvl="0" algn="just" defTabSz="913765">
              <a:lnSpc>
                <a:spcPct val="150000"/>
              </a:lnSpc>
              <a:defRPr/>
            </a:pPr>
            <a:endParaRPr lang="zh-CN" altLang="en-US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怀着这样理想信念的一个人，面对玄宗时期在朝堂上只手遮天的杨国忠，怎么肯放下身段，阿谀奉承呢？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45E50F1C-2EB7-4C4B-997A-741148D326D0}"/>
              </a:ext>
            </a:extLst>
          </p:cNvPr>
          <p:cNvCxnSpPr>
            <a:cxnSpLocks/>
          </p:cNvCxnSpPr>
          <p:nvPr/>
        </p:nvCxnSpPr>
        <p:spPr>
          <a:xfrm>
            <a:off x="4151772" y="3302975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1398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="" id="{E4D5AE3D-03E7-449B-A320-DE0F2FF36E9A}"/>
              </a:ext>
            </a:extLst>
          </p:cNvPr>
          <p:cNvSpPr/>
          <p:nvPr/>
        </p:nvSpPr>
        <p:spPr>
          <a:xfrm>
            <a:off x="2333808" y="400533"/>
            <a:ext cx="938340" cy="938340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413938BC-64EB-4201-8B87-22A7B2C6F8AC}"/>
              </a:ext>
            </a:extLst>
          </p:cNvPr>
          <p:cNvSpPr/>
          <p:nvPr/>
        </p:nvSpPr>
        <p:spPr>
          <a:xfrm>
            <a:off x="-4526686" y="557276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5288E1-FF72-4B98-9DE2-6FD0D9B8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7951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CD37235-3E3F-4F8E-9FE3-7317D605478E}"/>
              </a:ext>
            </a:extLst>
          </p:cNvPr>
          <p:cNvSpPr/>
          <p:nvPr/>
        </p:nvSpPr>
        <p:spPr>
          <a:xfrm>
            <a:off x="805068" y="3785325"/>
            <a:ext cx="9779044" cy="33290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872 w 6572343"/>
              <a:gd name="connsiteY0" fmla="*/ 20611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5674 w 7603145"/>
              <a:gd name="connsiteY0" fmla="*/ 2061104 h 3465697"/>
              <a:gd name="connsiteX1" fmla="*/ 2181058 w 7603145"/>
              <a:gd name="connsiteY1" fmla="*/ 666778 h 3465697"/>
              <a:gd name="connsiteX2" fmla="*/ 3266574 w 7603145"/>
              <a:gd name="connsiteY2" fmla="*/ 1274372 h 3465697"/>
              <a:gd name="connsiteX3" fmla="*/ 4072690 w 7603145"/>
              <a:gd name="connsiteY3" fmla="*/ 95278 h 3465697"/>
              <a:gd name="connsiteX4" fmla="*/ 4590048 w 7603145"/>
              <a:gd name="connsiteY4" fmla="*/ 263720 h 3465697"/>
              <a:gd name="connsiteX5" fmla="*/ 5035216 w 7603145"/>
              <a:gd name="connsiteY5" fmla="*/ 1791730 h 3465697"/>
              <a:gd name="connsiteX6" fmla="*/ 5781174 w 7603145"/>
              <a:gd name="connsiteY6" fmla="*/ 1033741 h 3465697"/>
              <a:gd name="connsiteX7" fmla="*/ 6851984 w 7603145"/>
              <a:gd name="connsiteY7" fmla="*/ 2670036 h 3465697"/>
              <a:gd name="connsiteX8" fmla="*/ 7236995 w 7603145"/>
              <a:gd name="connsiteY8" fmla="*/ 3271615 h 3465697"/>
              <a:gd name="connsiteX9" fmla="*/ 1365584 w 7603145"/>
              <a:gd name="connsiteY9" fmla="*/ 3379899 h 3465697"/>
              <a:gd name="connsiteX10" fmla="*/ 1714500 w 7603145"/>
              <a:gd name="connsiteY10" fmla="*/ 2092520 h 3465697"/>
              <a:gd name="connsiteX11" fmla="*/ 0 w 7603145"/>
              <a:gd name="connsiteY11" fmla="*/ 2346520 h 3465697"/>
              <a:gd name="connsiteX0" fmla="*/ 1247274 w 7704745"/>
              <a:gd name="connsiteY0" fmla="*/ 20611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92100 w 7704745"/>
              <a:gd name="connsiteY11" fmla="*/ 314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2037761 w 8139632"/>
              <a:gd name="connsiteY0" fmla="*/ 2099204 h 3399352"/>
              <a:gd name="connsiteX1" fmla="*/ 2717545 w 8139632"/>
              <a:gd name="connsiteY1" fmla="*/ 666778 h 3399352"/>
              <a:gd name="connsiteX2" fmla="*/ 3803061 w 8139632"/>
              <a:gd name="connsiteY2" fmla="*/ 1274372 h 3399352"/>
              <a:gd name="connsiteX3" fmla="*/ 4609177 w 8139632"/>
              <a:gd name="connsiteY3" fmla="*/ 95278 h 3399352"/>
              <a:gd name="connsiteX4" fmla="*/ 5126535 w 8139632"/>
              <a:gd name="connsiteY4" fmla="*/ 263720 h 3399352"/>
              <a:gd name="connsiteX5" fmla="*/ 5571703 w 8139632"/>
              <a:gd name="connsiteY5" fmla="*/ 1791730 h 3399352"/>
              <a:gd name="connsiteX6" fmla="*/ 6317661 w 8139632"/>
              <a:gd name="connsiteY6" fmla="*/ 1033741 h 3399352"/>
              <a:gd name="connsiteX7" fmla="*/ 7388471 w 8139632"/>
              <a:gd name="connsiteY7" fmla="*/ 2670036 h 3399352"/>
              <a:gd name="connsiteX8" fmla="*/ 7773482 w 8139632"/>
              <a:gd name="connsiteY8" fmla="*/ 3271615 h 3399352"/>
              <a:gd name="connsiteX9" fmla="*/ 1902071 w 8139632"/>
              <a:gd name="connsiteY9" fmla="*/ 3379899 h 3399352"/>
              <a:gd name="connsiteX10" fmla="*/ 434887 w 8139632"/>
              <a:gd name="connsiteY10" fmla="*/ 2994220 h 3399352"/>
              <a:gd name="connsiteX11" fmla="*/ 650787 w 8139632"/>
              <a:gd name="connsiteY11" fmla="*/ 263720 h 3399352"/>
              <a:gd name="connsiteX0" fmla="*/ 1643816 w 7745687"/>
              <a:gd name="connsiteY0" fmla="*/ 2099204 h 3399352"/>
              <a:gd name="connsiteX1" fmla="*/ 2323600 w 7745687"/>
              <a:gd name="connsiteY1" fmla="*/ 666778 h 3399352"/>
              <a:gd name="connsiteX2" fmla="*/ 3409116 w 7745687"/>
              <a:gd name="connsiteY2" fmla="*/ 1274372 h 3399352"/>
              <a:gd name="connsiteX3" fmla="*/ 4215232 w 7745687"/>
              <a:gd name="connsiteY3" fmla="*/ 95278 h 3399352"/>
              <a:gd name="connsiteX4" fmla="*/ 4732590 w 7745687"/>
              <a:gd name="connsiteY4" fmla="*/ 263720 h 3399352"/>
              <a:gd name="connsiteX5" fmla="*/ 5177758 w 7745687"/>
              <a:gd name="connsiteY5" fmla="*/ 1791730 h 3399352"/>
              <a:gd name="connsiteX6" fmla="*/ 5923716 w 7745687"/>
              <a:gd name="connsiteY6" fmla="*/ 1033741 h 3399352"/>
              <a:gd name="connsiteX7" fmla="*/ 6994526 w 7745687"/>
              <a:gd name="connsiteY7" fmla="*/ 2670036 h 3399352"/>
              <a:gd name="connsiteX8" fmla="*/ 7379537 w 7745687"/>
              <a:gd name="connsiteY8" fmla="*/ 3271615 h 3399352"/>
              <a:gd name="connsiteX9" fmla="*/ 1508126 w 7745687"/>
              <a:gd name="connsiteY9" fmla="*/ 3379899 h 3399352"/>
              <a:gd name="connsiteX10" fmla="*/ 40942 w 7745687"/>
              <a:gd name="connsiteY10" fmla="*/ 2994220 h 3399352"/>
              <a:gd name="connsiteX11" fmla="*/ 955342 w 7745687"/>
              <a:gd name="connsiteY11" fmla="*/ 1254320 h 3399352"/>
              <a:gd name="connsiteX0" fmla="*/ 1604897 w 7706768"/>
              <a:gd name="connsiteY0" fmla="*/ 2099204 h 3399352"/>
              <a:gd name="connsiteX1" fmla="*/ 2284681 w 7706768"/>
              <a:gd name="connsiteY1" fmla="*/ 666778 h 3399352"/>
              <a:gd name="connsiteX2" fmla="*/ 3370197 w 7706768"/>
              <a:gd name="connsiteY2" fmla="*/ 1274372 h 3399352"/>
              <a:gd name="connsiteX3" fmla="*/ 4176313 w 7706768"/>
              <a:gd name="connsiteY3" fmla="*/ 95278 h 3399352"/>
              <a:gd name="connsiteX4" fmla="*/ 4693671 w 7706768"/>
              <a:gd name="connsiteY4" fmla="*/ 263720 h 3399352"/>
              <a:gd name="connsiteX5" fmla="*/ 5138839 w 7706768"/>
              <a:gd name="connsiteY5" fmla="*/ 1791730 h 3399352"/>
              <a:gd name="connsiteX6" fmla="*/ 5884797 w 7706768"/>
              <a:gd name="connsiteY6" fmla="*/ 1033741 h 3399352"/>
              <a:gd name="connsiteX7" fmla="*/ 6955607 w 7706768"/>
              <a:gd name="connsiteY7" fmla="*/ 2670036 h 3399352"/>
              <a:gd name="connsiteX8" fmla="*/ 7340618 w 7706768"/>
              <a:gd name="connsiteY8" fmla="*/ 3271615 h 3399352"/>
              <a:gd name="connsiteX9" fmla="*/ 1469207 w 7706768"/>
              <a:gd name="connsiteY9" fmla="*/ 3379899 h 3399352"/>
              <a:gd name="connsiteX10" fmla="*/ 2023 w 7706768"/>
              <a:gd name="connsiteY10" fmla="*/ 2994220 h 3399352"/>
              <a:gd name="connsiteX11" fmla="*/ 1043423 w 7706768"/>
              <a:gd name="connsiteY11" fmla="*/ 632020 h 3399352"/>
              <a:gd name="connsiteX0" fmla="*/ 1602874 w 7704745"/>
              <a:gd name="connsiteY0" fmla="*/ 2105419 h 3405567"/>
              <a:gd name="connsiteX1" fmla="*/ 2282658 w 7704745"/>
              <a:gd name="connsiteY1" fmla="*/ 672993 h 3405567"/>
              <a:gd name="connsiteX2" fmla="*/ 3368174 w 7704745"/>
              <a:gd name="connsiteY2" fmla="*/ 1280587 h 3405567"/>
              <a:gd name="connsiteX3" fmla="*/ 4174290 w 7704745"/>
              <a:gd name="connsiteY3" fmla="*/ 101493 h 3405567"/>
              <a:gd name="connsiteX4" fmla="*/ 4691648 w 7704745"/>
              <a:gd name="connsiteY4" fmla="*/ 269935 h 3405567"/>
              <a:gd name="connsiteX5" fmla="*/ 5136816 w 7704745"/>
              <a:gd name="connsiteY5" fmla="*/ 1797945 h 3405567"/>
              <a:gd name="connsiteX6" fmla="*/ 5882774 w 7704745"/>
              <a:gd name="connsiteY6" fmla="*/ 1039956 h 3405567"/>
              <a:gd name="connsiteX7" fmla="*/ 6953584 w 7704745"/>
              <a:gd name="connsiteY7" fmla="*/ 2676251 h 3405567"/>
              <a:gd name="connsiteX8" fmla="*/ 7338595 w 7704745"/>
              <a:gd name="connsiteY8" fmla="*/ 3277830 h 3405567"/>
              <a:gd name="connsiteX9" fmla="*/ 1467184 w 7704745"/>
              <a:gd name="connsiteY9" fmla="*/ 3386114 h 3405567"/>
              <a:gd name="connsiteX10" fmla="*/ 0 w 7704745"/>
              <a:gd name="connsiteY10" fmla="*/ 3000435 h 3405567"/>
              <a:gd name="connsiteX11" fmla="*/ 1041400 w 7704745"/>
              <a:gd name="connsiteY11" fmla="*/ 638235 h 3405567"/>
              <a:gd name="connsiteX0" fmla="*/ 2542674 w 8644545"/>
              <a:gd name="connsiteY0" fmla="*/ 2099205 h 3386524"/>
              <a:gd name="connsiteX1" fmla="*/ 3222458 w 8644545"/>
              <a:gd name="connsiteY1" fmla="*/ 666779 h 3386524"/>
              <a:gd name="connsiteX2" fmla="*/ 4307974 w 8644545"/>
              <a:gd name="connsiteY2" fmla="*/ 1274373 h 3386524"/>
              <a:gd name="connsiteX3" fmla="*/ 5114090 w 8644545"/>
              <a:gd name="connsiteY3" fmla="*/ 95279 h 3386524"/>
              <a:gd name="connsiteX4" fmla="*/ 5631448 w 8644545"/>
              <a:gd name="connsiteY4" fmla="*/ 263721 h 3386524"/>
              <a:gd name="connsiteX5" fmla="*/ 6076616 w 8644545"/>
              <a:gd name="connsiteY5" fmla="*/ 1791731 h 3386524"/>
              <a:gd name="connsiteX6" fmla="*/ 6822574 w 8644545"/>
              <a:gd name="connsiteY6" fmla="*/ 1033742 h 3386524"/>
              <a:gd name="connsiteX7" fmla="*/ 7893384 w 8644545"/>
              <a:gd name="connsiteY7" fmla="*/ 2670037 h 3386524"/>
              <a:gd name="connsiteX8" fmla="*/ 8278395 w 8644545"/>
              <a:gd name="connsiteY8" fmla="*/ 3271616 h 3386524"/>
              <a:gd name="connsiteX9" fmla="*/ 2406984 w 8644545"/>
              <a:gd name="connsiteY9" fmla="*/ 3379900 h 3386524"/>
              <a:gd name="connsiteX10" fmla="*/ 0 w 8644545"/>
              <a:gd name="connsiteY10" fmla="*/ 3375221 h 3386524"/>
              <a:gd name="connsiteX11" fmla="*/ 1981200 w 8644545"/>
              <a:gd name="connsiteY11" fmla="*/ 632021 h 3386524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5165112 w 8644545"/>
              <a:gd name="connsiteY5" fmla="*/ 2069725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55436"/>
              <a:gd name="connsiteY0" fmla="*/ 2334668 h 3621987"/>
              <a:gd name="connsiteX1" fmla="*/ 3311358 w 8655436"/>
              <a:gd name="connsiteY1" fmla="*/ 2832642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2334668 h 3621987"/>
              <a:gd name="connsiteX1" fmla="*/ 2834890 w 8655436"/>
              <a:gd name="connsiteY1" fmla="*/ 2619990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1903531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213410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213410 w 8655436"/>
              <a:gd name="connsiteY1" fmla="*/ 2551004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14033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133073 w 9074476"/>
              <a:gd name="connsiteY0" fmla="*/ 1882910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54534 w 9110257"/>
              <a:gd name="connsiteY0" fmla="*/ 1053571 h 3191494"/>
              <a:gd name="connsiteX1" fmla="*/ 2564651 w 9110257"/>
              <a:gd name="connsiteY1" fmla="*/ 2487209 h 3191494"/>
              <a:gd name="connsiteX2" fmla="*/ 2815489 w 9110257"/>
              <a:gd name="connsiteY2" fmla="*/ 1228199 h 3191494"/>
              <a:gd name="connsiteX3" fmla="*/ 3165852 w 9110257"/>
              <a:gd name="connsiteY3" fmla="*/ 70370 h 3191494"/>
              <a:gd name="connsiteX4" fmla="*/ 4325407 w 9110257"/>
              <a:gd name="connsiteY4" fmla="*/ 1897491 h 3191494"/>
              <a:gd name="connsiteX5" fmla="*/ 5619933 w 9110257"/>
              <a:gd name="connsiteY5" fmla="*/ 1639232 h 3191494"/>
              <a:gd name="connsiteX6" fmla="*/ 6925223 w 9110257"/>
              <a:gd name="connsiteY6" fmla="*/ 9372 h 3191494"/>
              <a:gd name="connsiteX7" fmla="*/ 8348205 w 9110257"/>
              <a:gd name="connsiteY7" fmla="*/ 2475007 h 3191494"/>
              <a:gd name="connsiteX8" fmla="*/ 8733216 w 9110257"/>
              <a:gd name="connsiteY8" fmla="*/ 3076586 h 3191494"/>
              <a:gd name="connsiteX9" fmla="*/ 2861805 w 9110257"/>
              <a:gd name="connsiteY9" fmla="*/ 3184870 h 3191494"/>
              <a:gd name="connsiteX10" fmla="*/ 454821 w 9110257"/>
              <a:gd name="connsiteY10" fmla="*/ 3180191 h 3191494"/>
              <a:gd name="connsiteX11" fmla="*/ 272188 w 9110257"/>
              <a:gd name="connsiteY11" fmla="*/ 2471355 h 3191494"/>
              <a:gd name="connsiteX0" fmla="*/ 1766426 w 9122149"/>
              <a:gd name="connsiteY0" fmla="*/ 1053571 h 3307782"/>
              <a:gd name="connsiteX1" fmla="*/ 2576543 w 9122149"/>
              <a:gd name="connsiteY1" fmla="*/ 2487209 h 3307782"/>
              <a:gd name="connsiteX2" fmla="*/ 2827381 w 9122149"/>
              <a:gd name="connsiteY2" fmla="*/ 1228199 h 3307782"/>
              <a:gd name="connsiteX3" fmla="*/ 3177744 w 9122149"/>
              <a:gd name="connsiteY3" fmla="*/ 70370 h 3307782"/>
              <a:gd name="connsiteX4" fmla="*/ 4337299 w 9122149"/>
              <a:gd name="connsiteY4" fmla="*/ 1897491 h 3307782"/>
              <a:gd name="connsiteX5" fmla="*/ 5631825 w 9122149"/>
              <a:gd name="connsiteY5" fmla="*/ 1639232 h 3307782"/>
              <a:gd name="connsiteX6" fmla="*/ 6937115 w 9122149"/>
              <a:gd name="connsiteY6" fmla="*/ 9372 h 3307782"/>
              <a:gd name="connsiteX7" fmla="*/ 8360097 w 9122149"/>
              <a:gd name="connsiteY7" fmla="*/ 2475007 h 3307782"/>
              <a:gd name="connsiteX8" fmla="*/ 8745108 w 9122149"/>
              <a:gd name="connsiteY8" fmla="*/ 3076586 h 3307782"/>
              <a:gd name="connsiteX9" fmla="*/ 2873697 w 9122149"/>
              <a:gd name="connsiteY9" fmla="*/ 3184870 h 3307782"/>
              <a:gd name="connsiteX10" fmla="*/ 404565 w 9122149"/>
              <a:gd name="connsiteY10" fmla="*/ 3307782 h 3307782"/>
              <a:gd name="connsiteX11" fmla="*/ 284080 w 9122149"/>
              <a:gd name="connsiteY11" fmla="*/ 2471355 h 3307782"/>
              <a:gd name="connsiteX0" fmla="*/ 2137993 w 9493716"/>
              <a:gd name="connsiteY0" fmla="*/ 1053571 h 3307782"/>
              <a:gd name="connsiteX1" fmla="*/ 2948110 w 9493716"/>
              <a:gd name="connsiteY1" fmla="*/ 2487209 h 3307782"/>
              <a:gd name="connsiteX2" fmla="*/ 3198948 w 9493716"/>
              <a:gd name="connsiteY2" fmla="*/ 1228199 h 3307782"/>
              <a:gd name="connsiteX3" fmla="*/ 3549311 w 9493716"/>
              <a:gd name="connsiteY3" fmla="*/ 70370 h 3307782"/>
              <a:gd name="connsiteX4" fmla="*/ 4708866 w 9493716"/>
              <a:gd name="connsiteY4" fmla="*/ 1897491 h 3307782"/>
              <a:gd name="connsiteX5" fmla="*/ 6003392 w 9493716"/>
              <a:gd name="connsiteY5" fmla="*/ 1639232 h 3307782"/>
              <a:gd name="connsiteX6" fmla="*/ 7308682 w 9493716"/>
              <a:gd name="connsiteY6" fmla="*/ 9372 h 3307782"/>
              <a:gd name="connsiteX7" fmla="*/ 8731664 w 9493716"/>
              <a:gd name="connsiteY7" fmla="*/ 2475007 h 3307782"/>
              <a:gd name="connsiteX8" fmla="*/ 9116675 w 9493716"/>
              <a:gd name="connsiteY8" fmla="*/ 3076586 h 3307782"/>
              <a:gd name="connsiteX9" fmla="*/ 3245264 w 9493716"/>
              <a:gd name="connsiteY9" fmla="*/ 3184870 h 3307782"/>
              <a:gd name="connsiteX10" fmla="*/ 776132 w 9493716"/>
              <a:gd name="connsiteY10" fmla="*/ 3307782 h 3307782"/>
              <a:gd name="connsiteX11" fmla="*/ 655647 w 9493716"/>
              <a:gd name="connsiteY11" fmla="*/ 2471355 h 3307782"/>
              <a:gd name="connsiteX0" fmla="*/ 2170814 w 9526537"/>
              <a:gd name="connsiteY0" fmla="*/ 1053571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066041 w 9526537"/>
              <a:gd name="connsiteY2" fmla="*/ 118566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582132 w 9526537"/>
              <a:gd name="connsiteY3" fmla="*/ 70541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960216 w 9526537"/>
              <a:gd name="connsiteY1" fmla="*/ 2147138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25 h 3333638"/>
              <a:gd name="connsiteX1" fmla="*/ 2960216 w 9526537"/>
              <a:gd name="connsiteY1" fmla="*/ 2147126 h 3333638"/>
              <a:gd name="connsiteX2" fmla="*/ 3356066 w 9526537"/>
              <a:gd name="connsiteY2" fmla="*/ 1207094 h 3333638"/>
              <a:gd name="connsiteX3" fmla="*/ 3934305 w 9526537"/>
              <a:gd name="connsiteY3" fmla="*/ 49264 h 3333638"/>
              <a:gd name="connsiteX4" fmla="*/ 5217292 w 9526537"/>
              <a:gd name="connsiteY4" fmla="*/ 2055070 h 3333638"/>
              <a:gd name="connsiteX5" fmla="*/ 6036213 w 9526537"/>
              <a:gd name="connsiteY5" fmla="*/ 1639391 h 3333638"/>
              <a:gd name="connsiteX6" fmla="*/ 7341503 w 9526537"/>
              <a:gd name="connsiteY6" fmla="*/ 9531 h 3333638"/>
              <a:gd name="connsiteX7" fmla="*/ 8764485 w 9526537"/>
              <a:gd name="connsiteY7" fmla="*/ 2475166 h 3333638"/>
              <a:gd name="connsiteX8" fmla="*/ 9149496 w 9526537"/>
              <a:gd name="connsiteY8" fmla="*/ 3076745 h 3333638"/>
              <a:gd name="connsiteX9" fmla="*/ 3278085 w 9526537"/>
              <a:gd name="connsiteY9" fmla="*/ 3185029 h 3333638"/>
              <a:gd name="connsiteX10" fmla="*/ 808953 w 9526537"/>
              <a:gd name="connsiteY10" fmla="*/ 3307941 h 3333638"/>
              <a:gd name="connsiteX11" fmla="*/ 688468 w 9526537"/>
              <a:gd name="connsiteY11" fmla="*/ 2471514 h 3333638"/>
              <a:gd name="connsiteX0" fmla="*/ 1777210 w 9526537"/>
              <a:gd name="connsiteY0" fmla="*/ 1170459 h 3386572"/>
              <a:gd name="connsiteX1" fmla="*/ 2960216 w 9526537"/>
              <a:gd name="connsiteY1" fmla="*/ 2200060 h 3386572"/>
              <a:gd name="connsiteX2" fmla="*/ 3356066 w 9526537"/>
              <a:gd name="connsiteY2" fmla="*/ 1260028 h 3386572"/>
              <a:gd name="connsiteX3" fmla="*/ 4255979 w 9526537"/>
              <a:gd name="connsiteY3" fmla="*/ 13298 h 3386572"/>
              <a:gd name="connsiteX4" fmla="*/ 5217292 w 9526537"/>
              <a:gd name="connsiteY4" fmla="*/ 2108004 h 3386572"/>
              <a:gd name="connsiteX5" fmla="*/ 6036213 w 9526537"/>
              <a:gd name="connsiteY5" fmla="*/ 1692325 h 3386572"/>
              <a:gd name="connsiteX6" fmla="*/ 7341503 w 9526537"/>
              <a:gd name="connsiteY6" fmla="*/ 62465 h 3386572"/>
              <a:gd name="connsiteX7" fmla="*/ 8764485 w 9526537"/>
              <a:gd name="connsiteY7" fmla="*/ 2528100 h 3386572"/>
              <a:gd name="connsiteX8" fmla="*/ 9149496 w 9526537"/>
              <a:gd name="connsiteY8" fmla="*/ 3129679 h 3386572"/>
              <a:gd name="connsiteX9" fmla="*/ 3278085 w 9526537"/>
              <a:gd name="connsiteY9" fmla="*/ 3237963 h 3386572"/>
              <a:gd name="connsiteX10" fmla="*/ 808953 w 9526537"/>
              <a:gd name="connsiteY10" fmla="*/ 3360875 h 3386572"/>
              <a:gd name="connsiteX11" fmla="*/ 688468 w 9526537"/>
              <a:gd name="connsiteY11" fmla="*/ 2524448 h 3386572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036213 w 9526537"/>
              <a:gd name="connsiteY5" fmla="*/ 16913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135190 w 9526537"/>
              <a:gd name="connsiteY5" fmla="*/ 18945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140 h 3385253"/>
              <a:gd name="connsiteX1" fmla="*/ 2960216 w 9526537"/>
              <a:gd name="connsiteY1" fmla="*/ 2198741 h 3385253"/>
              <a:gd name="connsiteX2" fmla="*/ 3504531 w 9526537"/>
              <a:gd name="connsiteY2" fmla="*/ 1284109 h 3385253"/>
              <a:gd name="connsiteX3" fmla="*/ 4255979 w 9526537"/>
              <a:gd name="connsiteY3" fmla="*/ 11979 h 3385253"/>
              <a:gd name="connsiteX4" fmla="*/ 5365757 w 9526537"/>
              <a:gd name="connsiteY4" fmla="*/ 2093985 h 3385253"/>
              <a:gd name="connsiteX5" fmla="*/ 6135190 w 9526537"/>
              <a:gd name="connsiteY5" fmla="*/ 1894206 h 3385253"/>
              <a:gd name="connsiteX6" fmla="*/ 7341503 w 9526537"/>
              <a:gd name="connsiteY6" fmla="*/ 61146 h 3385253"/>
              <a:gd name="connsiteX7" fmla="*/ 8764485 w 9526537"/>
              <a:gd name="connsiteY7" fmla="*/ 2526781 h 3385253"/>
              <a:gd name="connsiteX8" fmla="*/ 9149496 w 9526537"/>
              <a:gd name="connsiteY8" fmla="*/ 3128360 h 3385253"/>
              <a:gd name="connsiteX9" fmla="*/ 3278085 w 9526537"/>
              <a:gd name="connsiteY9" fmla="*/ 3236644 h 3385253"/>
              <a:gd name="connsiteX10" fmla="*/ 808953 w 9526537"/>
              <a:gd name="connsiteY10" fmla="*/ 3359556 h 3385253"/>
              <a:gd name="connsiteX11" fmla="*/ 688468 w 9526537"/>
              <a:gd name="connsiteY11" fmla="*/ 2523129 h 3385253"/>
              <a:gd name="connsiteX0" fmla="*/ 1777210 w 9526537"/>
              <a:gd name="connsiteY0" fmla="*/ 1167789 h 3383902"/>
              <a:gd name="connsiteX1" fmla="*/ 2960216 w 9526537"/>
              <a:gd name="connsiteY1" fmla="*/ 2197390 h 3383902"/>
              <a:gd name="connsiteX2" fmla="*/ 3714856 w 9526537"/>
              <a:gd name="connsiteY2" fmla="*/ 1320858 h 3383902"/>
              <a:gd name="connsiteX3" fmla="*/ 4255979 w 9526537"/>
              <a:gd name="connsiteY3" fmla="*/ 10628 h 3383902"/>
              <a:gd name="connsiteX4" fmla="*/ 5365757 w 9526537"/>
              <a:gd name="connsiteY4" fmla="*/ 2092634 h 3383902"/>
              <a:gd name="connsiteX5" fmla="*/ 6135190 w 9526537"/>
              <a:gd name="connsiteY5" fmla="*/ 1892855 h 3383902"/>
              <a:gd name="connsiteX6" fmla="*/ 7341503 w 9526537"/>
              <a:gd name="connsiteY6" fmla="*/ 59795 h 3383902"/>
              <a:gd name="connsiteX7" fmla="*/ 8764485 w 9526537"/>
              <a:gd name="connsiteY7" fmla="*/ 2525430 h 3383902"/>
              <a:gd name="connsiteX8" fmla="*/ 9149496 w 9526537"/>
              <a:gd name="connsiteY8" fmla="*/ 3127009 h 3383902"/>
              <a:gd name="connsiteX9" fmla="*/ 3278085 w 9526537"/>
              <a:gd name="connsiteY9" fmla="*/ 3235293 h 3383902"/>
              <a:gd name="connsiteX10" fmla="*/ 808953 w 9526537"/>
              <a:gd name="connsiteY10" fmla="*/ 3358205 h 3383902"/>
              <a:gd name="connsiteX11" fmla="*/ 688468 w 9526537"/>
              <a:gd name="connsiteY11" fmla="*/ 2521778 h 3383902"/>
              <a:gd name="connsiteX0" fmla="*/ 1777210 w 9526537"/>
              <a:gd name="connsiteY0" fmla="*/ 1167733 h 3383846"/>
              <a:gd name="connsiteX1" fmla="*/ 3182914 w 9526537"/>
              <a:gd name="connsiteY1" fmla="*/ 2159234 h 3383846"/>
              <a:gd name="connsiteX2" fmla="*/ 3714856 w 9526537"/>
              <a:gd name="connsiteY2" fmla="*/ 1320802 h 3383846"/>
              <a:gd name="connsiteX3" fmla="*/ 4255979 w 9526537"/>
              <a:gd name="connsiteY3" fmla="*/ 10572 h 3383846"/>
              <a:gd name="connsiteX4" fmla="*/ 5365757 w 9526537"/>
              <a:gd name="connsiteY4" fmla="*/ 2092578 h 3383846"/>
              <a:gd name="connsiteX5" fmla="*/ 6135190 w 9526537"/>
              <a:gd name="connsiteY5" fmla="*/ 1892799 h 3383846"/>
              <a:gd name="connsiteX6" fmla="*/ 7341503 w 9526537"/>
              <a:gd name="connsiteY6" fmla="*/ 59739 h 3383846"/>
              <a:gd name="connsiteX7" fmla="*/ 8764485 w 9526537"/>
              <a:gd name="connsiteY7" fmla="*/ 2525374 h 3383846"/>
              <a:gd name="connsiteX8" fmla="*/ 9149496 w 9526537"/>
              <a:gd name="connsiteY8" fmla="*/ 3126953 h 3383846"/>
              <a:gd name="connsiteX9" fmla="*/ 3278085 w 9526537"/>
              <a:gd name="connsiteY9" fmla="*/ 3235237 h 3383846"/>
              <a:gd name="connsiteX10" fmla="*/ 808953 w 9526537"/>
              <a:gd name="connsiteY10" fmla="*/ 3358149 h 3383846"/>
              <a:gd name="connsiteX11" fmla="*/ 688468 w 9526537"/>
              <a:gd name="connsiteY11" fmla="*/ 2521722 h 3383846"/>
              <a:gd name="connsiteX0" fmla="*/ 1777210 w 9526537"/>
              <a:gd name="connsiteY0" fmla="*/ 1112975 h 3329088"/>
              <a:gd name="connsiteX1" fmla="*/ 3182914 w 9526537"/>
              <a:gd name="connsiteY1" fmla="*/ 2104476 h 3329088"/>
              <a:gd name="connsiteX2" fmla="*/ 3714856 w 9526537"/>
              <a:gd name="connsiteY2" fmla="*/ 1266044 h 3329088"/>
              <a:gd name="connsiteX3" fmla="*/ 4392072 w 9526537"/>
              <a:gd name="connsiteY3" fmla="*/ 19314 h 3329088"/>
              <a:gd name="connsiteX4" fmla="*/ 5365757 w 9526537"/>
              <a:gd name="connsiteY4" fmla="*/ 2037820 h 3329088"/>
              <a:gd name="connsiteX5" fmla="*/ 6135190 w 9526537"/>
              <a:gd name="connsiteY5" fmla="*/ 1838041 h 3329088"/>
              <a:gd name="connsiteX6" fmla="*/ 7341503 w 9526537"/>
              <a:gd name="connsiteY6" fmla="*/ 4981 h 3329088"/>
              <a:gd name="connsiteX7" fmla="*/ 8764485 w 9526537"/>
              <a:gd name="connsiteY7" fmla="*/ 2470616 h 3329088"/>
              <a:gd name="connsiteX8" fmla="*/ 9149496 w 9526537"/>
              <a:gd name="connsiteY8" fmla="*/ 3072195 h 3329088"/>
              <a:gd name="connsiteX9" fmla="*/ 3278085 w 9526537"/>
              <a:gd name="connsiteY9" fmla="*/ 3180479 h 3329088"/>
              <a:gd name="connsiteX10" fmla="*/ 808953 w 9526537"/>
              <a:gd name="connsiteY10" fmla="*/ 3303391 h 3329088"/>
              <a:gd name="connsiteX11" fmla="*/ 688468 w 9526537"/>
              <a:gd name="connsiteY11" fmla="*/ 2466964 h 332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6537" h="3329088">
                <a:moveTo>
                  <a:pt x="1777210" y="1112975"/>
                </a:moveTo>
                <a:cubicBezTo>
                  <a:pt x="2786679" y="185261"/>
                  <a:pt x="2859973" y="2078965"/>
                  <a:pt x="3182914" y="2104476"/>
                </a:cubicBezTo>
                <a:cubicBezTo>
                  <a:pt x="3505855" y="2129987"/>
                  <a:pt x="3513330" y="1613571"/>
                  <a:pt x="3714856" y="1266044"/>
                </a:cubicBezTo>
                <a:cubicBezTo>
                  <a:pt x="3916382" y="918517"/>
                  <a:pt x="4116922" y="-109315"/>
                  <a:pt x="4392072" y="19314"/>
                </a:cubicBezTo>
                <a:cubicBezTo>
                  <a:pt x="4667222" y="147943"/>
                  <a:pt x="5075237" y="1734699"/>
                  <a:pt x="5365757" y="2037820"/>
                </a:cubicBezTo>
                <a:cubicBezTo>
                  <a:pt x="5656277" y="2340941"/>
                  <a:pt x="5805899" y="2176847"/>
                  <a:pt x="6135190" y="1838041"/>
                </a:cubicBezTo>
                <a:cubicBezTo>
                  <a:pt x="6464481" y="1499235"/>
                  <a:pt x="6903287" y="-100448"/>
                  <a:pt x="7341503" y="4981"/>
                </a:cubicBezTo>
                <a:cubicBezTo>
                  <a:pt x="7779719" y="110410"/>
                  <a:pt x="8463153" y="1959414"/>
                  <a:pt x="8764485" y="2470616"/>
                </a:cubicBezTo>
                <a:cubicBezTo>
                  <a:pt x="9065817" y="2981818"/>
                  <a:pt x="10063896" y="2953885"/>
                  <a:pt x="9149496" y="3072195"/>
                </a:cubicBezTo>
                <a:cubicBezTo>
                  <a:pt x="8235096" y="3190505"/>
                  <a:pt x="4668175" y="3141946"/>
                  <a:pt x="3278085" y="3180479"/>
                </a:cubicBezTo>
                <a:cubicBezTo>
                  <a:pt x="1887995" y="3219012"/>
                  <a:pt x="808953" y="3303391"/>
                  <a:pt x="808953" y="3303391"/>
                </a:cubicBezTo>
                <a:cubicBezTo>
                  <a:pt x="-444906" y="3456481"/>
                  <a:pt x="-44528" y="2893350"/>
                  <a:pt x="688468" y="2466964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AB58B7DB-FD50-4190-8B53-E0C9087B9EE1}"/>
              </a:ext>
            </a:extLst>
          </p:cNvPr>
          <p:cNvSpPr/>
          <p:nvPr/>
        </p:nvSpPr>
        <p:spPr>
          <a:xfrm>
            <a:off x="-4200938" y="4530049"/>
            <a:ext cx="7867882" cy="272848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321839 w 8068193"/>
              <a:gd name="connsiteY0" fmla="*/ 1949966 h 2785265"/>
              <a:gd name="connsiteX1" fmla="*/ 2840492 w 8068193"/>
              <a:gd name="connsiteY1" fmla="*/ 902552 h 2785265"/>
              <a:gd name="connsiteX2" fmla="*/ 3676687 w 8068193"/>
              <a:gd name="connsiteY2" fmla="*/ 1446646 h 2785265"/>
              <a:gd name="connsiteX3" fmla="*/ 4639214 w 8068193"/>
              <a:gd name="connsiteY3" fmla="*/ 2857 h 2785265"/>
              <a:gd name="connsiteX4" fmla="*/ 5361108 w 8068193"/>
              <a:gd name="connsiteY4" fmla="*/ 1061635 h 2785265"/>
              <a:gd name="connsiteX5" fmla="*/ 6050918 w 8068193"/>
              <a:gd name="connsiteY5" fmla="*/ 516203 h 2785265"/>
              <a:gd name="connsiteX6" fmla="*/ 7867019 w 8068193"/>
              <a:gd name="connsiteY6" fmla="*/ 2575609 h 2785265"/>
              <a:gd name="connsiteX7" fmla="*/ 757024 w 8068193"/>
              <a:gd name="connsiteY7" fmla="*/ 2713973 h 2785265"/>
              <a:gd name="connsiteX8" fmla="*/ 163467 w 8068193"/>
              <a:gd name="connsiteY8" fmla="*/ 2553551 h 2785265"/>
              <a:gd name="connsiteX9" fmla="*/ 388055 w 8068193"/>
              <a:gd name="connsiteY9" fmla="*/ 2296878 h 2785265"/>
              <a:gd name="connsiteX10" fmla="*/ 227635 w 8068193"/>
              <a:gd name="connsiteY10" fmla="*/ 2457299 h 2785265"/>
              <a:gd name="connsiteX0" fmla="*/ 1321839 w 7867882"/>
              <a:gd name="connsiteY0" fmla="*/ 1949966 h 2728484"/>
              <a:gd name="connsiteX1" fmla="*/ 2840492 w 7867882"/>
              <a:gd name="connsiteY1" fmla="*/ 902552 h 2728484"/>
              <a:gd name="connsiteX2" fmla="*/ 3676687 w 7867882"/>
              <a:gd name="connsiteY2" fmla="*/ 1446646 h 2728484"/>
              <a:gd name="connsiteX3" fmla="*/ 4639214 w 7867882"/>
              <a:gd name="connsiteY3" fmla="*/ 2857 h 2728484"/>
              <a:gd name="connsiteX4" fmla="*/ 5361108 w 7867882"/>
              <a:gd name="connsiteY4" fmla="*/ 1061635 h 2728484"/>
              <a:gd name="connsiteX5" fmla="*/ 6050918 w 7867882"/>
              <a:gd name="connsiteY5" fmla="*/ 516203 h 2728484"/>
              <a:gd name="connsiteX6" fmla="*/ 7867019 w 7867882"/>
              <a:gd name="connsiteY6" fmla="*/ 2575609 h 2728484"/>
              <a:gd name="connsiteX7" fmla="*/ 757024 w 7867882"/>
              <a:gd name="connsiteY7" fmla="*/ 2713973 h 2728484"/>
              <a:gd name="connsiteX8" fmla="*/ 163467 w 7867882"/>
              <a:gd name="connsiteY8" fmla="*/ 2553551 h 2728484"/>
              <a:gd name="connsiteX9" fmla="*/ 388055 w 7867882"/>
              <a:gd name="connsiteY9" fmla="*/ 2296878 h 2728484"/>
              <a:gd name="connsiteX10" fmla="*/ 227635 w 7867882"/>
              <a:gd name="connsiteY10" fmla="*/ 2457299 h 272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7882" h="2728484">
                <a:moveTo>
                  <a:pt x="1321839" y="1949966"/>
                </a:moveTo>
                <a:cubicBezTo>
                  <a:pt x="2037049" y="1468703"/>
                  <a:pt x="2549617" y="884839"/>
                  <a:pt x="2840492" y="902552"/>
                </a:cubicBezTo>
                <a:cubicBezTo>
                  <a:pt x="3131367" y="920265"/>
                  <a:pt x="3376900" y="1596595"/>
                  <a:pt x="3676687" y="1446646"/>
                </a:cubicBezTo>
                <a:cubicBezTo>
                  <a:pt x="3976474" y="1296697"/>
                  <a:pt x="4358477" y="67025"/>
                  <a:pt x="4639214" y="2857"/>
                </a:cubicBezTo>
                <a:cubicBezTo>
                  <a:pt x="4919951" y="-61311"/>
                  <a:pt x="5125824" y="976077"/>
                  <a:pt x="5361108" y="1061635"/>
                </a:cubicBezTo>
                <a:cubicBezTo>
                  <a:pt x="5596392" y="1147193"/>
                  <a:pt x="5633266" y="263874"/>
                  <a:pt x="6050918" y="516203"/>
                </a:cubicBezTo>
                <a:cubicBezTo>
                  <a:pt x="6468570" y="768532"/>
                  <a:pt x="7784135" y="2361714"/>
                  <a:pt x="7867019" y="2575609"/>
                </a:cubicBezTo>
                <a:cubicBezTo>
                  <a:pt x="7949903" y="2789504"/>
                  <a:pt x="2040949" y="2717649"/>
                  <a:pt x="757024" y="2713973"/>
                </a:cubicBezTo>
                <a:cubicBezTo>
                  <a:pt x="-526901" y="2710297"/>
                  <a:pt x="224962" y="2623067"/>
                  <a:pt x="163467" y="2553551"/>
                </a:cubicBezTo>
                <a:cubicBezTo>
                  <a:pt x="101972" y="2484035"/>
                  <a:pt x="377360" y="2312920"/>
                  <a:pt x="388055" y="2296878"/>
                </a:cubicBezTo>
                <a:cubicBezTo>
                  <a:pt x="398750" y="2280836"/>
                  <a:pt x="238330" y="2446604"/>
                  <a:pt x="227635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48">
            <a:extLst>
              <a:ext uri="{FF2B5EF4-FFF2-40B4-BE49-F238E27FC236}">
                <a16:creationId xmlns:a16="http://schemas.microsoft.com/office/drawing/2014/main" xmlns="" id="{501C822F-5C2C-4B11-A346-B0036D1C43EA}"/>
              </a:ext>
            </a:extLst>
          </p:cNvPr>
          <p:cNvSpPr txBox="1"/>
          <p:nvPr/>
        </p:nvSpPr>
        <p:spPr>
          <a:xfrm>
            <a:off x="4458111" y="202317"/>
            <a:ext cx="7174836" cy="301175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杨国忠趁机将颜真卿排挤出朝，让他出任平原郡太守</a:t>
            </a:r>
            <a:r>
              <a:rPr lang="zh-CN" altLang="en-US" sz="12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（治所在今山东陵县）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。平原郡属河北道，当时为平卢、范阳、河东三镇节度使兼河北采访使安禄山所管辖。</a:t>
            </a:r>
          </a:p>
          <a:p>
            <a:pPr lvl="0" algn="just" defTabSz="913765">
              <a:lnSpc>
                <a:spcPct val="150000"/>
              </a:lnSpc>
              <a:defRPr/>
            </a:pPr>
            <a:endParaRPr lang="zh-CN" altLang="en-US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他借口防洪防灾的需要，派人疏浚河道、高筑城墙、登记壮丁、囤积粮草，为未来的战事做准备。同时在业余时间，不忘约上一群文人朋友，喝喝酒、写写诗，树立文艺太守的人设，降低安禄山的警惕性。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0E249755-C818-43BE-A91E-0AA379BFF6CF}"/>
              </a:ext>
            </a:extLst>
          </p:cNvPr>
          <p:cNvCxnSpPr>
            <a:cxnSpLocks/>
          </p:cNvCxnSpPr>
          <p:nvPr/>
        </p:nvCxnSpPr>
        <p:spPr>
          <a:xfrm>
            <a:off x="4151772" y="3302975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98826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="" id="{E4D5AE3D-03E7-449B-A320-DE0F2FF36E9A}"/>
              </a:ext>
            </a:extLst>
          </p:cNvPr>
          <p:cNvSpPr/>
          <p:nvPr/>
        </p:nvSpPr>
        <p:spPr>
          <a:xfrm>
            <a:off x="2333808" y="400533"/>
            <a:ext cx="938340" cy="938340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413938BC-64EB-4201-8B87-22A7B2C6F8AC}"/>
              </a:ext>
            </a:extLst>
          </p:cNvPr>
          <p:cNvSpPr/>
          <p:nvPr/>
        </p:nvSpPr>
        <p:spPr>
          <a:xfrm>
            <a:off x="-4526686" y="557276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5288E1-FF72-4B98-9DE2-6FD0D9B8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7951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CD37235-3E3F-4F8E-9FE3-7317D605478E}"/>
              </a:ext>
            </a:extLst>
          </p:cNvPr>
          <p:cNvSpPr/>
          <p:nvPr/>
        </p:nvSpPr>
        <p:spPr>
          <a:xfrm>
            <a:off x="805068" y="3785325"/>
            <a:ext cx="9779044" cy="33290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872 w 6572343"/>
              <a:gd name="connsiteY0" fmla="*/ 20611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5674 w 7603145"/>
              <a:gd name="connsiteY0" fmla="*/ 2061104 h 3465697"/>
              <a:gd name="connsiteX1" fmla="*/ 2181058 w 7603145"/>
              <a:gd name="connsiteY1" fmla="*/ 666778 h 3465697"/>
              <a:gd name="connsiteX2" fmla="*/ 3266574 w 7603145"/>
              <a:gd name="connsiteY2" fmla="*/ 1274372 h 3465697"/>
              <a:gd name="connsiteX3" fmla="*/ 4072690 w 7603145"/>
              <a:gd name="connsiteY3" fmla="*/ 95278 h 3465697"/>
              <a:gd name="connsiteX4" fmla="*/ 4590048 w 7603145"/>
              <a:gd name="connsiteY4" fmla="*/ 263720 h 3465697"/>
              <a:gd name="connsiteX5" fmla="*/ 5035216 w 7603145"/>
              <a:gd name="connsiteY5" fmla="*/ 1791730 h 3465697"/>
              <a:gd name="connsiteX6" fmla="*/ 5781174 w 7603145"/>
              <a:gd name="connsiteY6" fmla="*/ 1033741 h 3465697"/>
              <a:gd name="connsiteX7" fmla="*/ 6851984 w 7603145"/>
              <a:gd name="connsiteY7" fmla="*/ 2670036 h 3465697"/>
              <a:gd name="connsiteX8" fmla="*/ 7236995 w 7603145"/>
              <a:gd name="connsiteY8" fmla="*/ 3271615 h 3465697"/>
              <a:gd name="connsiteX9" fmla="*/ 1365584 w 7603145"/>
              <a:gd name="connsiteY9" fmla="*/ 3379899 h 3465697"/>
              <a:gd name="connsiteX10" fmla="*/ 1714500 w 7603145"/>
              <a:gd name="connsiteY10" fmla="*/ 2092520 h 3465697"/>
              <a:gd name="connsiteX11" fmla="*/ 0 w 7603145"/>
              <a:gd name="connsiteY11" fmla="*/ 2346520 h 3465697"/>
              <a:gd name="connsiteX0" fmla="*/ 1247274 w 7704745"/>
              <a:gd name="connsiteY0" fmla="*/ 20611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92100 w 7704745"/>
              <a:gd name="connsiteY11" fmla="*/ 314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2037761 w 8139632"/>
              <a:gd name="connsiteY0" fmla="*/ 2099204 h 3399352"/>
              <a:gd name="connsiteX1" fmla="*/ 2717545 w 8139632"/>
              <a:gd name="connsiteY1" fmla="*/ 666778 h 3399352"/>
              <a:gd name="connsiteX2" fmla="*/ 3803061 w 8139632"/>
              <a:gd name="connsiteY2" fmla="*/ 1274372 h 3399352"/>
              <a:gd name="connsiteX3" fmla="*/ 4609177 w 8139632"/>
              <a:gd name="connsiteY3" fmla="*/ 95278 h 3399352"/>
              <a:gd name="connsiteX4" fmla="*/ 5126535 w 8139632"/>
              <a:gd name="connsiteY4" fmla="*/ 263720 h 3399352"/>
              <a:gd name="connsiteX5" fmla="*/ 5571703 w 8139632"/>
              <a:gd name="connsiteY5" fmla="*/ 1791730 h 3399352"/>
              <a:gd name="connsiteX6" fmla="*/ 6317661 w 8139632"/>
              <a:gd name="connsiteY6" fmla="*/ 1033741 h 3399352"/>
              <a:gd name="connsiteX7" fmla="*/ 7388471 w 8139632"/>
              <a:gd name="connsiteY7" fmla="*/ 2670036 h 3399352"/>
              <a:gd name="connsiteX8" fmla="*/ 7773482 w 8139632"/>
              <a:gd name="connsiteY8" fmla="*/ 3271615 h 3399352"/>
              <a:gd name="connsiteX9" fmla="*/ 1902071 w 8139632"/>
              <a:gd name="connsiteY9" fmla="*/ 3379899 h 3399352"/>
              <a:gd name="connsiteX10" fmla="*/ 434887 w 8139632"/>
              <a:gd name="connsiteY10" fmla="*/ 2994220 h 3399352"/>
              <a:gd name="connsiteX11" fmla="*/ 650787 w 8139632"/>
              <a:gd name="connsiteY11" fmla="*/ 263720 h 3399352"/>
              <a:gd name="connsiteX0" fmla="*/ 1643816 w 7745687"/>
              <a:gd name="connsiteY0" fmla="*/ 2099204 h 3399352"/>
              <a:gd name="connsiteX1" fmla="*/ 2323600 w 7745687"/>
              <a:gd name="connsiteY1" fmla="*/ 666778 h 3399352"/>
              <a:gd name="connsiteX2" fmla="*/ 3409116 w 7745687"/>
              <a:gd name="connsiteY2" fmla="*/ 1274372 h 3399352"/>
              <a:gd name="connsiteX3" fmla="*/ 4215232 w 7745687"/>
              <a:gd name="connsiteY3" fmla="*/ 95278 h 3399352"/>
              <a:gd name="connsiteX4" fmla="*/ 4732590 w 7745687"/>
              <a:gd name="connsiteY4" fmla="*/ 263720 h 3399352"/>
              <a:gd name="connsiteX5" fmla="*/ 5177758 w 7745687"/>
              <a:gd name="connsiteY5" fmla="*/ 1791730 h 3399352"/>
              <a:gd name="connsiteX6" fmla="*/ 5923716 w 7745687"/>
              <a:gd name="connsiteY6" fmla="*/ 1033741 h 3399352"/>
              <a:gd name="connsiteX7" fmla="*/ 6994526 w 7745687"/>
              <a:gd name="connsiteY7" fmla="*/ 2670036 h 3399352"/>
              <a:gd name="connsiteX8" fmla="*/ 7379537 w 7745687"/>
              <a:gd name="connsiteY8" fmla="*/ 3271615 h 3399352"/>
              <a:gd name="connsiteX9" fmla="*/ 1508126 w 7745687"/>
              <a:gd name="connsiteY9" fmla="*/ 3379899 h 3399352"/>
              <a:gd name="connsiteX10" fmla="*/ 40942 w 7745687"/>
              <a:gd name="connsiteY10" fmla="*/ 2994220 h 3399352"/>
              <a:gd name="connsiteX11" fmla="*/ 955342 w 7745687"/>
              <a:gd name="connsiteY11" fmla="*/ 1254320 h 3399352"/>
              <a:gd name="connsiteX0" fmla="*/ 1604897 w 7706768"/>
              <a:gd name="connsiteY0" fmla="*/ 2099204 h 3399352"/>
              <a:gd name="connsiteX1" fmla="*/ 2284681 w 7706768"/>
              <a:gd name="connsiteY1" fmla="*/ 666778 h 3399352"/>
              <a:gd name="connsiteX2" fmla="*/ 3370197 w 7706768"/>
              <a:gd name="connsiteY2" fmla="*/ 1274372 h 3399352"/>
              <a:gd name="connsiteX3" fmla="*/ 4176313 w 7706768"/>
              <a:gd name="connsiteY3" fmla="*/ 95278 h 3399352"/>
              <a:gd name="connsiteX4" fmla="*/ 4693671 w 7706768"/>
              <a:gd name="connsiteY4" fmla="*/ 263720 h 3399352"/>
              <a:gd name="connsiteX5" fmla="*/ 5138839 w 7706768"/>
              <a:gd name="connsiteY5" fmla="*/ 1791730 h 3399352"/>
              <a:gd name="connsiteX6" fmla="*/ 5884797 w 7706768"/>
              <a:gd name="connsiteY6" fmla="*/ 1033741 h 3399352"/>
              <a:gd name="connsiteX7" fmla="*/ 6955607 w 7706768"/>
              <a:gd name="connsiteY7" fmla="*/ 2670036 h 3399352"/>
              <a:gd name="connsiteX8" fmla="*/ 7340618 w 7706768"/>
              <a:gd name="connsiteY8" fmla="*/ 3271615 h 3399352"/>
              <a:gd name="connsiteX9" fmla="*/ 1469207 w 7706768"/>
              <a:gd name="connsiteY9" fmla="*/ 3379899 h 3399352"/>
              <a:gd name="connsiteX10" fmla="*/ 2023 w 7706768"/>
              <a:gd name="connsiteY10" fmla="*/ 2994220 h 3399352"/>
              <a:gd name="connsiteX11" fmla="*/ 1043423 w 7706768"/>
              <a:gd name="connsiteY11" fmla="*/ 632020 h 3399352"/>
              <a:gd name="connsiteX0" fmla="*/ 1602874 w 7704745"/>
              <a:gd name="connsiteY0" fmla="*/ 2105419 h 3405567"/>
              <a:gd name="connsiteX1" fmla="*/ 2282658 w 7704745"/>
              <a:gd name="connsiteY1" fmla="*/ 672993 h 3405567"/>
              <a:gd name="connsiteX2" fmla="*/ 3368174 w 7704745"/>
              <a:gd name="connsiteY2" fmla="*/ 1280587 h 3405567"/>
              <a:gd name="connsiteX3" fmla="*/ 4174290 w 7704745"/>
              <a:gd name="connsiteY3" fmla="*/ 101493 h 3405567"/>
              <a:gd name="connsiteX4" fmla="*/ 4691648 w 7704745"/>
              <a:gd name="connsiteY4" fmla="*/ 269935 h 3405567"/>
              <a:gd name="connsiteX5" fmla="*/ 5136816 w 7704745"/>
              <a:gd name="connsiteY5" fmla="*/ 1797945 h 3405567"/>
              <a:gd name="connsiteX6" fmla="*/ 5882774 w 7704745"/>
              <a:gd name="connsiteY6" fmla="*/ 1039956 h 3405567"/>
              <a:gd name="connsiteX7" fmla="*/ 6953584 w 7704745"/>
              <a:gd name="connsiteY7" fmla="*/ 2676251 h 3405567"/>
              <a:gd name="connsiteX8" fmla="*/ 7338595 w 7704745"/>
              <a:gd name="connsiteY8" fmla="*/ 3277830 h 3405567"/>
              <a:gd name="connsiteX9" fmla="*/ 1467184 w 7704745"/>
              <a:gd name="connsiteY9" fmla="*/ 3386114 h 3405567"/>
              <a:gd name="connsiteX10" fmla="*/ 0 w 7704745"/>
              <a:gd name="connsiteY10" fmla="*/ 3000435 h 3405567"/>
              <a:gd name="connsiteX11" fmla="*/ 1041400 w 7704745"/>
              <a:gd name="connsiteY11" fmla="*/ 638235 h 3405567"/>
              <a:gd name="connsiteX0" fmla="*/ 2542674 w 8644545"/>
              <a:gd name="connsiteY0" fmla="*/ 2099205 h 3386524"/>
              <a:gd name="connsiteX1" fmla="*/ 3222458 w 8644545"/>
              <a:gd name="connsiteY1" fmla="*/ 666779 h 3386524"/>
              <a:gd name="connsiteX2" fmla="*/ 4307974 w 8644545"/>
              <a:gd name="connsiteY2" fmla="*/ 1274373 h 3386524"/>
              <a:gd name="connsiteX3" fmla="*/ 5114090 w 8644545"/>
              <a:gd name="connsiteY3" fmla="*/ 95279 h 3386524"/>
              <a:gd name="connsiteX4" fmla="*/ 5631448 w 8644545"/>
              <a:gd name="connsiteY4" fmla="*/ 263721 h 3386524"/>
              <a:gd name="connsiteX5" fmla="*/ 6076616 w 8644545"/>
              <a:gd name="connsiteY5" fmla="*/ 1791731 h 3386524"/>
              <a:gd name="connsiteX6" fmla="*/ 6822574 w 8644545"/>
              <a:gd name="connsiteY6" fmla="*/ 1033742 h 3386524"/>
              <a:gd name="connsiteX7" fmla="*/ 7893384 w 8644545"/>
              <a:gd name="connsiteY7" fmla="*/ 2670037 h 3386524"/>
              <a:gd name="connsiteX8" fmla="*/ 8278395 w 8644545"/>
              <a:gd name="connsiteY8" fmla="*/ 3271616 h 3386524"/>
              <a:gd name="connsiteX9" fmla="*/ 2406984 w 8644545"/>
              <a:gd name="connsiteY9" fmla="*/ 3379900 h 3386524"/>
              <a:gd name="connsiteX10" fmla="*/ 0 w 8644545"/>
              <a:gd name="connsiteY10" fmla="*/ 3375221 h 3386524"/>
              <a:gd name="connsiteX11" fmla="*/ 1981200 w 8644545"/>
              <a:gd name="connsiteY11" fmla="*/ 632021 h 3386524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5165112 w 8644545"/>
              <a:gd name="connsiteY5" fmla="*/ 2069725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55436"/>
              <a:gd name="connsiteY0" fmla="*/ 2334668 h 3621987"/>
              <a:gd name="connsiteX1" fmla="*/ 3311358 w 8655436"/>
              <a:gd name="connsiteY1" fmla="*/ 2832642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2334668 h 3621987"/>
              <a:gd name="connsiteX1" fmla="*/ 2834890 w 8655436"/>
              <a:gd name="connsiteY1" fmla="*/ 2619990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1903531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213410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213410 w 8655436"/>
              <a:gd name="connsiteY1" fmla="*/ 2551004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14033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133073 w 9074476"/>
              <a:gd name="connsiteY0" fmla="*/ 1882910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54534 w 9110257"/>
              <a:gd name="connsiteY0" fmla="*/ 1053571 h 3191494"/>
              <a:gd name="connsiteX1" fmla="*/ 2564651 w 9110257"/>
              <a:gd name="connsiteY1" fmla="*/ 2487209 h 3191494"/>
              <a:gd name="connsiteX2" fmla="*/ 2815489 w 9110257"/>
              <a:gd name="connsiteY2" fmla="*/ 1228199 h 3191494"/>
              <a:gd name="connsiteX3" fmla="*/ 3165852 w 9110257"/>
              <a:gd name="connsiteY3" fmla="*/ 70370 h 3191494"/>
              <a:gd name="connsiteX4" fmla="*/ 4325407 w 9110257"/>
              <a:gd name="connsiteY4" fmla="*/ 1897491 h 3191494"/>
              <a:gd name="connsiteX5" fmla="*/ 5619933 w 9110257"/>
              <a:gd name="connsiteY5" fmla="*/ 1639232 h 3191494"/>
              <a:gd name="connsiteX6" fmla="*/ 6925223 w 9110257"/>
              <a:gd name="connsiteY6" fmla="*/ 9372 h 3191494"/>
              <a:gd name="connsiteX7" fmla="*/ 8348205 w 9110257"/>
              <a:gd name="connsiteY7" fmla="*/ 2475007 h 3191494"/>
              <a:gd name="connsiteX8" fmla="*/ 8733216 w 9110257"/>
              <a:gd name="connsiteY8" fmla="*/ 3076586 h 3191494"/>
              <a:gd name="connsiteX9" fmla="*/ 2861805 w 9110257"/>
              <a:gd name="connsiteY9" fmla="*/ 3184870 h 3191494"/>
              <a:gd name="connsiteX10" fmla="*/ 454821 w 9110257"/>
              <a:gd name="connsiteY10" fmla="*/ 3180191 h 3191494"/>
              <a:gd name="connsiteX11" fmla="*/ 272188 w 9110257"/>
              <a:gd name="connsiteY11" fmla="*/ 2471355 h 3191494"/>
              <a:gd name="connsiteX0" fmla="*/ 1766426 w 9122149"/>
              <a:gd name="connsiteY0" fmla="*/ 1053571 h 3307782"/>
              <a:gd name="connsiteX1" fmla="*/ 2576543 w 9122149"/>
              <a:gd name="connsiteY1" fmla="*/ 2487209 h 3307782"/>
              <a:gd name="connsiteX2" fmla="*/ 2827381 w 9122149"/>
              <a:gd name="connsiteY2" fmla="*/ 1228199 h 3307782"/>
              <a:gd name="connsiteX3" fmla="*/ 3177744 w 9122149"/>
              <a:gd name="connsiteY3" fmla="*/ 70370 h 3307782"/>
              <a:gd name="connsiteX4" fmla="*/ 4337299 w 9122149"/>
              <a:gd name="connsiteY4" fmla="*/ 1897491 h 3307782"/>
              <a:gd name="connsiteX5" fmla="*/ 5631825 w 9122149"/>
              <a:gd name="connsiteY5" fmla="*/ 1639232 h 3307782"/>
              <a:gd name="connsiteX6" fmla="*/ 6937115 w 9122149"/>
              <a:gd name="connsiteY6" fmla="*/ 9372 h 3307782"/>
              <a:gd name="connsiteX7" fmla="*/ 8360097 w 9122149"/>
              <a:gd name="connsiteY7" fmla="*/ 2475007 h 3307782"/>
              <a:gd name="connsiteX8" fmla="*/ 8745108 w 9122149"/>
              <a:gd name="connsiteY8" fmla="*/ 3076586 h 3307782"/>
              <a:gd name="connsiteX9" fmla="*/ 2873697 w 9122149"/>
              <a:gd name="connsiteY9" fmla="*/ 3184870 h 3307782"/>
              <a:gd name="connsiteX10" fmla="*/ 404565 w 9122149"/>
              <a:gd name="connsiteY10" fmla="*/ 3307782 h 3307782"/>
              <a:gd name="connsiteX11" fmla="*/ 284080 w 9122149"/>
              <a:gd name="connsiteY11" fmla="*/ 2471355 h 3307782"/>
              <a:gd name="connsiteX0" fmla="*/ 2137993 w 9493716"/>
              <a:gd name="connsiteY0" fmla="*/ 1053571 h 3307782"/>
              <a:gd name="connsiteX1" fmla="*/ 2948110 w 9493716"/>
              <a:gd name="connsiteY1" fmla="*/ 2487209 h 3307782"/>
              <a:gd name="connsiteX2" fmla="*/ 3198948 w 9493716"/>
              <a:gd name="connsiteY2" fmla="*/ 1228199 h 3307782"/>
              <a:gd name="connsiteX3" fmla="*/ 3549311 w 9493716"/>
              <a:gd name="connsiteY3" fmla="*/ 70370 h 3307782"/>
              <a:gd name="connsiteX4" fmla="*/ 4708866 w 9493716"/>
              <a:gd name="connsiteY4" fmla="*/ 1897491 h 3307782"/>
              <a:gd name="connsiteX5" fmla="*/ 6003392 w 9493716"/>
              <a:gd name="connsiteY5" fmla="*/ 1639232 h 3307782"/>
              <a:gd name="connsiteX6" fmla="*/ 7308682 w 9493716"/>
              <a:gd name="connsiteY6" fmla="*/ 9372 h 3307782"/>
              <a:gd name="connsiteX7" fmla="*/ 8731664 w 9493716"/>
              <a:gd name="connsiteY7" fmla="*/ 2475007 h 3307782"/>
              <a:gd name="connsiteX8" fmla="*/ 9116675 w 9493716"/>
              <a:gd name="connsiteY8" fmla="*/ 3076586 h 3307782"/>
              <a:gd name="connsiteX9" fmla="*/ 3245264 w 9493716"/>
              <a:gd name="connsiteY9" fmla="*/ 3184870 h 3307782"/>
              <a:gd name="connsiteX10" fmla="*/ 776132 w 9493716"/>
              <a:gd name="connsiteY10" fmla="*/ 3307782 h 3307782"/>
              <a:gd name="connsiteX11" fmla="*/ 655647 w 9493716"/>
              <a:gd name="connsiteY11" fmla="*/ 2471355 h 3307782"/>
              <a:gd name="connsiteX0" fmla="*/ 2170814 w 9526537"/>
              <a:gd name="connsiteY0" fmla="*/ 1053571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066041 w 9526537"/>
              <a:gd name="connsiteY2" fmla="*/ 118566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582132 w 9526537"/>
              <a:gd name="connsiteY3" fmla="*/ 70541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960216 w 9526537"/>
              <a:gd name="connsiteY1" fmla="*/ 2147138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25 h 3333638"/>
              <a:gd name="connsiteX1" fmla="*/ 2960216 w 9526537"/>
              <a:gd name="connsiteY1" fmla="*/ 2147126 h 3333638"/>
              <a:gd name="connsiteX2" fmla="*/ 3356066 w 9526537"/>
              <a:gd name="connsiteY2" fmla="*/ 1207094 h 3333638"/>
              <a:gd name="connsiteX3" fmla="*/ 3934305 w 9526537"/>
              <a:gd name="connsiteY3" fmla="*/ 49264 h 3333638"/>
              <a:gd name="connsiteX4" fmla="*/ 5217292 w 9526537"/>
              <a:gd name="connsiteY4" fmla="*/ 2055070 h 3333638"/>
              <a:gd name="connsiteX5" fmla="*/ 6036213 w 9526537"/>
              <a:gd name="connsiteY5" fmla="*/ 1639391 h 3333638"/>
              <a:gd name="connsiteX6" fmla="*/ 7341503 w 9526537"/>
              <a:gd name="connsiteY6" fmla="*/ 9531 h 3333638"/>
              <a:gd name="connsiteX7" fmla="*/ 8764485 w 9526537"/>
              <a:gd name="connsiteY7" fmla="*/ 2475166 h 3333638"/>
              <a:gd name="connsiteX8" fmla="*/ 9149496 w 9526537"/>
              <a:gd name="connsiteY8" fmla="*/ 3076745 h 3333638"/>
              <a:gd name="connsiteX9" fmla="*/ 3278085 w 9526537"/>
              <a:gd name="connsiteY9" fmla="*/ 3185029 h 3333638"/>
              <a:gd name="connsiteX10" fmla="*/ 808953 w 9526537"/>
              <a:gd name="connsiteY10" fmla="*/ 3307941 h 3333638"/>
              <a:gd name="connsiteX11" fmla="*/ 688468 w 9526537"/>
              <a:gd name="connsiteY11" fmla="*/ 2471514 h 3333638"/>
              <a:gd name="connsiteX0" fmla="*/ 1777210 w 9526537"/>
              <a:gd name="connsiteY0" fmla="*/ 1170459 h 3386572"/>
              <a:gd name="connsiteX1" fmla="*/ 2960216 w 9526537"/>
              <a:gd name="connsiteY1" fmla="*/ 2200060 h 3386572"/>
              <a:gd name="connsiteX2" fmla="*/ 3356066 w 9526537"/>
              <a:gd name="connsiteY2" fmla="*/ 1260028 h 3386572"/>
              <a:gd name="connsiteX3" fmla="*/ 4255979 w 9526537"/>
              <a:gd name="connsiteY3" fmla="*/ 13298 h 3386572"/>
              <a:gd name="connsiteX4" fmla="*/ 5217292 w 9526537"/>
              <a:gd name="connsiteY4" fmla="*/ 2108004 h 3386572"/>
              <a:gd name="connsiteX5" fmla="*/ 6036213 w 9526537"/>
              <a:gd name="connsiteY5" fmla="*/ 1692325 h 3386572"/>
              <a:gd name="connsiteX6" fmla="*/ 7341503 w 9526537"/>
              <a:gd name="connsiteY6" fmla="*/ 62465 h 3386572"/>
              <a:gd name="connsiteX7" fmla="*/ 8764485 w 9526537"/>
              <a:gd name="connsiteY7" fmla="*/ 2528100 h 3386572"/>
              <a:gd name="connsiteX8" fmla="*/ 9149496 w 9526537"/>
              <a:gd name="connsiteY8" fmla="*/ 3129679 h 3386572"/>
              <a:gd name="connsiteX9" fmla="*/ 3278085 w 9526537"/>
              <a:gd name="connsiteY9" fmla="*/ 3237963 h 3386572"/>
              <a:gd name="connsiteX10" fmla="*/ 808953 w 9526537"/>
              <a:gd name="connsiteY10" fmla="*/ 3360875 h 3386572"/>
              <a:gd name="connsiteX11" fmla="*/ 688468 w 9526537"/>
              <a:gd name="connsiteY11" fmla="*/ 2524448 h 3386572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036213 w 9526537"/>
              <a:gd name="connsiteY5" fmla="*/ 16913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135190 w 9526537"/>
              <a:gd name="connsiteY5" fmla="*/ 18945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140 h 3385253"/>
              <a:gd name="connsiteX1" fmla="*/ 2960216 w 9526537"/>
              <a:gd name="connsiteY1" fmla="*/ 2198741 h 3385253"/>
              <a:gd name="connsiteX2" fmla="*/ 3504531 w 9526537"/>
              <a:gd name="connsiteY2" fmla="*/ 1284109 h 3385253"/>
              <a:gd name="connsiteX3" fmla="*/ 4255979 w 9526537"/>
              <a:gd name="connsiteY3" fmla="*/ 11979 h 3385253"/>
              <a:gd name="connsiteX4" fmla="*/ 5365757 w 9526537"/>
              <a:gd name="connsiteY4" fmla="*/ 2093985 h 3385253"/>
              <a:gd name="connsiteX5" fmla="*/ 6135190 w 9526537"/>
              <a:gd name="connsiteY5" fmla="*/ 1894206 h 3385253"/>
              <a:gd name="connsiteX6" fmla="*/ 7341503 w 9526537"/>
              <a:gd name="connsiteY6" fmla="*/ 61146 h 3385253"/>
              <a:gd name="connsiteX7" fmla="*/ 8764485 w 9526537"/>
              <a:gd name="connsiteY7" fmla="*/ 2526781 h 3385253"/>
              <a:gd name="connsiteX8" fmla="*/ 9149496 w 9526537"/>
              <a:gd name="connsiteY8" fmla="*/ 3128360 h 3385253"/>
              <a:gd name="connsiteX9" fmla="*/ 3278085 w 9526537"/>
              <a:gd name="connsiteY9" fmla="*/ 3236644 h 3385253"/>
              <a:gd name="connsiteX10" fmla="*/ 808953 w 9526537"/>
              <a:gd name="connsiteY10" fmla="*/ 3359556 h 3385253"/>
              <a:gd name="connsiteX11" fmla="*/ 688468 w 9526537"/>
              <a:gd name="connsiteY11" fmla="*/ 2523129 h 3385253"/>
              <a:gd name="connsiteX0" fmla="*/ 1777210 w 9526537"/>
              <a:gd name="connsiteY0" fmla="*/ 1167789 h 3383902"/>
              <a:gd name="connsiteX1" fmla="*/ 2960216 w 9526537"/>
              <a:gd name="connsiteY1" fmla="*/ 2197390 h 3383902"/>
              <a:gd name="connsiteX2" fmla="*/ 3714856 w 9526537"/>
              <a:gd name="connsiteY2" fmla="*/ 1320858 h 3383902"/>
              <a:gd name="connsiteX3" fmla="*/ 4255979 w 9526537"/>
              <a:gd name="connsiteY3" fmla="*/ 10628 h 3383902"/>
              <a:gd name="connsiteX4" fmla="*/ 5365757 w 9526537"/>
              <a:gd name="connsiteY4" fmla="*/ 2092634 h 3383902"/>
              <a:gd name="connsiteX5" fmla="*/ 6135190 w 9526537"/>
              <a:gd name="connsiteY5" fmla="*/ 1892855 h 3383902"/>
              <a:gd name="connsiteX6" fmla="*/ 7341503 w 9526537"/>
              <a:gd name="connsiteY6" fmla="*/ 59795 h 3383902"/>
              <a:gd name="connsiteX7" fmla="*/ 8764485 w 9526537"/>
              <a:gd name="connsiteY7" fmla="*/ 2525430 h 3383902"/>
              <a:gd name="connsiteX8" fmla="*/ 9149496 w 9526537"/>
              <a:gd name="connsiteY8" fmla="*/ 3127009 h 3383902"/>
              <a:gd name="connsiteX9" fmla="*/ 3278085 w 9526537"/>
              <a:gd name="connsiteY9" fmla="*/ 3235293 h 3383902"/>
              <a:gd name="connsiteX10" fmla="*/ 808953 w 9526537"/>
              <a:gd name="connsiteY10" fmla="*/ 3358205 h 3383902"/>
              <a:gd name="connsiteX11" fmla="*/ 688468 w 9526537"/>
              <a:gd name="connsiteY11" fmla="*/ 2521778 h 3383902"/>
              <a:gd name="connsiteX0" fmla="*/ 1777210 w 9526537"/>
              <a:gd name="connsiteY0" fmla="*/ 1167733 h 3383846"/>
              <a:gd name="connsiteX1" fmla="*/ 3182914 w 9526537"/>
              <a:gd name="connsiteY1" fmla="*/ 2159234 h 3383846"/>
              <a:gd name="connsiteX2" fmla="*/ 3714856 w 9526537"/>
              <a:gd name="connsiteY2" fmla="*/ 1320802 h 3383846"/>
              <a:gd name="connsiteX3" fmla="*/ 4255979 w 9526537"/>
              <a:gd name="connsiteY3" fmla="*/ 10572 h 3383846"/>
              <a:gd name="connsiteX4" fmla="*/ 5365757 w 9526537"/>
              <a:gd name="connsiteY4" fmla="*/ 2092578 h 3383846"/>
              <a:gd name="connsiteX5" fmla="*/ 6135190 w 9526537"/>
              <a:gd name="connsiteY5" fmla="*/ 1892799 h 3383846"/>
              <a:gd name="connsiteX6" fmla="*/ 7341503 w 9526537"/>
              <a:gd name="connsiteY6" fmla="*/ 59739 h 3383846"/>
              <a:gd name="connsiteX7" fmla="*/ 8764485 w 9526537"/>
              <a:gd name="connsiteY7" fmla="*/ 2525374 h 3383846"/>
              <a:gd name="connsiteX8" fmla="*/ 9149496 w 9526537"/>
              <a:gd name="connsiteY8" fmla="*/ 3126953 h 3383846"/>
              <a:gd name="connsiteX9" fmla="*/ 3278085 w 9526537"/>
              <a:gd name="connsiteY9" fmla="*/ 3235237 h 3383846"/>
              <a:gd name="connsiteX10" fmla="*/ 808953 w 9526537"/>
              <a:gd name="connsiteY10" fmla="*/ 3358149 h 3383846"/>
              <a:gd name="connsiteX11" fmla="*/ 688468 w 9526537"/>
              <a:gd name="connsiteY11" fmla="*/ 2521722 h 3383846"/>
              <a:gd name="connsiteX0" fmla="*/ 1777210 w 9526537"/>
              <a:gd name="connsiteY0" fmla="*/ 1112975 h 3329088"/>
              <a:gd name="connsiteX1" fmla="*/ 3182914 w 9526537"/>
              <a:gd name="connsiteY1" fmla="*/ 2104476 h 3329088"/>
              <a:gd name="connsiteX2" fmla="*/ 3714856 w 9526537"/>
              <a:gd name="connsiteY2" fmla="*/ 1266044 h 3329088"/>
              <a:gd name="connsiteX3" fmla="*/ 4392072 w 9526537"/>
              <a:gd name="connsiteY3" fmla="*/ 19314 h 3329088"/>
              <a:gd name="connsiteX4" fmla="*/ 5365757 w 9526537"/>
              <a:gd name="connsiteY4" fmla="*/ 2037820 h 3329088"/>
              <a:gd name="connsiteX5" fmla="*/ 6135190 w 9526537"/>
              <a:gd name="connsiteY5" fmla="*/ 1838041 h 3329088"/>
              <a:gd name="connsiteX6" fmla="*/ 7341503 w 9526537"/>
              <a:gd name="connsiteY6" fmla="*/ 4981 h 3329088"/>
              <a:gd name="connsiteX7" fmla="*/ 8764485 w 9526537"/>
              <a:gd name="connsiteY7" fmla="*/ 2470616 h 3329088"/>
              <a:gd name="connsiteX8" fmla="*/ 9149496 w 9526537"/>
              <a:gd name="connsiteY8" fmla="*/ 3072195 h 3329088"/>
              <a:gd name="connsiteX9" fmla="*/ 3278085 w 9526537"/>
              <a:gd name="connsiteY9" fmla="*/ 3180479 h 3329088"/>
              <a:gd name="connsiteX10" fmla="*/ 808953 w 9526537"/>
              <a:gd name="connsiteY10" fmla="*/ 3303391 h 3329088"/>
              <a:gd name="connsiteX11" fmla="*/ 688468 w 9526537"/>
              <a:gd name="connsiteY11" fmla="*/ 2466964 h 332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6537" h="3329088">
                <a:moveTo>
                  <a:pt x="1777210" y="1112975"/>
                </a:moveTo>
                <a:cubicBezTo>
                  <a:pt x="2786679" y="185261"/>
                  <a:pt x="2859973" y="2078965"/>
                  <a:pt x="3182914" y="2104476"/>
                </a:cubicBezTo>
                <a:cubicBezTo>
                  <a:pt x="3505855" y="2129987"/>
                  <a:pt x="3513330" y="1613571"/>
                  <a:pt x="3714856" y="1266044"/>
                </a:cubicBezTo>
                <a:cubicBezTo>
                  <a:pt x="3916382" y="918517"/>
                  <a:pt x="4116922" y="-109315"/>
                  <a:pt x="4392072" y="19314"/>
                </a:cubicBezTo>
                <a:cubicBezTo>
                  <a:pt x="4667222" y="147943"/>
                  <a:pt x="5075237" y="1734699"/>
                  <a:pt x="5365757" y="2037820"/>
                </a:cubicBezTo>
                <a:cubicBezTo>
                  <a:pt x="5656277" y="2340941"/>
                  <a:pt x="5805899" y="2176847"/>
                  <a:pt x="6135190" y="1838041"/>
                </a:cubicBezTo>
                <a:cubicBezTo>
                  <a:pt x="6464481" y="1499235"/>
                  <a:pt x="6903287" y="-100448"/>
                  <a:pt x="7341503" y="4981"/>
                </a:cubicBezTo>
                <a:cubicBezTo>
                  <a:pt x="7779719" y="110410"/>
                  <a:pt x="8463153" y="1959414"/>
                  <a:pt x="8764485" y="2470616"/>
                </a:cubicBezTo>
                <a:cubicBezTo>
                  <a:pt x="9065817" y="2981818"/>
                  <a:pt x="10063896" y="2953885"/>
                  <a:pt x="9149496" y="3072195"/>
                </a:cubicBezTo>
                <a:cubicBezTo>
                  <a:pt x="8235096" y="3190505"/>
                  <a:pt x="4668175" y="3141946"/>
                  <a:pt x="3278085" y="3180479"/>
                </a:cubicBezTo>
                <a:cubicBezTo>
                  <a:pt x="1887995" y="3219012"/>
                  <a:pt x="808953" y="3303391"/>
                  <a:pt x="808953" y="3303391"/>
                </a:cubicBezTo>
                <a:cubicBezTo>
                  <a:pt x="-444906" y="3456481"/>
                  <a:pt x="-44528" y="2893350"/>
                  <a:pt x="688468" y="2466964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AB58B7DB-FD50-4190-8B53-E0C9087B9EE1}"/>
              </a:ext>
            </a:extLst>
          </p:cNvPr>
          <p:cNvSpPr/>
          <p:nvPr/>
        </p:nvSpPr>
        <p:spPr>
          <a:xfrm>
            <a:off x="-4200938" y="4530049"/>
            <a:ext cx="7867882" cy="272848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321839 w 8068193"/>
              <a:gd name="connsiteY0" fmla="*/ 1949966 h 2785265"/>
              <a:gd name="connsiteX1" fmla="*/ 2840492 w 8068193"/>
              <a:gd name="connsiteY1" fmla="*/ 902552 h 2785265"/>
              <a:gd name="connsiteX2" fmla="*/ 3676687 w 8068193"/>
              <a:gd name="connsiteY2" fmla="*/ 1446646 h 2785265"/>
              <a:gd name="connsiteX3" fmla="*/ 4639214 w 8068193"/>
              <a:gd name="connsiteY3" fmla="*/ 2857 h 2785265"/>
              <a:gd name="connsiteX4" fmla="*/ 5361108 w 8068193"/>
              <a:gd name="connsiteY4" fmla="*/ 1061635 h 2785265"/>
              <a:gd name="connsiteX5" fmla="*/ 6050918 w 8068193"/>
              <a:gd name="connsiteY5" fmla="*/ 516203 h 2785265"/>
              <a:gd name="connsiteX6" fmla="*/ 7867019 w 8068193"/>
              <a:gd name="connsiteY6" fmla="*/ 2575609 h 2785265"/>
              <a:gd name="connsiteX7" fmla="*/ 757024 w 8068193"/>
              <a:gd name="connsiteY7" fmla="*/ 2713973 h 2785265"/>
              <a:gd name="connsiteX8" fmla="*/ 163467 w 8068193"/>
              <a:gd name="connsiteY8" fmla="*/ 2553551 h 2785265"/>
              <a:gd name="connsiteX9" fmla="*/ 388055 w 8068193"/>
              <a:gd name="connsiteY9" fmla="*/ 2296878 h 2785265"/>
              <a:gd name="connsiteX10" fmla="*/ 227635 w 8068193"/>
              <a:gd name="connsiteY10" fmla="*/ 2457299 h 2785265"/>
              <a:gd name="connsiteX0" fmla="*/ 1321839 w 7867882"/>
              <a:gd name="connsiteY0" fmla="*/ 1949966 h 2728484"/>
              <a:gd name="connsiteX1" fmla="*/ 2840492 w 7867882"/>
              <a:gd name="connsiteY1" fmla="*/ 902552 h 2728484"/>
              <a:gd name="connsiteX2" fmla="*/ 3676687 w 7867882"/>
              <a:gd name="connsiteY2" fmla="*/ 1446646 h 2728484"/>
              <a:gd name="connsiteX3" fmla="*/ 4639214 w 7867882"/>
              <a:gd name="connsiteY3" fmla="*/ 2857 h 2728484"/>
              <a:gd name="connsiteX4" fmla="*/ 5361108 w 7867882"/>
              <a:gd name="connsiteY4" fmla="*/ 1061635 h 2728484"/>
              <a:gd name="connsiteX5" fmla="*/ 6050918 w 7867882"/>
              <a:gd name="connsiteY5" fmla="*/ 516203 h 2728484"/>
              <a:gd name="connsiteX6" fmla="*/ 7867019 w 7867882"/>
              <a:gd name="connsiteY6" fmla="*/ 2575609 h 2728484"/>
              <a:gd name="connsiteX7" fmla="*/ 757024 w 7867882"/>
              <a:gd name="connsiteY7" fmla="*/ 2713973 h 2728484"/>
              <a:gd name="connsiteX8" fmla="*/ 163467 w 7867882"/>
              <a:gd name="connsiteY8" fmla="*/ 2553551 h 2728484"/>
              <a:gd name="connsiteX9" fmla="*/ 388055 w 7867882"/>
              <a:gd name="connsiteY9" fmla="*/ 2296878 h 2728484"/>
              <a:gd name="connsiteX10" fmla="*/ 227635 w 7867882"/>
              <a:gd name="connsiteY10" fmla="*/ 2457299 h 272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7882" h="2728484">
                <a:moveTo>
                  <a:pt x="1321839" y="1949966"/>
                </a:moveTo>
                <a:cubicBezTo>
                  <a:pt x="2037049" y="1468703"/>
                  <a:pt x="2549617" y="884839"/>
                  <a:pt x="2840492" y="902552"/>
                </a:cubicBezTo>
                <a:cubicBezTo>
                  <a:pt x="3131367" y="920265"/>
                  <a:pt x="3376900" y="1596595"/>
                  <a:pt x="3676687" y="1446646"/>
                </a:cubicBezTo>
                <a:cubicBezTo>
                  <a:pt x="3976474" y="1296697"/>
                  <a:pt x="4358477" y="67025"/>
                  <a:pt x="4639214" y="2857"/>
                </a:cubicBezTo>
                <a:cubicBezTo>
                  <a:pt x="4919951" y="-61311"/>
                  <a:pt x="5125824" y="976077"/>
                  <a:pt x="5361108" y="1061635"/>
                </a:cubicBezTo>
                <a:cubicBezTo>
                  <a:pt x="5596392" y="1147193"/>
                  <a:pt x="5633266" y="263874"/>
                  <a:pt x="6050918" y="516203"/>
                </a:cubicBezTo>
                <a:cubicBezTo>
                  <a:pt x="6468570" y="768532"/>
                  <a:pt x="7784135" y="2361714"/>
                  <a:pt x="7867019" y="2575609"/>
                </a:cubicBezTo>
                <a:cubicBezTo>
                  <a:pt x="7949903" y="2789504"/>
                  <a:pt x="2040949" y="2717649"/>
                  <a:pt x="757024" y="2713973"/>
                </a:cubicBezTo>
                <a:cubicBezTo>
                  <a:pt x="-526901" y="2710297"/>
                  <a:pt x="224962" y="2623067"/>
                  <a:pt x="163467" y="2553551"/>
                </a:cubicBezTo>
                <a:cubicBezTo>
                  <a:pt x="101972" y="2484035"/>
                  <a:pt x="377360" y="2312920"/>
                  <a:pt x="388055" y="2296878"/>
                </a:cubicBezTo>
                <a:cubicBezTo>
                  <a:pt x="398750" y="2280836"/>
                  <a:pt x="238330" y="2446604"/>
                  <a:pt x="227635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48">
            <a:extLst>
              <a:ext uri="{FF2B5EF4-FFF2-40B4-BE49-F238E27FC236}">
                <a16:creationId xmlns:a16="http://schemas.microsoft.com/office/drawing/2014/main" xmlns="" id="{501C822F-5C2C-4B11-A346-B0036D1C43EA}"/>
              </a:ext>
            </a:extLst>
          </p:cNvPr>
          <p:cNvSpPr txBox="1"/>
          <p:nvPr/>
        </p:nvSpPr>
        <p:spPr>
          <a:xfrm>
            <a:off x="4209850" y="142972"/>
            <a:ext cx="7174836" cy="375042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终于，渔阳颦鼓动地来，惊破霓裳羽衣曲。</a:t>
            </a:r>
          </a:p>
          <a:p>
            <a:pPr lvl="0" algn="just" defTabSz="913765">
              <a:lnSpc>
                <a:spcPct val="150000"/>
              </a:lnSpc>
              <a:defRPr/>
            </a:pPr>
            <a:endParaRPr lang="zh-CN" altLang="en-US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河北二十四郡官军吓破了胆，降的降，逃的逃。唐玄宗知道了，在朝堂上急得直跳脚：“河北二十四郡，岂无一忠臣乎！”</a:t>
            </a:r>
          </a:p>
          <a:p>
            <a:pPr lvl="0" algn="just" defTabSz="913765">
              <a:lnSpc>
                <a:spcPct val="150000"/>
              </a:lnSpc>
              <a:defRPr/>
            </a:pPr>
            <a:endParaRPr lang="zh-CN" altLang="en-US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只有颜真卿治下的平原郡，固若金汤，顽强抵抗，并派出使者快马加鞭赶到长安，向朝廷报告情况。玄宗听了使者的报告，方才转怒为喜，回头问道：</a:t>
            </a:r>
          </a:p>
          <a:p>
            <a:pPr lvl="0" algn="just" defTabSz="913765">
              <a:lnSpc>
                <a:spcPct val="150000"/>
              </a:lnSpc>
              <a:defRPr/>
            </a:pPr>
            <a:endParaRPr lang="zh-CN" altLang="en-US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               “颜真卿真是个好同志！他是谁？长啥样？”</a:t>
            </a:r>
            <a:endParaRPr lang="en-US" altLang="zh-CN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45E50F1C-2EB7-4C4B-997A-741148D326D0}"/>
              </a:ext>
            </a:extLst>
          </p:cNvPr>
          <p:cNvCxnSpPr>
            <a:cxnSpLocks/>
          </p:cNvCxnSpPr>
          <p:nvPr/>
        </p:nvCxnSpPr>
        <p:spPr>
          <a:xfrm>
            <a:off x="4151772" y="3302975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矩形 8">
            <a:extLst>
              <a:ext uri="{FF2B5EF4-FFF2-40B4-BE49-F238E27FC236}">
                <a16:creationId xmlns:a16="http://schemas.microsoft.com/office/drawing/2014/main" xmlns="" id="{02B68F8D-5BFB-4F0B-8DB2-39E8053502AD}"/>
              </a:ext>
            </a:extLst>
          </p:cNvPr>
          <p:cNvSpPr/>
          <p:nvPr/>
        </p:nvSpPr>
        <p:spPr>
          <a:xfrm>
            <a:off x="9629922" y="4584765"/>
            <a:ext cx="2615526" cy="2130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一曲霓裳失太平，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r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渔阳鼙鼓暗风尘。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r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君王只识杨丞相，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r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不识平原老守臣。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r" defTabSz="913765">
              <a:lnSpc>
                <a:spcPct val="150000"/>
              </a:lnSpc>
              <a:defRPr/>
            </a:pPr>
            <a:r>
              <a:rPr lang="en-US" altLang="zh-CN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——</a:t>
            </a: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徐钧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24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4D7A6D4-745D-4BB8-A04D-D5C9302CDE31}"/>
              </a:ext>
            </a:extLst>
          </p:cNvPr>
          <p:cNvSpPr/>
          <p:nvPr/>
        </p:nvSpPr>
        <p:spPr>
          <a:xfrm>
            <a:off x="10540903" y="922839"/>
            <a:ext cx="672135" cy="683972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AE65F41-9F7A-4590-AED0-99083C5B43A0}"/>
              </a:ext>
            </a:extLst>
          </p:cNvPr>
          <p:cNvSpPr/>
          <p:nvPr/>
        </p:nvSpPr>
        <p:spPr>
          <a:xfrm>
            <a:off x="5519014" y="376497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F56635A-BD39-4230-BD40-0FECA7282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706" y="1783784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5F38453-AC21-4F09-91DE-87B6E748D89B}"/>
              </a:ext>
            </a:extLst>
          </p:cNvPr>
          <p:cNvSpPr/>
          <p:nvPr/>
        </p:nvSpPr>
        <p:spPr>
          <a:xfrm>
            <a:off x="1931493" y="3694315"/>
            <a:ext cx="7416489" cy="34047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824247 w 6572343"/>
              <a:gd name="connsiteY11" fmla="*/ 1990920 h 3465697"/>
              <a:gd name="connsiteX0" fmla="*/ 562795 w 6499566"/>
              <a:gd name="connsiteY0" fmla="*/ 2200804 h 3446936"/>
              <a:gd name="connsiteX1" fmla="*/ 1356879 w 6499566"/>
              <a:gd name="connsiteY1" fmla="*/ 1009678 h 3446936"/>
              <a:gd name="connsiteX2" fmla="*/ 2162995 w 6499566"/>
              <a:gd name="connsiteY2" fmla="*/ 1274372 h 3446936"/>
              <a:gd name="connsiteX3" fmla="*/ 2969111 w 6499566"/>
              <a:gd name="connsiteY3" fmla="*/ 95278 h 3446936"/>
              <a:gd name="connsiteX4" fmla="*/ 3486469 w 6499566"/>
              <a:gd name="connsiteY4" fmla="*/ 263720 h 3446936"/>
              <a:gd name="connsiteX5" fmla="*/ 3931637 w 6499566"/>
              <a:gd name="connsiteY5" fmla="*/ 1791730 h 3446936"/>
              <a:gd name="connsiteX6" fmla="*/ 4677595 w 6499566"/>
              <a:gd name="connsiteY6" fmla="*/ 1033741 h 3446936"/>
              <a:gd name="connsiteX7" fmla="*/ 5748405 w 6499566"/>
              <a:gd name="connsiteY7" fmla="*/ 2670036 h 3446936"/>
              <a:gd name="connsiteX8" fmla="*/ 6133416 w 6499566"/>
              <a:gd name="connsiteY8" fmla="*/ 3271615 h 3446936"/>
              <a:gd name="connsiteX9" fmla="*/ 262005 w 6499566"/>
              <a:gd name="connsiteY9" fmla="*/ 3379899 h 3446936"/>
              <a:gd name="connsiteX10" fmla="*/ 948238 w 6499566"/>
              <a:gd name="connsiteY10" fmla="*/ 2346520 h 3446936"/>
              <a:gd name="connsiteX11" fmla="*/ 751470 w 6499566"/>
              <a:gd name="connsiteY11" fmla="*/ 1990920 h 3446936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616468 w 7364564"/>
              <a:gd name="connsiteY11" fmla="*/ 1990920 h 3452562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251041 w 7364564"/>
              <a:gd name="connsiteY11" fmla="*/ 2371920 h 3452562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79231 h 3415540"/>
              <a:gd name="connsiteX1" fmla="*/ 3065009 w 8207696"/>
              <a:gd name="connsiteY1" fmla="*/ 1295217 h 3415540"/>
              <a:gd name="connsiteX2" fmla="*/ 3780050 w 8207696"/>
              <a:gd name="connsiteY2" fmla="*/ 1735679 h 3415540"/>
              <a:gd name="connsiteX3" fmla="*/ 4677241 w 8207696"/>
              <a:gd name="connsiteY3" fmla="*/ 126817 h 3415540"/>
              <a:gd name="connsiteX4" fmla="*/ 5194599 w 8207696"/>
              <a:gd name="connsiteY4" fmla="*/ 295259 h 3415540"/>
              <a:gd name="connsiteX5" fmla="*/ 5639767 w 8207696"/>
              <a:gd name="connsiteY5" fmla="*/ 1823269 h 3415540"/>
              <a:gd name="connsiteX6" fmla="*/ 6385725 w 8207696"/>
              <a:gd name="connsiteY6" fmla="*/ 1065280 h 3415540"/>
              <a:gd name="connsiteX7" fmla="*/ 7456535 w 8207696"/>
              <a:gd name="connsiteY7" fmla="*/ 2701575 h 3415540"/>
              <a:gd name="connsiteX8" fmla="*/ 7841546 w 8207696"/>
              <a:gd name="connsiteY8" fmla="*/ 3303154 h 3415540"/>
              <a:gd name="connsiteX9" fmla="*/ 1970135 w 8207696"/>
              <a:gd name="connsiteY9" fmla="*/ 3411438 h 3415540"/>
              <a:gd name="connsiteX10" fmla="*/ 0 w 8207696"/>
              <a:gd name="connsiteY10" fmla="*/ 3241659 h 3415540"/>
              <a:gd name="connsiteX11" fmla="*/ 1644418 w 8207696"/>
              <a:gd name="connsiteY11" fmla="*/ 1933559 h 3415540"/>
              <a:gd name="connsiteX0" fmla="*/ 2109013 w 8207696"/>
              <a:gd name="connsiteY0" fmla="*/ 2468479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  <a:gd name="connsiteX0" fmla="*/ 1936982 w 8207696"/>
              <a:gd name="connsiteY0" fmla="*/ 2450191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96" h="3404788">
                <a:moveTo>
                  <a:pt x="1936982" y="2450191"/>
                </a:moveTo>
                <a:cubicBezTo>
                  <a:pt x="2311989" y="2791366"/>
                  <a:pt x="2757831" y="1429726"/>
                  <a:pt x="3065009" y="1284465"/>
                </a:cubicBezTo>
                <a:cubicBezTo>
                  <a:pt x="3372187" y="1139204"/>
                  <a:pt x="3511345" y="1773356"/>
                  <a:pt x="3780050" y="1578623"/>
                </a:cubicBezTo>
                <a:cubicBezTo>
                  <a:pt x="4048755" y="1383890"/>
                  <a:pt x="4441483" y="331751"/>
                  <a:pt x="4677241" y="116065"/>
                </a:cubicBezTo>
                <a:cubicBezTo>
                  <a:pt x="4912999" y="-99621"/>
                  <a:pt x="5034178" y="1765"/>
                  <a:pt x="5194599" y="284507"/>
                </a:cubicBezTo>
                <a:cubicBezTo>
                  <a:pt x="5355020" y="567249"/>
                  <a:pt x="5441246" y="1684180"/>
                  <a:pt x="5639767" y="1812517"/>
                </a:cubicBezTo>
                <a:cubicBezTo>
                  <a:pt x="5838288" y="1940854"/>
                  <a:pt x="6082930" y="908144"/>
                  <a:pt x="6385725" y="1054528"/>
                </a:cubicBezTo>
                <a:cubicBezTo>
                  <a:pt x="6688520" y="1200912"/>
                  <a:pt x="7213898" y="2317844"/>
                  <a:pt x="7456535" y="2690823"/>
                </a:cubicBezTo>
                <a:cubicBezTo>
                  <a:pt x="7699172" y="3063802"/>
                  <a:pt x="8755946" y="3174092"/>
                  <a:pt x="7841546" y="3292402"/>
                </a:cubicBezTo>
                <a:cubicBezTo>
                  <a:pt x="6927146" y="3410712"/>
                  <a:pt x="3277059" y="3410935"/>
                  <a:pt x="1970135" y="3400686"/>
                </a:cubicBezTo>
                <a:cubicBezTo>
                  <a:pt x="663211" y="3390437"/>
                  <a:pt x="0" y="3230907"/>
                  <a:pt x="0" y="3230907"/>
                </a:cubicBezTo>
                <a:cubicBezTo>
                  <a:pt x="979156" y="2126007"/>
                  <a:pt x="1199348" y="1534695"/>
                  <a:pt x="1644418" y="1922807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02573F7-AD43-4517-972D-5E1540F93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354" y="4098158"/>
            <a:ext cx="4998041" cy="4998041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2ADA6D9-1B42-46D5-963A-8473FA25F51D}"/>
              </a:ext>
            </a:extLst>
          </p:cNvPr>
          <p:cNvSpPr/>
          <p:nvPr/>
        </p:nvSpPr>
        <p:spPr>
          <a:xfrm>
            <a:off x="5924448" y="4618949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1282983" y="1949966"/>
                </a:moveTo>
                <a:cubicBezTo>
                  <a:pt x="1998193" y="1468703"/>
                  <a:pt x="2510761" y="884839"/>
                  <a:pt x="2801636" y="902552"/>
                </a:cubicBezTo>
                <a:cubicBezTo>
                  <a:pt x="3092511" y="920265"/>
                  <a:pt x="3338044" y="1596595"/>
                  <a:pt x="3637831" y="1446646"/>
                </a:cubicBezTo>
                <a:cubicBezTo>
                  <a:pt x="3937618" y="1296697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A40F0A7-B7DD-414D-81DB-CBA1A5CC87F9}"/>
              </a:ext>
            </a:extLst>
          </p:cNvPr>
          <p:cNvSpPr txBox="1"/>
          <p:nvPr/>
        </p:nvSpPr>
        <p:spPr>
          <a:xfrm>
            <a:off x="6788344" y="258791"/>
            <a:ext cx="3796689" cy="337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颜真卿在平原郡率先举义，反抗安禄山。河北诸郡闻讯，纷纷响应，杀掉安禄山任命的官员，与平原郡联络，并共推颜真卿为盟主，服从其军事指挥。颜真卿的从兄，常山</a:t>
            </a:r>
            <a:r>
              <a:rPr lang="zh-CN" altLang="en-US" sz="12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（今河北石家庄一带）</a:t>
            </a: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太守颜杲卿也在义军之中。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2E3DD08-9567-44C5-A9D7-C43C6F92F8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8203" y="-16695"/>
            <a:ext cx="6480000" cy="6858000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xmlns="" id="{CFE1256A-91BB-4AF3-A09F-E750B60E81BC}"/>
              </a:ext>
            </a:extLst>
          </p:cNvPr>
          <p:cNvSpPr/>
          <p:nvPr/>
        </p:nvSpPr>
        <p:spPr>
          <a:xfrm>
            <a:off x="6900380" y="297534"/>
            <a:ext cx="37966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河北的起义军从后方牵制了安禄山的兵力，缓解了潼关和长安的危势。安禄山听说后方生变，急忙撤回兵马，攻打常山。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常山危急，颜杲卿向太原尹王承业紧急求援。但王拥兵观望，颜杲卿率部抵抗几日几夜，粮尽援绝，城破被俘，被叛军送到洛阳的安禄山大营。</a:t>
            </a:r>
          </a:p>
        </p:txBody>
      </p:sp>
    </p:spTree>
    <p:extLst>
      <p:ext uri="{BB962C8B-B14F-4D97-AF65-F5344CB8AC3E}">
        <p14:creationId xmlns:p14="http://schemas.microsoft.com/office/powerpoint/2010/main" xmlns="" val="183458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4D7A6D4-745D-4BB8-A04D-D5C9302CDE31}"/>
              </a:ext>
            </a:extLst>
          </p:cNvPr>
          <p:cNvSpPr/>
          <p:nvPr/>
        </p:nvSpPr>
        <p:spPr>
          <a:xfrm>
            <a:off x="10540903" y="922839"/>
            <a:ext cx="672135" cy="683972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AE65F41-9F7A-4590-AED0-99083C5B43A0}"/>
              </a:ext>
            </a:extLst>
          </p:cNvPr>
          <p:cNvSpPr/>
          <p:nvPr/>
        </p:nvSpPr>
        <p:spPr>
          <a:xfrm>
            <a:off x="5519014" y="376497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F56635A-BD39-4230-BD40-0FECA7282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706" y="1783784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5F38453-AC21-4F09-91DE-87B6E748D89B}"/>
              </a:ext>
            </a:extLst>
          </p:cNvPr>
          <p:cNvSpPr/>
          <p:nvPr/>
        </p:nvSpPr>
        <p:spPr>
          <a:xfrm>
            <a:off x="1931493" y="3694315"/>
            <a:ext cx="7416489" cy="34047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824247 w 6572343"/>
              <a:gd name="connsiteY11" fmla="*/ 1990920 h 3465697"/>
              <a:gd name="connsiteX0" fmla="*/ 562795 w 6499566"/>
              <a:gd name="connsiteY0" fmla="*/ 2200804 h 3446936"/>
              <a:gd name="connsiteX1" fmla="*/ 1356879 w 6499566"/>
              <a:gd name="connsiteY1" fmla="*/ 1009678 h 3446936"/>
              <a:gd name="connsiteX2" fmla="*/ 2162995 w 6499566"/>
              <a:gd name="connsiteY2" fmla="*/ 1274372 h 3446936"/>
              <a:gd name="connsiteX3" fmla="*/ 2969111 w 6499566"/>
              <a:gd name="connsiteY3" fmla="*/ 95278 h 3446936"/>
              <a:gd name="connsiteX4" fmla="*/ 3486469 w 6499566"/>
              <a:gd name="connsiteY4" fmla="*/ 263720 h 3446936"/>
              <a:gd name="connsiteX5" fmla="*/ 3931637 w 6499566"/>
              <a:gd name="connsiteY5" fmla="*/ 1791730 h 3446936"/>
              <a:gd name="connsiteX6" fmla="*/ 4677595 w 6499566"/>
              <a:gd name="connsiteY6" fmla="*/ 1033741 h 3446936"/>
              <a:gd name="connsiteX7" fmla="*/ 5748405 w 6499566"/>
              <a:gd name="connsiteY7" fmla="*/ 2670036 h 3446936"/>
              <a:gd name="connsiteX8" fmla="*/ 6133416 w 6499566"/>
              <a:gd name="connsiteY8" fmla="*/ 3271615 h 3446936"/>
              <a:gd name="connsiteX9" fmla="*/ 262005 w 6499566"/>
              <a:gd name="connsiteY9" fmla="*/ 3379899 h 3446936"/>
              <a:gd name="connsiteX10" fmla="*/ 948238 w 6499566"/>
              <a:gd name="connsiteY10" fmla="*/ 2346520 h 3446936"/>
              <a:gd name="connsiteX11" fmla="*/ 751470 w 6499566"/>
              <a:gd name="connsiteY11" fmla="*/ 1990920 h 3446936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616468 w 7364564"/>
              <a:gd name="connsiteY11" fmla="*/ 1990920 h 3452562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251041 w 7364564"/>
              <a:gd name="connsiteY11" fmla="*/ 2371920 h 3452562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79231 h 3415540"/>
              <a:gd name="connsiteX1" fmla="*/ 3065009 w 8207696"/>
              <a:gd name="connsiteY1" fmla="*/ 1295217 h 3415540"/>
              <a:gd name="connsiteX2" fmla="*/ 3780050 w 8207696"/>
              <a:gd name="connsiteY2" fmla="*/ 1735679 h 3415540"/>
              <a:gd name="connsiteX3" fmla="*/ 4677241 w 8207696"/>
              <a:gd name="connsiteY3" fmla="*/ 126817 h 3415540"/>
              <a:gd name="connsiteX4" fmla="*/ 5194599 w 8207696"/>
              <a:gd name="connsiteY4" fmla="*/ 295259 h 3415540"/>
              <a:gd name="connsiteX5" fmla="*/ 5639767 w 8207696"/>
              <a:gd name="connsiteY5" fmla="*/ 1823269 h 3415540"/>
              <a:gd name="connsiteX6" fmla="*/ 6385725 w 8207696"/>
              <a:gd name="connsiteY6" fmla="*/ 1065280 h 3415540"/>
              <a:gd name="connsiteX7" fmla="*/ 7456535 w 8207696"/>
              <a:gd name="connsiteY7" fmla="*/ 2701575 h 3415540"/>
              <a:gd name="connsiteX8" fmla="*/ 7841546 w 8207696"/>
              <a:gd name="connsiteY8" fmla="*/ 3303154 h 3415540"/>
              <a:gd name="connsiteX9" fmla="*/ 1970135 w 8207696"/>
              <a:gd name="connsiteY9" fmla="*/ 3411438 h 3415540"/>
              <a:gd name="connsiteX10" fmla="*/ 0 w 8207696"/>
              <a:gd name="connsiteY10" fmla="*/ 3241659 h 3415540"/>
              <a:gd name="connsiteX11" fmla="*/ 1644418 w 8207696"/>
              <a:gd name="connsiteY11" fmla="*/ 1933559 h 3415540"/>
              <a:gd name="connsiteX0" fmla="*/ 2109013 w 8207696"/>
              <a:gd name="connsiteY0" fmla="*/ 2468479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  <a:gd name="connsiteX0" fmla="*/ 1936982 w 8207696"/>
              <a:gd name="connsiteY0" fmla="*/ 2450191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96" h="3404788">
                <a:moveTo>
                  <a:pt x="1936982" y="2450191"/>
                </a:moveTo>
                <a:cubicBezTo>
                  <a:pt x="2311989" y="2791366"/>
                  <a:pt x="2757831" y="1429726"/>
                  <a:pt x="3065009" y="1284465"/>
                </a:cubicBezTo>
                <a:cubicBezTo>
                  <a:pt x="3372187" y="1139204"/>
                  <a:pt x="3511345" y="1773356"/>
                  <a:pt x="3780050" y="1578623"/>
                </a:cubicBezTo>
                <a:cubicBezTo>
                  <a:pt x="4048755" y="1383890"/>
                  <a:pt x="4441483" y="331751"/>
                  <a:pt x="4677241" y="116065"/>
                </a:cubicBezTo>
                <a:cubicBezTo>
                  <a:pt x="4912999" y="-99621"/>
                  <a:pt x="5034178" y="1765"/>
                  <a:pt x="5194599" y="284507"/>
                </a:cubicBezTo>
                <a:cubicBezTo>
                  <a:pt x="5355020" y="567249"/>
                  <a:pt x="5441246" y="1684180"/>
                  <a:pt x="5639767" y="1812517"/>
                </a:cubicBezTo>
                <a:cubicBezTo>
                  <a:pt x="5838288" y="1940854"/>
                  <a:pt x="6082930" y="908144"/>
                  <a:pt x="6385725" y="1054528"/>
                </a:cubicBezTo>
                <a:cubicBezTo>
                  <a:pt x="6688520" y="1200912"/>
                  <a:pt x="7213898" y="2317844"/>
                  <a:pt x="7456535" y="2690823"/>
                </a:cubicBezTo>
                <a:cubicBezTo>
                  <a:pt x="7699172" y="3063802"/>
                  <a:pt x="8755946" y="3174092"/>
                  <a:pt x="7841546" y="3292402"/>
                </a:cubicBezTo>
                <a:cubicBezTo>
                  <a:pt x="6927146" y="3410712"/>
                  <a:pt x="3277059" y="3410935"/>
                  <a:pt x="1970135" y="3400686"/>
                </a:cubicBezTo>
                <a:cubicBezTo>
                  <a:pt x="663211" y="3390437"/>
                  <a:pt x="0" y="3230907"/>
                  <a:pt x="0" y="3230907"/>
                </a:cubicBezTo>
                <a:cubicBezTo>
                  <a:pt x="979156" y="2126007"/>
                  <a:pt x="1199348" y="1534695"/>
                  <a:pt x="1644418" y="1922807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02573F7-AD43-4517-972D-5E1540F93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354" y="4098158"/>
            <a:ext cx="4998041" cy="4998041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2ADA6D9-1B42-46D5-963A-8473FA25F51D}"/>
              </a:ext>
            </a:extLst>
          </p:cNvPr>
          <p:cNvSpPr/>
          <p:nvPr/>
        </p:nvSpPr>
        <p:spPr>
          <a:xfrm>
            <a:off x="5924448" y="4618949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1282983" y="1949966"/>
                </a:moveTo>
                <a:cubicBezTo>
                  <a:pt x="1998193" y="1468703"/>
                  <a:pt x="2510761" y="884839"/>
                  <a:pt x="2801636" y="902552"/>
                </a:cubicBezTo>
                <a:cubicBezTo>
                  <a:pt x="3092511" y="920265"/>
                  <a:pt x="3338044" y="1596595"/>
                  <a:pt x="3637831" y="1446646"/>
                </a:cubicBezTo>
                <a:cubicBezTo>
                  <a:pt x="3937618" y="1296697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02E3DD08-9567-44C5-A9D7-C43C6F92F88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5642" y="13266"/>
            <a:ext cx="6480000" cy="6858000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622B1325-5C45-478B-8FF5-6A25A73D3374}"/>
              </a:ext>
            </a:extLst>
          </p:cNvPr>
          <p:cNvSpPr/>
          <p:nvPr/>
        </p:nvSpPr>
        <p:spPr>
          <a:xfrm>
            <a:off x="91501" y="349965"/>
            <a:ext cx="6154446" cy="5038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在营中，颜杲卿对安禄山怒目而视、当面斥责，骂声不绝。敌军劝降，颜杲卿不从，敌军便当着颜杲卿的面把他的儿子颜季明的头砍下来。</a:t>
            </a: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颜杲卿眼睁睁地看着儿子在自己面前断头，依然坚守着忠诚，破口大骂，誓死不降。叛军气急败坏，割掉了颜杲卿的舌头。颜杲卿在含糊不清的骂声中，壮烈殉国。这就是后代文天祥</a:t>
            </a:r>
            <a:r>
              <a:rPr lang="en-US" altLang="zh-CN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《</a:t>
            </a: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正气歌</a:t>
            </a:r>
            <a:r>
              <a:rPr lang="en-US" altLang="zh-CN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》</a:t>
            </a: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里所说到的“</a:t>
            </a:r>
            <a:r>
              <a:rPr lang="zh-CN" altLang="en-US" b="1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为颜常山舌</a:t>
            </a: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”典故的由来。</a:t>
            </a:r>
          </a:p>
          <a:p>
            <a:pPr lvl="0" algn="just" defTabSz="913765">
              <a:lnSpc>
                <a:spcPct val="150000"/>
              </a:lnSpc>
              <a:defRPr/>
            </a:pPr>
            <a:endParaRPr lang="zh-CN" altLang="en-US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常山一役，颜氏家族三十余人为国捐躯，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包括颜杲卿、颜杲卿的儿子颜季明、颜杲卿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的外甥卢逖等。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185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椭圆 28">
            <a:extLst>
              <a:ext uri="{FF2B5EF4-FFF2-40B4-BE49-F238E27FC236}">
                <a16:creationId xmlns:a16="http://schemas.microsoft.com/office/drawing/2014/main" xmlns="" id="{E215CFDA-FA8E-40CD-96AF-FD3710484642}"/>
              </a:ext>
            </a:extLst>
          </p:cNvPr>
          <p:cNvSpPr/>
          <p:nvPr/>
        </p:nvSpPr>
        <p:spPr>
          <a:xfrm>
            <a:off x="4475573" y="1528392"/>
            <a:ext cx="3240853" cy="3240853"/>
          </a:xfrm>
          <a:prstGeom prst="ellipse">
            <a:avLst/>
          </a:prstGeom>
          <a:noFill/>
          <a:ln w="25400">
            <a:gradFill>
              <a:gsLst>
                <a:gs pos="57000">
                  <a:srgbClr val="BD9563"/>
                </a:gs>
                <a:gs pos="100000">
                  <a:srgbClr val="F5D499">
                    <a:alpha val="73725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xmlns="" id="{AE025ECC-A9C0-4F13-ADA7-990B8AFE3C80}"/>
              </a:ext>
            </a:extLst>
          </p:cNvPr>
          <p:cNvSpPr/>
          <p:nvPr/>
        </p:nvSpPr>
        <p:spPr>
          <a:xfrm>
            <a:off x="1021876" y="651725"/>
            <a:ext cx="10144125" cy="4953000"/>
          </a:xfrm>
          <a:prstGeom prst="rect">
            <a:avLst/>
          </a:prstGeom>
          <a:solidFill>
            <a:srgbClr val="F8F1DC"/>
          </a:solidFill>
          <a:ln w="38100">
            <a:gradFill>
              <a:gsLst>
                <a:gs pos="57000">
                  <a:srgbClr val="BD9563"/>
                </a:gs>
                <a:gs pos="100000">
                  <a:srgbClr val="F5D499">
                    <a:alpha val="73725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2B0B6AF3-3526-47B0-BD4A-C5C0ED96B1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0796" y="807300"/>
            <a:ext cx="4797425" cy="479742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xmlns="" id="{B4C49F56-ECC5-4937-BF68-9802F7496B33}"/>
              </a:ext>
            </a:extLst>
          </p:cNvPr>
          <p:cNvSpPr/>
          <p:nvPr/>
        </p:nvSpPr>
        <p:spPr>
          <a:xfrm>
            <a:off x="8466543" y="1814445"/>
            <a:ext cx="1737976" cy="923330"/>
          </a:xfrm>
          <a:prstGeom prst="rect">
            <a:avLst/>
          </a:prstGeom>
        </p:spPr>
        <p:txBody>
          <a:bodyPr vert="horz" wrap="none">
            <a:spAutoFit/>
          </a:bodyPr>
          <a:lstStyle/>
          <a:p>
            <a:r>
              <a:rPr lang="zh-CN" altLang="en-US" sz="5400" dirty="0">
                <a:latin typeface="华文新魏" panose="02010800040101010101" pitchFamily="2" charset="-122"/>
                <a:ea typeface="华文新魏" panose="02010800040101010101" pitchFamily="2" charset="-122"/>
              </a:rPr>
              <a:t>目 录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1284098E-A957-4288-BC1B-9C3C3AE79598}"/>
              </a:ext>
            </a:extLst>
          </p:cNvPr>
          <p:cNvGrpSpPr/>
          <p:nvPr/>
        </p:nvGrpSpPr>
        <p:grpSpPr>
          <a:xfrm>
            <a:off x="3583664" y="1340644"/>
            <a:ext cx="1343365" cy="2511879"/>
            <a:chOff x="6657893" y="1941808"/>
            <a:chExt cx="1343365" cy="2511879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xmlns="" id="{69EC59C1-88AD-41F8-9E70-A74DA7A2D95A}"/>
                </a:ext>
              </a:extLst>
            </p:cNvPr>
            <p:cNvSpPr txBox="1"/>
            <p:nvPr/>
          </p:nvSpPr>
          <p:spPr>
            <a:xfrm>
              <a:off x="7464445" y="1941808"/>
              <a:ext cx="536813" cy="156966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一个成语</a:t>
              </a:r>
            </a:p>
          </p:txBody>
        </p:sp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xmlns="" id="{F920D3C4-9F5D-419A-A0E3-70DBD1AAD053}"/>
                </a:ext>
              </a:extLst>
            </p:cNvPr>
            <p:cNvCxnSpPr/>
            <p:nvPr/>
          </p:nvCxnSpPr>
          <p:spPr>
            <a:xfrm>
              <a:off x="7211880" y="1941808"/>
              <a:ext cx="1" cy="251187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F143DFF6-0295-4DBB-8672-1C6ACDDD4A73}"/>
                </a:ext>
              </a:extLst>
            </p:cNvPr>
            <p:cNvSpPr txBox="1"/>
            <p:nvPr/>
          </p:nvSpPr>
          <p:spPr>
            <a:xfrm>
              <a:off x="6657893" y="1941808"/>
              <a:ext cx="553998" cy="213641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+mj-ea"/>
                  <a:ea typeface="+mj-ea"/>
                </a:rPr>
                <a:t>     席地而坐</a:t>
              </a: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xmlns="" id="{CF3DC4E6-3507-408B-B1D0-7812C04551B3}"/>
              </a:ext>
            </a:extLst>
          </p:cNvPr>
          <p:cNvGrpSpPr/>
          <p:nvPr/>
        </p:nvGrpSpPr>
        <p:grpSpPr>
          <a:xfrm>
            <a:off x="5207639" y="1835919"/>
            <a:ext cx="1312021" cy="2718180"/>
            <a:chOff x="6657893" y="1941807"/>
            <a:chExt cx="1312021" cy="271818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xmlns="" id="{F29F41D1-485B-4A46-9F21-F517C95886AC}"/>
                </a:ext>
              </a:extLst>
            </p:cNvPr>
            <p:cNvSpPr txBox="1"/>
            <p:nvPr/>
          </p:nvSpPr>
          <p:spPr>
            <a:xfrm>
              <a:off x="7433101" y="3090327"/>
              <a:ext cx="536813" cy="156966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prstClr val="black"/>
                  </a:solidFill>
                  <a:latin typeface="+mj-ea"/>
                  <a:ea typeface="+mj-ea"/>
                </a:rPr>
                <a:t>一位名人</a:t>
              </a: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xmlns="" id="{32F10C9E-B3C8-4D52-B1DD-EBE6E36DBF67}"/>
                </a:ext>
              </a:extLst>
            </p:cNvPr>
            <p:cNvCxnSpPr/>
            <p:nvPr/>
          </p:nvCxnSpPr>
          <p:spPr>
            <a:xfrm>
              <a:off x="7211880" y="1941808"/>
              <a:ext cx="1" cy="251187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xmlns="" id="{81A3F425-2CBC-446F-AE1B-F87F4B429380}"/>
                </a:ext>
              </a:extLst>
            </p:cNvPr>
            <p:cNvSpPr txBox="1"/>
            <p:nvPr/>
          </p:nvSpPr>
          <p:spPr>
            <a:xfrm>
              <a:off x="6657893" y="1941807"/>
              <a:ext cx="553998" cy="25118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pPr marL="0" marR="0" lvl="0" indent="0" algn="r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rPr>
                <a:t>颜真卿</a:t>
              </a:r>
              <a:endPara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j-ea"/>
                <a:ea typeface="+mj-ea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xmlns="" id="{5549EC66-4703-4076-87CB-361333013C8E}"/>
              </a:ext>
            </a:extLst>
          </p:cNvPr>
          <p:cNvGrpSpPr/>
          <p:nvPr/>
        </p:nvGrpSpPr>
        <p:grpSpPr>
          <a:xfrm>
            <a:off x="1857313" y="1709644"/>
            <a:ext cx="1286930" cy="2638155"/>
            <a:chOff x="6682285" y="1815532"/>
            <a:chExt cx="1286930" cy="2638155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xmlns="" id="{7BA58E0F-1F5F-4B1A-96C6-2C7187075B8F}"/>
                </a:ext>
              </a:extLst>
            </p:cNvPr>
            <p:cNvSpPr txBox="1"/>
            <p:nvPr/>
          </p:nvSpPr>
          <p:spPr>
            <a:xfrm>
              <a:off x="7432402" y="2870544"/>
              <a:ext cx="536813" cy="1569660"/>
            </a:xfrm>
            <a:prstGeom prst="rect">
              <a:avLst/>
            </a:prstGeom>
            <a:noFill/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3200">
                  <a:latin typeface="方正清刻本悦宋简体" panose="02000000000000000000" pitchFamily="2" charset="-122"/>
                  <a:ea typeface="方正清刻本悦宋简体" panose="020000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ea"/>
                  <a:ea typeface="+mj-ea"/>
                </a:rPr>
                <a:t>一种文物</a:t>
              </a:r>
            </a:p>
          </p:txBody>
        </p:sp>
        <p:cxnSp>
          <p:nvCxnSpPr>
            <p:cNvPr id="35" name="直接连接符 34">
              <a:extLst>
                <a:ext uri="{FF2B5EF4-FFF2-40B4-BE49-F238E27FC236}">
                  <a16:creationId xmlns:a16="http://schemas.microsoft.com/office/drawing/2014/main" xmlns="" id="{9B5A08C4-4569-4B44-85F6-F3F7101C7B45}"/>
                </a:ext>
              </a:extLst>
            </p:cNvPr>
            <p:cNvCxnSpPr/>
            <p:nvPr/>
          </p:nvCxnSpPr>
          <p:spPr>
            <a:xfrm>
              <a:off x="7211880" y="1941808"/>
              <a:ext cx="1" cy="2511879"/>
            </a:xfrm>
            <a:prstGeom prst="line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xmlns="" id="{C9A1E1CF-D589-44BC-90FF-C4BB736B5BB5}"/>
                </a:ext>
              </a:extLst>
            </p:cNvPr>
            <p:cNvSpPr txBox="1"/>
            <p:nvPr/>
          </p:nvSpPr>
          <p:spPr>
            <a:xfrm>
              <a:off x="6682285" y="1815532"/>
              <a:ext cx="553998" cy="2511879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>
              <a:defPPr>
                <a:defRPr lang="zh-CN"/>
              </a:defPPr>
              <a:lvl1pPr marR="0" lvl="0" indent="0" algn="r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24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ea"/>
                  <a:ea typeface="+mj-ea"/>
                </a:defRPr>
              </a:lvl1pPr>
            </a:lstStyle>
            <a:p>
              <a:r>
                <a:rPr lang="zh-CN" altLang="en-US" dirty="0"/>
                <a:t>席镇</a:t>
              </a:r>
            </a:p>
          </p:txBody>
        </p:sp>
      </p:grp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xmlns="" id="{45CA3B45-3850-45F7-B230-4C9E4C276BC1}"/>
              </a:ext>
            </a:extLst>
          </p:cNvPr>
          <p:cNvSpPr/>
          <p:nvPr/>
        </p:nvSpPr>
        <p:spPr>
          <a:xfrm>
            <a:off x="5003593" y="2961169"/>
            <a:ext cx="6981489" cy="414993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1489" h="4149938">
                <a:moveTo>
                  <a:pt x="932732" y="2368338"/>
                </a:moveTo>
                <a:cubicBezTo>
                  <a:pt x="1196424" y="1849977"/>
                  <a:pt x="1195421" y="1786144"/>
                  <a:pt x="1438058" y="1690559"/>
                </a:cubicBezTo>
                <a:cubicBezTo>
                  <a:pt x="1680695" y="1594975"/>
                  <a:pt x="2151932" y="1952578"/>
                  <a:pt x="2388553" y="1794831"/>
                </a:cubicBezTo>
                <a:cubicBezTo>
                  <a:pt x="2625174" y="1637084"/>
                  <a:pt x="2711259" y="1042697"/>
                  <a:pt x="2857785" y="744075"/>
                </a:cubicBezTo>
                <a:cubicBezTo>
                  <a:pt x="3004312" y="445453"/>
                  <a:pt x="3154749" y="36521"/>
                  <a:pt x="3267712" y="3100"/>
                </a:cubicBezTo>
                <a:cubicBezTo>
                  <a:pt x="3380675" y="-30321"/>
                  <a:pt x="3510306" y="209500"/>
                  <a:pt x="3728069" y="575633"/>
                </a:cubicBezTo>
                <a:cubicBezTo>
                  <a:pt x="3945832" y="941766"/>
                  <a:pt x="4341011" y="2028780"/>
                  <a:pt x="4574290" y="2199896"/>
                </a:cubicBezTo>
                <a:cubicBezTo>
                  <a:pt x="4807569" y="2371012"/>
                  <a:pt x="4771474" y="1426533"/>
                  <a:pt x="5127742" y="1602328"/>
                </a:cubicBezTo>
                <a:cubicBezTo>
                  <a:pt x="5484010" y="1778123"/>
                  <a:pt x="6402420" y="2766717"/>
                  <a:pt x="6711900" y="3254665"/>
                </a:cubicBezTo>
                <a:cubicBezTo>
                  <a:pt x="7021380" y="3742613"/>
                  <a:pt x="7276048" y="3818144"/>
                  <a:pt x="6214595" y="3952496"/>
                </a:cubicBezTo>
                <a:cubicBezTo>
                  <a:pt x="5153142" y="4086848"/>
                  <a:pt x="1263600" y="4257296"/>
                  <a:pt x="343184" y="4060780"/>
                </a:cubicBezTo>
                <a:cubicBezTo>
                  <a:pt x="-577232" y="3864264"/>
                  <a:pt x="639295" y="2993311"/>
                  <a:pt x="692100" y="2773401"/>
                </a:cubicBezTo>
                <a:cubicBezTo>
                  <a:pt x="744905" y="2553491"/>
                  <a:pt x="670711" y="2752012"/>
                  <a:pt x="660016" y="27413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xmlns="" id="{97345722-0FA7-46DC-886F-FB200022E305}"/>
              </a:ext>
            </a:extLst>
          </p:cNvPr>
          <p:cNvSpPr/>
          <p:nvPr/>
        </p:nvSpPr>
        <p:spPr>
          <a:xfrm>
            <a:off x="-865201" y="3897256"/>
            <a:ext cx="6696407" cy="3161809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1986841 h 3251734"/>
              <a:gd name="connsiteX1" fmla="*/ 1429656 w 6572343"/>
              <a:gd name="connsiteY1" fmla="*/ 795715 h 3251734"/>
              <a:gd name="connsiteX2" fmla="*/ 2235772 w 6572343"/>
              <a:gd name="connsiteY2" fmla="*/ 1060409 h 3251734"/>
              <a:gd name="connsiteX3" fmla="*/ 2839870 w 6572343"/>
              <a:gd name="connsiteY3" fmla="*/ 434208 h 3251734"/>
              <a:gd name="connsiteX4" fmla="*/ 3559246 w 6572343"/>
              <a:gd name="connsiteY4" fmla="*/ 49757 h 3251734"/>
              <a:gd name="connsiteX5" fmla="*/ 4004414 w 6572343"/>
              <a:gd name="connsiteY5" fmla="*/ 1577767 h 3251734"/>
              <a:gd name="connsiteX6" fmla="*/ 4750372 w 6572343"/>
              <a:gd name="connsiteY6" fmla="*/ 819778 h 3251734"/>
              <a:gd name="connsiteX7" fmla="*/ 5821182 w 6572343"/>
              <a:gd name="connsiteY7" fmla="*/ 2456073 h 3251734"/>
              <a:gd name="connsiteX8" fmla="*/ 6206193 w 6572343"/>
              <a:gd name="connsiteY8" fmla="*/ 3057652 h 3251734"/>
              <a:gd name="connsiteX9" fmla="*/ 334782 w 6572343"/>
              <a:gd name="connsiteY9" fmla="*/ 3165936 h 3251734"/>
              <a:gd name="connsiteX10" fmla="*/ 683698 w 6572343"/>
              <a:gd name="connsiteY10" fmla="*/ 1878557 h 3251734"/>
              <a:gd name="connsiteX11" fmla="*/ 683698 w 6572343"/>
              <a:gd name="connsiteY11" fmla="*/ 1878557 h 3251734"/>
              <a:gd name="connsiteX0" fmla="*/ 635572 w 6572343"/>
              <a:gd name="connsiteY0" fmla="*/ 1599743 h 2864636"/>
              <a:gd name="connsiteX1" fmla="*/ 1429656 w 6572343"/>
              <a:gd name="connsiteY1" fmla="*/ 408617 h 2864636"/>
              <a:gd name="connsiteX2" fmla="*/ 2235772 w 6572343"/>
              <a:gd name="connsiteY2" fmla="*/ 673311 h 2864636"/>
              <a:gd name="connsiteX3" fmla="*/ 2839870 w 6572343"/>
              <a:gd name="connsiteY3" fmla="*/ 47110 h 2864636"/>
              <a:gd name="connsiteX4" fmla="*/ 3335963 w 6572343"/>
              <a:gd name="connsiteY4" fmla="*/ 173022 h 2864636"/>
              <a:gd name="connsiteX5" fmla="*/ 4004414 w 6572343"/>
              <a:gd name="connsiteY5" fmla="*/ 1190669 h 2864636"/>
              <a:gd name="connsiteX6" fmla="*/ 4750372 w 6572343"/>
              <a:gd name="connsiteY6" fmla="*/ 432680 h 2864636"/>
              <a:gd name="connsiteX7" fmla="*/ 5821182 w 6572343"/>
              <a:gd name="connsiteY7" fmla="*/ 2068975 h 2864636"/>
              <a:gd name="connsiteX8" fmla="*/ 6206193 w 6572343"/>
              <a:gd name="connsiteY8" fmla="*/ 2670554 h 2864636"/>
              <a:gd name="connsiteX9" fmla="*/ 334782 w 6572343"/>
              <a:gd name="connsiteY9" fmla="*/ 2778838 h 2864636"/>
              <a:gd name="connsiteX10" fmla="*/ 683698 w 6572343"/>
              <a:gd name="connsiteY10" fmla="*/ 1491459 h 2864636"/>
              <a:gd name="connsiteX11" fmla="*/ 683698 w 6572343"/>
              <a:gd name="connsiteY11" fmla="*/ 1491459 h 2864636"/>
              <a:gd name="connsiteX0" fmla="*/ 635572 w 6572343"/>
              <a:gd name="connsiteY0" fmla="*/ 1620130 h 2885023"/>
              <a:gd name="connsiteX1" fmla="*/ 1429656 w 6572343"/>
              <a:gd name="connsiteY1" fmla="*/ 429004 h 2885023"/>
              <a:gd name="connsiteX2" fmla="*/ 2257037 w 6572343"/>
              <a:gd name="connsiteY2" fmla="*/ 970144 h 2885023"/>
              <a:gd name="connsiteX3" fmla="*/ 2839870 w 6572343"/>
              <a:gd name="connsiteY3" fmla="*/ 67497 h 2885023"/>
              <a:gd name="connsiteX4" fmla="*/ 3335963 w 6572343"/>
              <a:gd name="connsiteY4" fmla="*/ 193409 h 2885023"/>
              <a:gd name="connsiteX5" fmla="*/ 4004414 w 6572343"/>
              <a:gd name="connsiteY5" fmla="*/ 1211056 h 2885023"/>
              <a:gd name="connsiteX6" fmla="*/ 4750372 w 6572343"/>
              <a:gd name="connsiteY6" fmla="*/ 453067 h 2885023"/>
              <a:gd name="connsiteX7" fmla="*/ 5821182 w 6572343"/>
              <a:gd name="connsiteY7" fmla="*/ 2089362 h 2885023"/>
              <a:gd name="connsiteX8" fmla="*/ 6206193 w 6572343"/>
              <a:gd name="connsiteY8" fmla="*/ 2690941 h 2885023"/>
              <a:gd name="connsiteX9" fmla="*/ 334782 w 6572343"/>
              <a:gd name="connsiteY9" fmla="*/ 2799225 h 2885023"/>
              <a:gd name="connsiteX10" fmla="*/ 683698 w 6572343"/>
              <a:gd name="connsiteY10" fmla="*/ 1511846 h 2885023"/>
              <a:gd name="connsiteX11" fmla="*/ 683698 w 6572343"/>
              <a:gd name="connsiteY11" fmla="*/ 1511846 h 2885023"/>
              <a:gd name="connsiteX0" fmla="*/ 635572 w 6572343"/>
              <a:gd name="connsiteY0" fmla="*/ 1741188 h 3006081"/>
              <a:gd name="connsiteX1" fmla="*/ 1429656 w 6572343"/>
              <a:gd name="connsiteY1" fmla="*/ 550062 h 3006081"/>
              <a:gd name="connsiteX2" fmla="*/ 2257037 w 6572343"/>
              <a:gd name="connsiteY2" fmla="*/ 1091202 h 3006081"/>
              <a:gd name="connsiteX3" fmla="*/ 2839870 w 6572343"/>
              <a:gd name="connsiteY3" fmla="*/ 188555 h 3006081"/>
              <a:gd name="connsiteX4" fmla="*/ 3335963 w 6572343"/>
              <a:gd name="connsiteY4" fmla="*/ 314467 h 3006081"/>
              <a:gd name="connsiteX5" fmla="*/ 4004414 w 6572343"/>
              <a:gd name="connsiteY5" fmla="*/ 1332114 h 3006081"/>
              <a:gd name="connsiteX6" fmla="*/ 4750372 w 6572343"/>
              <a:gd name="connsiteY6" fmla="*/ 10600 h 3006081"/>
              <a:gd name="connsiteX7" fmla="*/ 5821182 w 6572343"/>
              <a:gd name="connsiteY7" fmla="*/ 2210420 h 3006081"/>
              <a:gd name="connsiteX8" fmla="*/ 6206193 w 6572343"/>
              <a:gd name="connsiteY8" fmla="*/ 2811999 h 3006081"/>
              <a:gd name="connsiteX9" fmla="*/ 334782 w 6572343"/>
              <a:gd name="connsiteY9" fmla="*/ 2920283 h 3006081"/>
              <a:gd name="connsiteX10" fmla="*/ 683698 w 6572343"/>
              <a:gd name="connsiteY10" fmla="*/ 1632904 h 3006081"/>
              <a:gd name="connsiteX11" fmla="*/ 683698 w 6572343"/>
              <a:gd name="connsiteY11" fmla="*/ 1632904 h 3006081"/>
              <a:gd name="connsiteX0" fmla="*/ 635572 w 6572343"/>
              <a:gd name="connsiteY0" fmla="*/ 1813927 h 3078820"/>
              <a:gd name="connsiteX1" fmla="*/ 1429656 w 6572343"/>
              <a:gd name="connsiteY1" fmla="*/ 622801 h 3078820"/>
              <a:gd name="connsiteX2" fmla="*/ 2257037 w 6572343"/>
              <a:gd name="connsiteY2" fmla="*/ 1163941 h 3078820"/>
              <a:gd name="connsiteX3" fmla="*/ 2839870 w 6572343"/>
              <a:gd name="connsiteY3" fmla="*/ 261294 h 3078820"/>
              <a:gd name="connsiteX4" fmla="*/ 3282800 w 6572343"/>
              <a:gd name="connsiteY4" fmla="*/ 78862 h 3078820"/>
              <a:gd name="connsiteX5" fmla="*/ 4004414 w 6572343"/>
              <a:gd name="connsiteY5" fmla="*/ 1404853 h 3078820"/>
              <a:gd name="connsiteX6" fmla="*/ 4750372 w 6572343"/>
              <a:gd name="connsiteY6" fmla="*/ 83339 h 3078820"/>
              <a:gd name="connsiteX7" fmla="*/ 5821182 w 6572343"/>
              <a:gd name="connsiteY7" fmla="*/ 2283159 h 3078820"/>
              <a:gd name="connsiteX8" fmla="*/ 6206193 w 6572343"/>
              <a:gd name="connsiteY8" fmla="*/ 2884738 h 3078820"/>
              <a:gd name="connsiteX9" fmla="*/ 334782 w 6572343"/>
              <a:gd name="connsiteY9" fmla="*/ 2993022 h 3078820"/>
              <a:gd name="connsiteX10" fmla="*/ 683698 w 6572343"/>
              <a:gd name="connsiteY10" fmla="*/ 1705643 h 3078820"/>
              <a:gd name="connsiteX11" fmla="*/ 683698 w 6572343"/>
              <a:gd name="connsiteY11" fmla="*/ 1705643 h 3078820"/>
              <a:gd name="connsiteX0" fmla="*/ 635572 w 6572343"/>
              <a:gd name="connsiteY0" fmla="*/ 1813927 h 3078820"/>
              <a:gd name="connsiteX1" fmla="*/ 1652939 w 6572343"/>
              <a:gd name="connsiteY1" fmla="*/ 654699 h 3078820"/>
              <a:gd name="connsiteX2" fmla="*/ 2257037 w 6572343"/>
              <a:gd name="connsiteY2" fmla="*/ 1163941 h 3078820"/>
              <a:gd name="connsiteX3" fmla="*/ 2839870 w 6572343"/>
              <a:gd name="connsiteY3" fmla="*/ 261294 h 3078820"/>
              <a:gd name="connsiteX4" fmla="*/ 3282800 w 6572343"/>
              <a:gd name="connsiteY4" fmla="*/ 78862 h 3078820"/>
              <a:gd name="connsiteX5" fmla="*/ 4004414 w 6572343"/>
              <a:gd name="connsiteY5" fmla="*/ 1404853 h 3078820"/>
              <a:gd name="connsiteX6" fmla="*/ 4750372 w 6572343"/>
              <a:gd name="connsiteY6" fmla="*/ 83339 h 3078820"/>
              <a:gd name="connsiteX7" fmla="*/ 5821182 w 6572343"/>
              <a:gd name="connsiteY7" fmla="*/ 2283159 h 3078820"/>
              <a:gd name="connsiteX8" fmla="*/ 6206193 w 6572343"/>
              <a:gd name="connsiteY8" fmla="*/ 2884738 h 3078820"/>
              <a:gd name="connsiteX9" fmla="*/ 334782 w 6572343"/>
              <a:gd name="connsiteY9" fmla="*/ 2993022 h 3078820"/>
              <a:gd name="connsiteX10" fmla="*/ 683698 w 6572343"/>
              <a:gd name="connsiteY10" fmla="*/ 1705643 h 3078820"/>
              <a:gd name="connsiteX11" fmla="*/ 683698 w 6572343"/>
              <a:gd name="connsiteY11" fmla="*/ 1705643 h 3078820"/>
              <a:gd name="connsiteX0" fmla="*/ 635572 w 6572343"/>
              <a:gd name="connsiteY0" fmla="*/ 1821508 h 3086401"/>
              <a:gd name="connsiteX1" fmla="*/ 1652939 w 6572343"/>
              <a:gd name="connsiteY1" fmla="*/ 662280 h 3086401"/>
              <a:gd name="connsiteX2" fmla="*/ 2267669 w 6572343"/>
              <a:gd name="connsiteY2" fmla="*/ 1405438 h 3086401"/>
              <a:gd name="connsiteX3" fmla="*/ 2839870 w 6572343"/>
              <a:gd name="connsiteY3" fmla="*/ 268875 h 3086401"/>
              <a:gd name="connsiteX4" fmla="*/ 3282800 w 6572343"/>
              <a:gd name="connsiteY4" fmla="*/ 86443 h 3086401"/>
              <a:gd name="connsiteX5" fmla="*/ 4004414 w 6572343"/>
              <a:gd name="connsiteY5" fmla="*/ 1412434 h 3086401"/>
              <a:gd name="connsiteX6" fmla="*/ 4750372 w 6572343"/>
              <a:gd name="connsiteY6" fmla="*/ 90920 h 3086401"/>
              <a:gd name="connsiteX7" fmla="*/ 5821182 w 6572343"/>
              <a:gd name="connsiteY7" fmla="*/ 2290740 h 3086401"/>
              <a:gd name="connsiteX8" fmla="*/ 6206193 w 6572343"/>
              <a:gd name="connsiteY8" fmla="*/ 2892319 h 3086401"/>
              <a:gd name="connsiteX9" fmla="*/ 334782 w 6572343"/>
              <a:gd name="connsiteY9" fmla="*/ 3000603 h 3086401"/>
              <a:gd name="connsiteX10" fmla="*/ 683698 w 6572343"/>
              <a:gd name="connsiteY10" fmla="*/ 1713224 h 3086401"/>
              <a:gd name="connsiteX11" fmla="*/ 683698 w 6572343"/>
              <a:gd name="connsiteY11" fmla="*/ 1713224 h 3086401"/>
              <a:gd name="connsiteX0" fmla="*/ 635572 w 6572343"/>
              <a:gd name="connsiteY0" fmla="*/ 1821508 h 3086401"/>
              <a:gd name="connsiteX1" fmla="*/ 1578511 w 6572343"/>
              <a:gd name="connsiteY1" fmla="*/ 779238 h 3086401"/>
              <a:gd name="connsiteX2" fmla="*/ 2267669 w 6572343"/>
              <a:gd name="connsiteY2" fmla="*/ 1405438 h 3086401"/>
              <a:gd name="connsiteX3" fmla="*/ 2839870 w 6572343"/>
              <a:gd name="connsiteY3" fmla="*/ 268875 h 3086401"/>
              <a:gd name="connsiteX4" fmla="*/ 3282800 w 6572343"/>
              <a:gd name="connsiteY4" fmla="*/ 86443 h 3086401"/>
              <a:gd name="connsiteX5" fmla="*/ 4004414 w 6572343"/>
              <a:gd name="connsiteY5" fmla="*/ 1412434 h 3086401"/>
              <a:gd name="connsiteX6" fmla="*/ 4750372 w 6572343"/>
              <a:gd name="connsiteY6" fmla="*/ 90920 h 3086401"/>
              <a:gd name="connsiteX7" fmla="*/ 5821182 w 6572343"/>
              <a:gd name="connsiteY7" fmla="*/ 2290740 h 3086401"/>
              <a:gd name="connsiteX8" fmla="*/ 6206193 w 6572343"/>
              <a:gd name="connsiteY8" fmla="*/ 2892319 h 3086401"/>
              <a:gd name="connsiteX9" fmla="*/ 334782 w 6572343"/>
              <a:gd name="connsiteY9" fmla="*/ 3000603 h 3086401"/>
              <a:gd name="connsiteX10" fmla="*/ 683698 w 6572343"/>
              <a:gd name="connsiteY10" fmla="*/ 1713224 h 3086401"/>
              <a:gd name="connsiteX11" fmla="*/ 683698 w 6572343"/>
              <a:gd name="connsiteY11" fmla="*/ 1713224 h 3086401"/>
              <a:gd name="connsiteX0" fmla="*/ 635572 w 6564753"/>
              <a:gd name="connsiteY0" fmla="*/ 1888947 h 3153840"/>
              <a:gd name="connsiteX1" fmla="*/ 1578511 w 6564753"/>
              <a:gd name="connsiteY1" fmla="*/ 846677 h 3153840"/>
              <a:gd name="connsiteX2" fmla="*/ 2267669 w 6564753"/>
              <a:gd name="connsiteY2" fmla="*/ 1472877 h 3153840"/>
              <a:gd name="connsiteX3" fmla="*/ 2839870 w 6564753"/>
              <a:gd name="connsiteY3" fmla="*/ 336314 h 3153840"/>
              <a:gd name="connsiteX4" fmla="*/ 3282800 w 6564753"/>
              <a:gd name="connsiteY4" fmla="*/ 153882 h 3153840"/>
              <a:gd name="connsiteX5" fmla="*/ 4004414 w 6564753"/>
              <a:gd name="connsiteY5" fmla="*/ 1479873 h 3153840"/>
              <a:gd name="connsiteX6" fmla="*/ 5005554 w 6564753"/>
              <a:gd name="connsiteY6" fmla="*/ 9503 h 3153840"/>
              <a:gd name="connsiteX7" fmla="*/ 5821182 w 6564753"/>
              <a:gd name="connsiteY7" fmla="*/ 2358179 h 3153840"/>
              <a:gd name="connsiteX8" fmla="*/ 6206193 w 6564753"/>
              <a:gd name="connsiteY8" fmla="*/ 2959758 h 3153840"/>
              <a:gd name="connsiteX9" fmla="*/ 334782 w 6564753"/>
              <a:gd name="connsiteY9" fmla="*/ 3068042 h 3153840"/>
              <a:gd name="connsiteX10" fmla="*/ 683698 w 6564753"/>
              <a:gd name="connsiteY10" fmla="*/ 1780663 h 3153840"/>
              <a:gd name="connsiteX11" fmla="*/ 683698 w 6564753"/>
              <a:gd name="connsiteY11" fmla="*/ 1780663 h 3153840"/>
              <a:gd name="connsiteX0" fmla="*/ 635572 w 6696407"/>
              <a:gd name="connsiteY0" fmla="*/ 1888317 h 3154304"/>
              <a:gd name="connsiteX1" fmla="*/ 1578511 w 6696407"/>
              <a:gd name="connsiteY1" fmla="*/ 846047 h 3154304"/>
              <a:gd name="connsiteX2" fmla="*/ 2267669 w 6696407"/>
              <a:gd name="connsiteY2" fmla="*/ 1472247 h 3154304"/>
              <a:gd name="connsiteX3" fmla="*/ 2839870 w 6696407"/>
              <a:gd name="connsiteY3" fmla="*/ 335684 h 3154304"/>
              <a:gd name="connsiteX4" fmla="*/ 3282800 w 6696407"/>
              <a:gd name="connsiteY4" fmla="*/ 153252 h 3154304"/>
              <a:gd name="connsiteX5" fmla="*/ 4004414 w 6696407"/>
              <a:gd name="connsiteY5" fmla="*/ 1479243 h 3154304"/>
              <a:gd name="connsiteX6" fmla="*/ 5005554 w 6696407"/>
              <a:gd name="connsiteY6" fmla="*/ 8873 h 3154304"/>
              <a:gd name="connsiteX7" fmla="*/ 6225219 w 6696407"/>
              <a:gd name="connsiteY7" fmla="*/ 2325652 h 3154304"/>
              <a:gd name="connsiteX8" fmla="*/ 6206193 w 6696407"/>
              <a:gd name="connsiteY8" fmla="*/ 2959128 h 3154304"/>
              <a:gd name="connsiteX9" fmla="*/ 334782 w 6696407"/>
              <a:gd name="connsiteY9" fmla="*/ 3067412 h 3154304"/>
              <a:gd name="connsiteX10" fmla="*/ 683698 w 6696407"/>
              <a:gd name="connsiteY10" fmla="*/ 1780033 h 3154304"/>
              <a:gd name="connsiteX11" fmla="*/ 683698 w 6696407"/>
              <a:gd name="connsiteY11" fmla="*/ 1780033 h 3154304"/>
              <a:gd name="connsiteX0" fmla="*/ 635572 w 6696407"/>
              <a:gd name="connsiteY0" fmla="*/ 1888317 h 3154304"/>
              <a:gd name="connsiteX1" fmla="*/ 1578511 w 6696407"/>
              <a:gd name="connsiteY1" fmla="*/ 846047 h 3154304"/>
              <a:gd name="connsiteX2" fmla="*/ 2267669 w 6696407"/>
              <a:gd name="connsiteY2" fmla="*/ 1472247 h 3154304"/>
              <a:gd name="connsiteX3" fmla="*/ 2839870 w 6696407"/>
              <a:gd name="connsiteY3" fmla="*/ 335684 h 3154304"/>
              <a:gd name="connsiteX4" fmla="*/ 3282800 w 6696407"/>
              <a:gd name="connsiteY4" fmla="*/ 153252 h 3154304"/>
              <a:gd name="connsiteX5" fmla="*/ 4004414 w 6696407"/>
              <a:gd name="connsiteY5" fmla="*/ 1479243 h 3154304"/>
              <a:gd name="connsiteX6" fmla="*/ 5005554 w 6696407"/>
              <a:gd name="connsiteY6" fmla="*/ 8873 h 3154304"/>
              <a:gd name="connsiteX7" fmla="*/ 6225219 w 6696407"/>
              <a:gd name="connsiteY7" fmla="*/ 2325652 h 3154304"/>
              <a:gd name="connsiteX8" fmla="*/ 6206193 w 6696407"/>
              <a:gd name="connsiteY8" fmla="*/ 2959128 h 3154304"/>
              <a:gd name="connsiteX9" fmla="*/ 334782 w 6696407"/>
              <a:gd name="connsiteY9" fmla="*/ 3067412 h 3154304"/>
              <a:gd name="connsiteX10" fmla="*/ 683698 w 6696407"/>
              <a:gd name="connsiteY10" fmla="*/ 1780033 h 3154304"/>
              <a:gd name="connsiteX11" fmla="*/ 683698 w 6696407"/>
              <a:gd name="connsiteY11" fmla="*/ 1780033 h 3154304"/>
              <a:gd name="connsiteX0" fmla="*/ 635572 w 6696407"/>
              <a:gd name="connsiteY0" fmla="*/ 1888680 h 3154667"/>
              <a:gd name="connsiteX1" fmla="*/ 1578511 w 6696407"/>
              <a:gd name="connsiteY1" fmla="*/ 846410 h 3154667"/>
              <a:gd name="connsiteX2" fmla="*/ 2267669 w 6696407"/>
              <a:gd name="connsiteY2" fmla="*/ 1472610 h 3154667"/>
              <a:gd name="connsiteX3" fmla="*/ 2839870 w 6696407"/>
              <a:gd name="connsiteY3" fmla="*/ 336047 h 3154667"/>
              <a:gd name="connsiteX4" fmla="*/ 3580511 w 6696407"/>
              <a:gd name="connsiteY4" fmla="*/ 557652 h 3154667"/>
              <a:gd name="connsiteX5" fmla="*/ 4004414 w 6696407"/>
              <a:gd name="connsiteY5" fmla="*/ 1479606 h 3154667"/>
              <a:gd name="connsiteX6" fmla="*/ 5005554 w 6696407"/>
              <a:gd name="connsiteY6" fmla="*/ 9236 h 3154667"/>
              <a:gd name="connsiteX7" fmla="*/ 6225219 w 6696407"/>
              <a:gd name="connsiteY7" fmla="*/ 2326015 h 3154667"/>
              <a:gd name="connsiteX8" fmla="*/ 6206193 w 6696407"/>
              <a:gd name="connsiteY8" fmla="*/ 2959491 h 3154667"/>
              <a:gd name="connsiteX9" fmla="*/ 334782 w 6696407"/>
              <a:gd name="connsiteY9" fmla="*/ 3067775 h 3154667"/>
              <a:gd name="connsiteX10" fmla="*/ 683698 w 6696407"/>
              <a:gd name="connsiteY10" fmla="*/ 1780396 h 3154667"/>
              <a:gd name="connsiteX11" fmla="*/ 683698 w 6696407"/>
              <a:gd name="connsiteY11" fmla="*/ 1780396 h 3154667"/>
              <a:gd name="connsiteX0" fmla="*/ 635572 w 6696407"/>
              <a:gd name="connsiteY0" fmla="*/ 1888680 h 3154667"/>
              <a:gd name="connsiteX1" fmla="*/ 1578511 w 6696407"/>
              <a:gd name="connsiteY1" fmla="*/ 846410 h 3154667"/>
              <a:gd name="connsiteX2" fmla="*/ 2267669 w 6696407"/>
              <a:gd name="connsiteY2" fmla="*/ 1472610 h 3154667"/>
              <a:gd name="connsiteX3" fmla="*/ 3031256 w 6696407"/>
              <a:gd name="connsiteY3" fmla="*/ 655024 h 3154667"/>
              <a:gd name="connsiteX4" fmla="*/ 3580511 w 6696407"/>
              <a:gd name="connsiteY4" fmla="*/ 557652 h 3154667"/>
              <a:gd name="connsiteX5" fmla="*/ 4004414 w 6696407"/>
              <a:gd name="connsiteY5" fmla="*/ 1479606 h 3154667"/>
              <a:gd name="connsiteX6" fmla="*/ 5005554 w 6696407"/>
              <a:gd name="connsiteY6" fmla="*/ 9236 h 3154667"/>
              <a:gd name="connsiteX7" fmla="*/ 6225219 w 6696407"/>
              <a:gd name="connsiteY7" fmla="*/ 2326015 h 3154667"/>
              <a:gd name="connsiteX8" fmla="*/ 6206193 w 6696407"/>
              <a:gd name="connsiteY8" fmla="*/ 2959491 h 3154667"/>
              <a:gd name="connsiteX9" fmla="*/ 334782 w 6696407"/>
              <a:gd name="connsiteY9" fmla="*/ 3067775 h 3154667"/>
              <a:gd name="connsiteX10" fmla="*/ 683698 w 6696407"/>
              <a:gd name="connsiteY10" fmla="*/ 1780396 h 3154667"/>
              <a:gd name="connsiteX11" fmla="*/ 683698 w 6696407"/>
              <a:gd name="connsiteY11" fmla="*/ 1780396 h 3154667"/>
              <a:gd name="connsiteX0" fmla="*/ 635572 w 6696407"/>
              <a:gd name="connsiteY0" fmla="*/ 1895822 h 3161809"/>
              <a:gd name="connsiteX1" fmla="*/ 1578511 w 6696407"/>
              <a:gd name="connsiteY1" fmla="*/ 853552 h 3161809"/>
              <a:gd name="connsiteX2" fmla="*/ 2267669 w 6696407"/>
              <a:gd name="connsiteY2" fmla="*/ 1479752 h 3161809"/>
              <a:gd name="connsiteX3" fmla="*/ 3031256 w 6696407"/>
              <a:gd name="connsiteY3" fmla="*/ 662166 h 3161809"/>
              <a:gd name="connsiteX4" fmla="*/ 3580511 w 6696407"/>
              <a:gd name="connsiteY4" fmla="*/ 564794 h 3161809"/>
              <a:gd name="connsiteX5" fmla="*/ 4195800 w 6696407"/>
              <a:gd name="connsiteY5" fmla="*/ 1263464 h 3161809"/>
              <a:gd name="connsiteX6" fmla="*/ 5005554 w 6696407"/>
              <a:gd name="connsiteY6" fmla="*/ 16378 h 3161809"/>
              <a:gd name="connsiteX7" fmla="*/ 6225219 w 6696407"/>
              <a:gd name="connsiteY7" fmla="*/ 2333157 h 3161809"/>
              <a:gd name="connsiteX8" fmla="*/ 6206193 w 6696407"/>
              <a:gd name="connsiteY8" fmla="*/ 2966633 h 3161809"/>
              <a:gd name="connsiteX9" fmla="*/ 334782 w 6696407"/>
              <a:gd name="connsiteY9" fmla="*/ 3074917 h 3161809"/>
              <a:gd name="connsiteX10" fmla="*/ 683698 w 6696407"/>
              <a:gd name="connsiteY10" fmla="*/ 1787538 h 3161809"/>
              <a:gd name="connsiteX11" fmla="*/ 683698 w 6696407"/>
              <a:gd name="connsiteY11" fmla="*/ 1787538 h 3161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696407" h="3161809">
                <a:moveTo>
                  <a:pt x="635572" y="1895822"/>
                </a:moveTo>
                <a:cubicBezTo>
                  <a:pt x="899264" y="1377461"/>
                  <a:pt x="1306495" y="922897"/>
                  <a:pt x="1578511" y="853552"/>
                </a:cubicBezTo>
                <a:cubicBezTo>
                  <a:pt x="1850527" y="784207"/>
                  <a:pt x="2025545" y="1511650"/>
                  <a:pt x="2267669" y="1479752"/>
                </a:cubicBezTo>
                <a:cubicBezTo>
                  <a:pt x="2509793" y="1447854"/>
                  <a:pt x="2812449" y="814659"/>
                  <a:pt x="3031256" y="662166"/>
                </a:cubicBezTo>
                <a:cubicBezTo>
                  <a:pt x="3250063" y="509673"/>
                  <a:pt x="3386420" y="464578"/>
                  <a:pt x="3580511" y="564794"/>
                </a:cubicBezTo>
                <a:cubicBezTo>
                  <a:pt x="3774602" y="665010"/>
                  <a:pt x="3958293" y="1354867"/>
                  <a:pt x="4195800" y="1263464"/>
                </a:cubicBezTo>
                <a:cubicBezTo>
                  <a:pt x="4433307" y="1172061"/>
                  <a:pt x="4667318" y="-161904"/>
                  <a:pt x="5005554" y="16378"/>
                </a:cubicBezTo>
                <a:cubicBezTo>
                  <a:pt x="5343791" y="194660"/>
                  <a:pt x="6025113" y="1841448"/>
                  <a:pt x="6225219" y="2333157"/>
                </a:cubicBezTo>
                <a:cubicBezTo>
                  <a:pt x="6425325" y="2824866"/>
                  <a:pt x="7187932" y="2843006"/>
                  <a:pt x="6206193" y="2966633"/>
                </a:cubicBezTo>
                <a:cubicBezTo>
                  <a:pt x="5224454" y="3090260"/>
                  <a:pt x="1255198" y="3271433"/>
                  <a:pt x="334782" y="3074917"/>
                </a:cubicBezTo>
                <a:cubicBezTo>
                  <a:pt x="-585634" y="2878401"/>
                  <a:pt x="683698" y="1787538"/>
                  <a:pt x="683698" y="1787538"/>
                </a:cubicBezTo>
                <a:lnTo>
                  <a:pt x="683698" y="1787538"/>
                </a:ln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xmlns="" id="{F8FBC5D3-9D28-4A30-B8CD-FE0295EF4FD9}"/>
              </a:ext>
            </a:extLst>
          </p:cNvPr>
          <p:cNvSpPr/>
          <p:nvPr/>
        </p:nvSpPr>
        <p:spPr>
          <a:xfrm>
            <a:off x="907021" y="4474075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990883" y="1911866"/>
                </a:moveTo>
                <a:cubicBezTo>
                  <a:pt x="1706093" y="1430603"/>
                  <a:pt x="2169978" y="1107089"/>
                  <a:pt x="2611136" y="1029552"/>
                </a:cubicBezTo>
                <a:cubicBezTo>
                  <a:pt x="3052294" y="952015"/>
                  <a:pt x="3306294" y="1617762"/>
                  <a:pt x="3637831" y="1446646"/>
                </a:cubicBezTo>
                <a:cubicBezTo>
                  <a:pt x="3969368" y="1275530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1013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4D7A6D4-745D-4BB8-A04D-D5C9302CDE31}"/>
              </a:ext>
            </a:extLst>
          </p:cNvPr>
          <p:cNvSpPr/>
          <p:nvPr/>
        </p:nvSpPr>
        <p:spPr>
          <a:xfrm>
            <a:off x="10540903" y="922839"/>
            <a:ext cx="672135" cy="683972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AE65F41-9F7A-4590-AED0-99083C5B43A0}"/>
              </a:ext>
            </a:extLst>
          </p:cNvPr>
          <p:cNvSpPr/>
          <p:nvPr/>
        </p:nvSpPr>
        <p:spPr>
          <a:xfrm>
            <a:off x="5519014" y="376497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F56635A-BD39-4230-BD40-0FECA7282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706" y="1783784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5F38453-AC21-4F09-91DE-87B6E748D89B}"/>
              </a:ext>
            </a:extLst>
          </p:cNvPr>
          <p:cNvSpPr/>
          <p:nvPr/>
        </p:nvSpPr>
        <p:spPr>
          <a:xfrm>
            <a:off x="1931493" y="3694315"/>
            <a:ext cx="7416489" cy="34047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824247 w 6572343"/>
              <a:gd name="connsiteY11" fmla="*/ 1990920 h 3465697"/>
              <a:gd name="connsiteX0" fmla="*/ 562795 w 6499566"/>
              <a:gd name="connsiteY0" fmla="*/ 2200804 h 3446936"/>
              <a:gd name="connsiteX1" fmla="*/ 1356879 w 6499566"/>
              <a:gd name="connsiteY1" fmla="*/ 1009678 h 3446936"/>
              <a:gd name="connsiteX2" fmla="*/ 2162995 w 6499566"/>
              <a:gd name="connsiteY2" fmla="*/ 1274372 h 3446936"/>
              <a:gd name="connsiteX3" fmla="*/ 2969111 w 6499566"/>
              <a:gd name="connsiteY3" fmla="*/ 95278 h 3446936"/>
              <a:gd name="connsiteX4" fmla="*/ 3486469 w 6499566"/>
              <a:gd name="connsiteY4" fmla="*/ 263720 h 3446936"/>
              <a:gd name="connsiteX5" fmla="*/ 3931637 w 6499566"/>
              <a:gd name="connsiteY5" fmla="*/ 1791730 h 3446936"/>
              <a:gd name="connsiteX6" fmla="*/ 4677595 w 6499566"/>
              <a:gd name="connsiteY6" fmla="*/ 1033741 h 3446936"/>
              <a:gd name="connsiteX7" fmla="*/ 5748405 w 6499566"/>
              <a:gd name="connsiteY7" fmla="*/ 2670036 h 3446936"/>
              <a:gd name="connsiteX8" fmla="*/ 6133416 w 6499566"/>
              <a:gd name="connsiteY8" fmla="*/ 3271615 h 3446936"/>
              <a:gd name="connsiteX9" fmla="*/ 262005 w 6499566"/>
              <a:gd name="connsiteY9" fmla="*/ 3379899 h 3446936"/>
              <a:gd name="connsiteX10" fmla="*/ 948238 w 6499566"/>
              <a:gd name="connsiteY10" fmla="*/ 2346520 h 3446936"/>
              <a:gd name="connsiteX11" fmla="*/ 751470 w 6499566"/>
              <a:gd name="connsiteY11" fmla="*/ 1990920 h 3446936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616468 w 7364564"/>
              <a:gd name="connsiteY11" fmla="*/ 1990920 h 3452562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251041 w 7364564"/>
              <a:gd name="connsiteY11" fmla="*/ 2371920 h 3452562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79231 h 3415540"/>
              <a:gd name="connsiteX1" fmla="*/ 3065009 w 8207696"/>
              <a:gd name="connsiteY1" fmla="*/ 1295217 h 3415540"/>
              <a:gd name="connsiteX2" fmla="*/ 3780050 w 8207696"/>
              <a:gd name="connsiteY2" fmla="*/ 1735679 h 3415540"/>
              <a:gd name="connsiteX3" fmla="*/ 4677241 w 8207696"/>
              <a:gd name="connsiteY3" fmla="*/ 126817 h 3415540"/>
              <a:gd name="connsiteX4" fmla="*/ 5194599 w 8207696"/>
              <a:gd name="connsiteY4" fmla="*/ 295259 h 3415540"/>
              <a:gd name="connsiteX5" fmla="*/ 5639767 w 8207696"/>
              <a:gd name="connsiteY5" fmla="*/ 1823269 h 3415540"/>
              <a:gd name="connsiteX6" fmla="*/ 6385725 w 8207696"/>
              <a:gd name="connsiteY6" fmla="*/ 1065280 h 3415540"/>
              <a:gd name="connsiteX7" fmla="*/ 7456535 w 8207696"/>
              <a:gd name="connsiteY7" fmla="*/ 2701575 h 3415540"/>
              <a:gd name="connsiteX8" fmla="*/ 7841546 w 8207696"/>
              <a:gd name="connsiteY8" fmla="*/ 3303154 h 3415540"/>
              <a:gd name="connsiteX9" fmla="*/ 1970135 w 8207696"/>
              <a:gd name="connsiteY9" fmla="*/ 3411438 h 3415540"/>
              <a:gd name="connsiteX10" fmla="*/ 0 w 8207696"/>
              <a:gd name="connsiteY10" fmla="*/ 3241659 h 3415540"/>
              <a:gd name="connsiteX11" fmla="*/ 1644418 w 8207696"/>
              <a:gd name="connsiteY11" fmla="*/ 1933559 h 3415540"/>
              <a:gd name="connsiteX0" fmla="*/ 2109013 w 8207696"/>
              <a:gd name="connsiteY0" fmla="*/ 2468479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  <a:gd name="connsiteX0" fmla="*/ 1936982 w 8207696"/>
              <a:gd name="connsiteY0" fmla="*/ 2450191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96" h="3404788">
                <a:moveTo>
                  <a:pt x="1936982" y="2450191"/>
                </a:moveTo>
                <a:cubicBezTo>
                  <a:pt x="2311989" y="2791366"/>
                  <a:pt x="2757831" y="1429726"/>
                  <a:pt x="3065009" y="1284465"/>
                </a:cubicBezTo>
                <a:cubicBezTo>
                  <a:pt x="3372187" y="1139204"/>
                  <a:pt x="3511345" y="1773356"/>
                  <a:pt x="3780050" y="1578623"/>
                </a:cubicBezTo>
                <a:cubicBezTo>
                  <a:pt x="4048755" y="1383890"/>
                  <a:pt x="4441483" y="331751"/>
                  <a:pt x="4677241" y="116065"/>
                </a:cubicBezTo>
                <a:cubicBezTo>
                  <a:pt x="4912999" y="-99621"/>
                  <a:pt x="5034178" y="1765"/>
                  <a:pt x="5194599" y="284507"/>
                </a:cubicBezTo>
                <a:cubicBezTo>
                  <a:pt x="5355020" y="567249"/>
                  <a:pt x="5441246" y="1684180"/>
                  <a:pt x="5639767" y="1812517"/>
                </a:cubicBezTo>
                <a:cubicBezTo>
                  <a:pt x="5838288" y="1940854"/>
                  <a:pt x="6082930" y="908144"/>
                  <a:pt x="6385725" y="1054528"/>
                </a:cubicBezTo>
                <a:cubicBezTo>
                  <a:pt x="6688520" y="1200912"/>
                  <a:pt x="7213898" y="2317844"/>
                  <a:pt x="7456535" y="2690823"/>
                </a:cubicBezTo>
                <a:cubicBezTo>
                  <a:pt x="7699172" y="3063802"/>
                  <a:pt x="8755946" y="3174092"/>
                  <a:pt x="7841546" y="3292402"/>
                </a:cubicBezTo>
                <a:cubicBezTo>
                  <a:pt x="6927146" y="3410712"/>
                  <a:pt x="3277059" y="3410935"/>
                  <a:pt x="1970135" y="3400686"/>
                </a:cubicBezTo>
                <a:cubicBezTo>
                  <a:pt x="663211" y="3390437"/>
                  <a:pt x="0" y="3230907"/>
                  <a:pt x="0" y="3230907"/>
                </a:cubicBezTo>
                <a:cubicBezTo>
                  <a:pt x="979156" y="2126007"/>
                  <a:pt x="1199348" y="1534695"/>
                  <a:pt x="1644418" y="1922807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02573F7-AD43-4517-972D-5E1540F93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354" y="4098158"/>
            <a:ext cx="4998041" cy="4998041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2ADA6D9-1B42-46D5-963A-8473FA25F51D}"/>
              </a:ext>
            </a:extLst>
          </p:cNvPr>
          <p:cNvSpPr/>
          <p:nvPr/>
        </p:nvSpPr>
        <p:spPr>
          <a:xfrm>
            <a:off x="5924448" y="4618949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1282983" y="1949966"/>
                </a:moveTo>
                <a:cubicBezTo>
                  <a:pt x="1998193" y="1468703"/>
                  <a:pt x="2510761" y="884839"/>
                  <a:pt x="2801636" y="902552"/>
                </a:cubicBezTo>
                <a:cubicBezTo>
                  <a:pt x="3092511" y="920265"/>
                  <a:pt x="3338044" y="1596595"/>
                  <a:pt x="3637831" y="1446646"/>
                </a:cubicBezTo>
                <a:cubicBezTo>
                  <a:pt x="3937618" y="1296697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8A1653EA-75FB-4960-A6B0-D98E6C573BF6}"/>
              </a:ext>
            </a:extLst>
          </p:cNvPr>
          <p:cNvSpPr/>
          <p:nvPr/>
        </p:nvSpPr>
        <p:spPr>
          <a:xfrm>
            <a:off x="1058297" y="650125"/>
            <a:ext cx="6096000" cy="296049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 一年以后，颜真卿反攻，收复常山，在废墟之中发现了侄子颜季明的头颅。</a:t>
            </a:r>
          </a:p>
          <a:p>
            <a:pPr lvl="0" algn="just" defTabSz="913765">
              <a:lnSpc>
                <a:spcPct val="150000"/>
              </a:lnSpc>
              <a:defRPr/>
            </a:pPr>
            <a:endParaRPr lang="zh-CN" altLang="en-US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此时的颜真卿却无暇沉溺于悲痛之中。唐廷将他升为户部侍郎兼本郡防御使，不久后又让他任河北采访使、工部尚书、御史大夫等官职，指挥河北各地平叛。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799511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22931CD-E1A5-45B2-91C6-EEA4D210EF95}"/>
              </a:ext>
            </a:extLst>
          </p:cNvPr>
          <p:cNvSpPr/>
          <p:nvPr/>
        </p:nvSpPr>
        <p:spPr>
          <a:xfrm>
            <a:off x="157480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95F9063-AE78-4D43-8F51-9F269198B283}"/>
              </a:ext>
            </a:extLst>
          </p:cNvPr>
          <p:cNvSpPr/>
          <p:nvPr/>
        </p:nvSpPr>
        <p:spPr>
          <a:xfrm>
            <a:off x="210185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D1472311-9729-41D5-BE48-089B24109172}"/>
              </a:ext>
            </a:extLst>
          </p:cNvPr>
          <p:cNvSpPr/>
          <p:nvPr/>
        </p:nvSpPr>
        <p:spPr>
          <a:xfrm>
            <a:off x="300355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0403DC7-19A7-4B3E-9BB7-BD09844CD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850906" y="2463794"/>
            <a:ext cx="6096012" cy="609601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CDA37C2-BADB-4D9B-990F-7C872EAC41ED}"/>
              </a:ext>
            </a:extLst>
          </p:cNvPr>
          <p:cNvSpPr/>
          <p:nvPr/>
        </p:nvSpPr>
        <p:spPr>
          <a:xfrm>
            <a:off x="253365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290CCFD-FF9D-4FCE-A9D9-4D77BBE6F8BF}"/>
              </a:ext>
            </a:extLst>
          </p:cNvPr>
          <p:cNvSpPr/>
          <p:nvPr/>
        </p:nvSpPr>
        <p:spPr>
          <a:xfrm>
            <a:off x="343535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7E194F9-80B8-4068-A87A-F8563AAA6306}"/>
              </a:ext>
            </a:extLst>
          </p:cNvPr>
          <p:cNvSpPr/>
          <p:nvPr/>
        </p:nvSpPr>
        <p:spPr>
          <a:xfrm>
            <a:off x="114300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3BDCF48-5BC4-4A4F-83BD-B71EA37C2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834601">
            <a:off x="10235619" y="-303289"/>
            <a:ext cx="2298700" cy="2298700"/>
          </a:xfrm>
          <a:prstGeom prst="rect">
            <a:avLst/>
          </a:prstGeom>
        </p:spPr>
      </p:pic>
      <p:sp>
        <p:nvSpPr>
          <p:cNvPr id="21" name="文本框 8">
            <a:extLst>
              <a:ext uri="{FF2B5EF4-FFF2-40B4-BE49-F238E27FC236}">
                <a16:creationId xmlns:a16="http://schemas.microsoft.com/office/drawing/2014/main" xmlns="" id="{8DA1D89C-5C96-44A2-8726-AD8B2646D24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226425" y="5880876"/>
            <a:ext cx="3438525" cy="96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zh-CN" altLang="en-US" sz="3600" spc="-3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“天下第二行书”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FBAD3981-4A11-4D16-B9C9-41EBE71B8FA5}"/>
              </a:ext>
            </a:extLst>
          </p:cNvPr>
          <p:cNvSpPr txBox="1"/>
          <p:nvPr/>
        </p:nvSpPr>
        <p:spPr>
          <a:xfrm>
            <a:off x="4434888" y="78627"/>
            <a:ext cx="6096012" cy="62852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直到两年之后，颜真卿才得以抽出身来，派人寻访族人的下落，将杲卿、季明和卢逖归葬长安凤栖原祖茔，并写下了那篇著名的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祭侄文稿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。这篇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祭侄文稿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追述杲卿、季明父子二人不畏安禄山叛军，舍身成仁之事，点画之间，感情激荡。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颜真卿在书写此文时，椎心泣血，极度悲愤，根本无法刻意经营法度、笔墨，依靠的纯粹是平日书法功力的自然流露。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一篇草稿，从此在中国书法史上奠定了一个不可逾越的高峰。</a:t>
            </a:r>
            <a:endParaRPr lang="zh-CN" altLang="en-US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恐怕连他自己也没想到，这篇边下笔边措辞，涂涂抹抹的作品，竟被后世誉为：</a:t>
            </a:r>
          </a:p>
        </p:txBody>
      </p:sp>
    </p:spTree>
    <p:extLst>
      <p:ext uri="{BB962C8B-B14F-4D97-AF65-F5344CB8AC3E}">
        <p14:creationId xmlns:p14="http://schemas.microsoft.com/office/powerpoint/2010/main" xmlns="" val="285047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2" grpId="0" animBg="1"/>
      <p:bldP spid="14" grpId="0" animBg="1"/>
      <p:bldP spid="2" grpId="0" animBg="1"/>
      <p:bldP spid="21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037AD6C-3740-41C2-9DFA-AF78586426DD}"/>
              </a:ext>
            </a:extLst>
          </p:cNvPr>
          <p:cNvSpPr/>
          <p:nvPr/>
        </p:nvSpPr>
        <p:spPr>
          <a:xfrm>
            <a:off x="-124506" y="952500"/>
            <a:ext cx="12603163" cy="4953000"/>
          </a:xfrm>
          <a:prstGeom prst="rect">
            <a:avLst/>
          </a:prstGeom>
          <a:solidFill>
            <a:srgbClr val="F8F1DC"/>
          </a:solidFill>
          <a:ln w="38100">
            <a:gradFill>
              <a:gsLst>
                <a:gs pos="57000">
                  <a:srgbClr val="BD9563"/>
                </a:gs>
                <a:gs pos="100000">
                  <a:srgbClr val="F5D499">
                    <a:alpha val="73725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A1B6150B-4E3D-4D63-B73E-252A66B0471E}"/>
              </a:ext>
            </a:extLst>
          </p:cNvPr>
          <p:cNvSpPr/>
          <p:nvPr/>
        </p:nvSpPr>
        <p:spPr>
          <a:xfrm>
            <a:off x="9344321" y="1473024"/>
            <a:ext cx="836532" cy="836532"/>
          </a:xfrm>
          <a:prstGeom prst="ellipse">
            <a:avLst/>
          </a:prstGeom>
          <a:solidFill>
            <a:srgbClr val="F3F8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>
              <a:solidFill>
                <a:srgbClr val="B18D6E"/>
              </a:solidFill>
              <a:latin typeface="+mj-ea"/>
              <a:ea typeface="+mj-ea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0D8A9553-6B89-43B1-BA87-FAEDEB674E99}"/>
              </a:ext>
            </a:extLst>
          </p:cNvPr>
          <p:cNvSpPr txBox="1"/>
          <p:nvPr/>
        </p:nvSpPr>
        <p:spPr>
          <a:xfrm>
            <a:off x="9464822" y="1598967"/>
            <a:ext cx="6463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zh-CN" altLang="en-US" sz="3200" b="1" spc="400" dirty="0">
                <a:solidFill>
                  <a:prstClr val="black">
                    <a:lumMod val="95000"/>
                    <a:lumOff val="5000"/>
                  </a:prstClr>
                </a:solidFill>
                <a:latin typeface="+mj-ea"/>
                <a:ea typeface="+mj-ea"/>
              </a:rPr>
              <a:t>过</a:t>
            </a:r>
            <a:endParaRPr lang="zh-CN" altLang="en-US" sz="2665" b="1" spc="400" dirty="0">
              <a:solidFill>
                <a:prstClr val="black">
                  <a:lumMod val="95000"/>
                  <a:lumOff val="5000"/>
                </a:prstClr>
              </a:solidFill>
              <a:latin typeface="+mj-ea"/>
              <a:ea typeface="+mj-ea"/>
            </a:endParaRP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F335F730-834D-4032-B9B9-28D7422BD2B1}"/>
              </a:ext>
            </a:extLst>
          </p:cNvPr>
          <p:cNvSpPr/>
          <p:nvPr/>
        </p:nvSpPr>
        <p:spPr>
          <a:xfrm>
            <a:off x="9344321" y="3521846"/>
            <a:ext cx="836532" cy="836532"/>
          </a:xfrm>
          <a:prstGeom prst="ellipse">
            <a:avLst/>
          </a:prstGeom>
          <a:solidFill>
            <a:srgbClr val="F3F8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>
              <a:solidFill>
                <a:srgbClr val="B18D6E"/>
              </a:solidFill>
              <a:latin typeface="+mj-ea"/>
              <a:ea typeface="+mj-ea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B5E6D6B7-F401-4154-978C-27E8D2BDE07D}"/>
              </a:ext>
            </a:extLst>
          </p:cNvPr>
          <p:cNvSpPr txBox="1"/>
          <p:nvPr/>
        </p:nvSpPr>
        <p:spPr>
          <a:xfrm>
            <a:off x="9464821" y="3647789"/>
            <a:ext cx="646332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zh-CN" altLang="en-US" sz="3200" b="1" spc="400" dirty="0">
                <a:solidFill>
                  <a:prstClr val="black">
                    <a:lumMod val="95000"/>
                    <a:lumOff val="5000"/>
                  </a:prstClr>
                </a:solidFill>
                <a:latin typeface="+mj-ea"/>
                <a:ea typeface="+mj-ea"/>
              </a:rPr>
              <a:t>原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6307C5B7-3C39-4CA5-BC90-8210DE41CA91}"/>
              </a:ext>
            </a:extLst>
          </p:cNvPr>
          <p:cNvSpPr txBox="1"/>
          <p:nvPr/>
        </p:nvSpPr>
        <p:spPr>
          <a:xfrm>
            <a:off x="2286657" y="1383307"/>
            <a:ext cx="6647974" cy="409138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平原太守颜真卿，长安天子不知名。一朝渔阳动鼙鼓，大江以北无坚城。公家兄弟奋戈起，一十七郡连夏盟。贼闻失色分兵还，不敢长驱入咸京。明皇父子将西狩，由是灵武起义兵。唐家再造李郭力，若论牵制公威灵。哀哉常山惨钩舌，心归朝廷气不慑。崎岖坎坷不得志，出入四朝老忠节。当年幸脱安禄山，白首竟陷李希烈。希烈安能遽杀公，宰相卢杞欺日月。乱臣贼子归何处，茫茫烟草中原土。公死于今六百年，忠精赫赫雷当天。</a:t>
            </a: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endParaRPr lang="en-US" altLang="zh-CN" sz="2000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宋</a:t>
            </a:r>
            <a:r>
              <a:rPr lang="en-US" altLang="zh-CN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2000" dirty="0">
                <a:latin typeface="华文新魏" panose="02010800040101010101" pitchFamily="2" charset="-122"/>
                <a:ea typeface="华文新魏" panose="02010800040101010101" pitchFamily="2" charset="-122"/>
              </a:rPr>
              <a:t>文天祥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C97B82EC-1AC1-4F12-B0A9-3898C36B400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98792">
            <a:off x="8415696" y="-503901"/>
            <a:ext cx="3390912" cy="3390912"/>
          </a:xfrm>
          <a:prstGeom prst="rect">
            <a:avLst/>
          </a:prstGeom>
        </p:spPr>
      </p:pic>
      <p:sp>
        <p:nvSpPr>
          <p:cNvPr id="17" name="椭圆 16">
            <a:extLst>
              <a:ext uri="{FF2B5EF4-FFF2-40B4-BE49-F238E27FC236}">
                <a16:creationId xmlns:a16="http://schemas.microsoft.com/office/drawing/2014/main" xmlns="" id="{1AC24D6D-0409-497F-B07A-37E5E9118446}"/>
              </a:ext>
            </a:extLst>
          </p:cNvPr>
          <p:cNvSpPr/>
          <p:nvPr/>
        </p:nvSpPr>
        <p:spPr>
          <a:xfrm>
            <a:off x="9344321" y="4548444"/>
            <a:ext cx="836532" cy="836532"/>
          </a:xfrm>
          <a:prstGeom prst="ellipse">
            <a:avLst/>
          </a:prstGeom>
          <a:solidFill>
            <a:srgbClr val="F3F8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>
              <a:solidFill>
                <a:srgbClr val="B18D6E"/>
              </a:solidFill>
              <a:latin typeface="+mj-ea"/>
              <a:ea typeface="+mj-ea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29AE355A-8E6F-4453-A3F5-BF16F378C99D}"/>
              </a:ext>
            </a:extLst>
          </p:cNvPr>
          <p:cNvSpPr txBox="1"/>
          <p:nvPr/>
        </p:nvSpPr>
        <p:spPr>
          <a:xfrm>
            <a:off x="9464821" y="4674387"/>
            <a:ext cx="6463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zh-CN" altLang="en-US" sz="3200" b="1" spc="400" dirty="0">
                <a:solidFill>
                  <a:prstClr val="black">
                    <a:lumMod val="95000"/>
                    <a:lumOff val="5000"/>
                  </a:prstClr>
                </a:solidFill>
                <a:latin typeface="+mj-ea"/>
                <a:ea typeface="+mj-ea"/>
              </a:rPr>
              <a:t>作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xmlns="" id="{9DB75EDC-C4F5-431B-8C21-DDCF1E153935}"/>
              </a:ext>
            </a:extLst>
          </p:cNvPr>
          <p:cNvSpPr/>
          <p:nvPr/>
        </p:nvSpPr>
        <p:spPr>
          <a:xfrm>
            <a:off x="9344321" y="2497435"/>
            <a:ext cx="836532" cy="836532"/>
          </a:xfrm>
          <a:prstGeom prst="ellipse">
            <a:avLst/>
          </a:prstGeom>
          <a:solidFill>
            <a:srgbClr val="F3F8F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765">
              <a:defRPr/>
            </a:pPr>
            <a:endParaRPr lang="zh-CN" altLang="en-US" sz="1800">
              <a:solidFill>
                <a:srgbClr val="B18D6E"/>
              </a:solidFill>
              <a:latin typeface="+mj-ea"/>
              <a:ea typeface="+mj-ea"/>
            </a:endParaRP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1DC7D487-FEE2-4D63-857D-E40678966803}"/>
              </a:ext>
            </a:extLst>
          </p:cNvPr>
          <p:cNvSpPr txBox="1"/>
          <p:nvPr/>
        </p:nvSpPr>
        <p:spPr>
          <a:xfrm>
            <a:off x="9464821" y="2623378"/>
            <a:ext cx="646331" cy="5847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pPr algn="ctr" defTabSz="913765">
              <a:defRPr/>
            </a:pPr>
            <a:r>
              <a:rPr lang="zh-CN" altLang="en-US" sz="3200" b="1" spc="400" dirty="0">
                <a:solidFill>
                  <a:prstClr val="black">
                    <a:lumMod val="95000"/>
                    <a:lumOff val="5000"/>
                  </a:prstClr>
                </a:solidFill>
                <a:latin typeface="+mj-ea"/>
                <a:ea typeface="+mj-ea"/>
              </a:rPr>
              <a:t>平</a:t>
            </a:r>
          </a:p>
        </p:txBody>
      </p:sp>
    </p:spTree>
    <p:extLst>
      <p:ext uri="{BB962C8B-B14F-4D97-AF65-F5344CB8AC3E}">
        <p14:creationId xmlns:p14="http://schemas.microsoft.com/office/powerpoint/2010/main" xmlns="" val="219064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17" grpId="0" animBg="1"/>
      <p:bldP spid="18" grpId="0"/>
      <p:bldP spid="19" grpId="0" animBg="1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907A412-ED8C-4881-9E7A-8232567C3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1720" y="199257"/>
            <a:ext cx="3146036" cy="3146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71275FA-2EA4-464A-8538-87150EFCB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5719" y="1169678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35F4FDF7-56DD-456F-987A-148C247305E1}"/>
              </a:ext>
            </a:extLst>
          </p:cNvPr>
          <p:cNvSpPr/>
          <p:nvPr/>
        </p:nvSpPr>
        <p:spPr>
          <a:xfrm>
            <a:off x="6238828" y="3171119"/>
            <a:ext cx="6981489" cy="414993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1489" h="4149938">
                <a:moveTo>
                  <a:pt x="932732" y="2368338"/>
                </a:moveTo>
                <a:cubicBezTo>
                  <a:pt x="1196424" y="1849977"/>
                  <a:pt x="1195421" y="1786144"/>
                  <a:pt x="1438058" y="1690559"/>
                </a:cubicBezTo>
                <a:cubicBezTo>
                  <a:pt x="1680695" y="1594975"/>
                  <a:pt x="2151932" y="1952578"/>
                  <a:pt x="2388553" y="1794831"/>
                </a:cubicBezTo>
                <a:cubicBezTo>
                  <a:pt x="2625174" y="1637084"/>
                  <a:pt x="2711259" y="1042697"/>
                  <a:pt x="2857785" y="744075"/>
                </a:cubicBezTo>
                <a:cubicBezTo>
                  <a:pt x="3004312" y="445453"/>
                  <a:pt x="3154749" y="36521"/>
                  <a:pt x="3267712" y="3100"/>
                </a:cubicBezTo>
                <a:cubicBezTo>
                  <a:pt x="3380675" y="-30321"/>
                  <a:pt x="3510306" y="209500"/>
                  <a:pt x="3728069" y="575633"/>
                </a:cubicBezTo>
                <a:cubicBezTo>
                  <a:pt x="3945832" y="941766"/>
                  <a:pt x="4341011" y="2028780"/>
                  <a:pt x="4574290" y="2199896"/>
                </a:cubicBezTo>
                <a:cubicBezTo>
                  <a:pt x="4807569" y="2371012"/>
                  <a:pt x="4771474" y="1426533"/>
                  <a:pt x="5127742" y="1602328"/>
                </a:cubicBezTo>
                <a:cubicBezTo>
                  <a:pt x="5484010" y="1778123"/>
                  <a:pt x="6402420" y="2766717"/>
                  <a:pt x="6711900" y="3254665"/>
                </a:cubicBezTo>
                <a:cubicBezTo>
                  <a:pt x="7021380" y="3742613"/>
                  <a:pt x="7276048" y="3818144"/>
                  <a:pt x="6214595" y="3952496"/>
                </a:cubicBezTo>
                <a:cubicBezTo>
                  <a:pt x="5153142" y="4086848"/>
                  <a:pt x="1263600" y="4257296"/>
                  <a:pt x="343184" y="4060780"/>
                </a:cubicBezTo>
                <a:cubicBezTo>
                  <a:pt x="-577232" y="3864264"/>
                  <a:pt x="639295" y="2993311"/>
                  <a:pt x="692100" y="2773401"/>
                </a:cubicBezTo>
                <a:cubicBezTo>
                  <a:pt x="744905" y="2553491"/>
                  <a:pt x="670711" y="2752012"/>
                  <a:pt x="660016" y="27413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30DC2688-4457-47E6-81B1-490EE4AFD59E}"/>
              </a:ext>
            </a:extLst>
          </p:cNvPr>
          <p:cNvSpPr/>
          <p:nvPr/>
        </p:nvSpPr>
        <p:spPr>
          <a:xfrm>
            <a:off x="-670062" y="3955473"/>
            <a:ext cx="6572343" cy="346569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2343" h="3465697">
                <a:moveTo>
                  <a:pt x="635572" y="2200804"/>
                </a:moveTo>
                <a:cubicBezTo>
                  <a:pt x="899264" y="1682443"/>
                  <a:pt x="1162956" y="1164083"/>
                  <a:pt x="1429656" y="1009678"/>
                </a:cubicBezTo>
                <a:cubicBezTo>
                  <a:pt x="1696356" y="855273"/>
                  <a:pt x="1967067" y="1426772"/>
                  <a:pt x="2235772" y="1274372"/>
                </a:cubicBezTo>
                <a:cubicBezTo>
                  <a:pt x="2504477" y="1121972"/>
                  <a:pt x="2821309" y="263720"/>
                  <a:pt x="3041888" y="95278"/>
                </a:cubicBezTo>
                <a:cubicBezTo>
                  <a:pt x="3262467" y="-73164"/>
                  <a:pt x="3398825" y="-19022"/>
                  <a:pt x="3559246" y="263720"/>
                </a:cubicBezTo>
                <a:cubicBezTo>
                  <a:pt x="3719667" y="546462"/>
                  <a:pt x="3805893" y="1663393"/>
                  <a:pt x="4004414" y="1791730"/>
                </a:cubicBezTo>
                <a:cubicBezTo>
                  <a:pt x="4202935" y="1920067"/>
                  <a:pt x="4447577" y="887357"/>
                  <a:pt x="4750372" y="1033741"/>
                </a:cubicBezTo>
                <a:cubicBezTo>
                  <a:pt x="5053167" y="1180125"/>
                  <a:pt x="5578545" y="2297057"/>
                  <a:pt x="5821182" y="2670036"/>
                </a:cubicBezTo>
                <a:cubicBezTo>
                  <a:pt x="6063819" y="3043015"/>
                  <a:pt x="7120593" y="3153305"/>
                  <a:pt x="6206193" y="3271615"/>
                </a:cubicBezTo>
                <a:cubicBezTo>
                  <a:pt x="5291793" y="3389925"/>
                  <a:pt x="1255198" y="3576415"/>
                  <a:pt x="334782" y="3379899"/>
                </a:cubicBezTo>
                <a:cubicBezTo>
                  <a:pt x="-585634" y="3183383"/>
                  <a:pt x="683698" y="2092520"/>
                  <a:pt x="683698" y="2092520"/>
                </a:cubicBezTo>
                <a:lnTo>
                  <a:pt x="683698" y="2092520"/>
                </a:ln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1CD67B14-CCAA-470D-B5F5-EF8084048AC1}"/>
              </a:ext>
            </a:extLst>
          </p:cNvPr>
          <p:cNvSpPr/>
          <p:nvPr/>
        </p:nvSpPr>
        <p:spPr>
          <a:xfrm>
            <a:off x="1245360" y="4989181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990883" y="1911866"/>
                </a:moveTo>
                <a:cubicBezTo>
                  <a:pt x="1706093" y="1430603"/>
                  <a:pt x="2169978" y="1107089"/>
                  <a:pt x="2611136" y="1029552"/>
                </a:cubicBezTo>
                <a:cubicBezTo>
                  <a:pt x="3052294" y="952015"/>
                  <a:pt x="3306294" y="1617762"/>
                  <a:pt x="3637831" y="1446646"/>
                </a:cubicBezTo>
                <a:cubicBezTo>
                  <a:pt x="3969368" y="1275530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091401D5-C4A1-42F3-AC95-82F0357DF2EE}"/>
              </a:ext>
            </a:extLst>
          </p:cNvPr>
          <p:cNvSpPr/>
          <p:nvPr/>
        </p:nvSpPr>
        <p:spPr>
          <a:xfrm>
            <a:off x="4343400" y="661912"/>
            <a:ext cx="3505200" cy="3505200"/>
          </a:xfrm>
          <a:prstGeom prst="ellipse">
            <a:avLst/>
          </a:prstGeom>
          <a:noFill/>
          <a:ln w="63500">
            <a:gradFill>
              <a:gsLst>
                <a:gs pos="57000">
                  <a:srgbClr val="BD9563"/>
                </a:gs>
                <a:gs pos="100000">
                  <a:srgbClr val="F5D499">
                    <a:alpha val="73725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140E38A-BF32-49F1-8E04-8DBBFCEB067B}"/>
              </a:ext>
            </a:extLst>
          </p:cNvPr>
          <p:cNvSpPr/>
          <p:nvPr/>
        </p:nvSpPr>
        <p:spPr>
          <a:xfrm>
            <a:off x="5542001" y="771329"/>
            <a:ext cx="1107996" cy="3279103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6000" dirty="0">
                <a:solidFill>
                  <a:srgbClr val="F8E1B8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席地而坐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B43497A5-5943-4D93-B8EE-6C6A52362184}"/>
              </a:ext>
            </a:extLst>
          </p:cNvPr>
          <p:cNvSpPr/>
          <p:nvPr/>
        </p:nvSpPr>
        <p:spPr>
          <a:xfrm>
            <a:off x="4475573" y="790457"/>
            <a:ext cx="3240853" cy="3240853"/>
          </a:xfrm>
          <a:prstGeom prst="ellipse">
            <a:avLst/>
          </a:prstGeom>
          <a:noFill/>
          <a:ln w="25400">
            <a:gradFill>
              <a:gsLst>
                <a:gs pos="57000">
                  <a:srgbClr val="BD9563"/>
                </a:gs>
                <a:gs pos="100000">
                  <a:srgbClr val="F5D499">
                    <a:alpha val="73725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4957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椭圆 22">
            <a:extLst>
              <a:ext uri="{FF2B5EF4-FFF2-40B4-BE49-F238E27FC236}">
                <a16:creationId xmlns:a16="http://schemas.microsoft.com/office/drawing/2014/main" xmlns="" id="{AAA8DFB7-32A2-4443-9DD6-FE700731C925}"/>
              </a:ext>
            </a:extLst>
          </p:cNvPr>
          <p:cNvSpPr/>
          <p:nvPr/>
        </p:nvSpPr>
        <p:spPr>
          <a:xfrm>
            <a:off x="223477" y="2779002"/>
            <a:ext cx="1603615" cy="1603615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xmlns="" id="{482F3954-DC46-4530-82F9-5521175419DC}"/>
              </a:ext>
            </a:extLst>
          </p:cNvPr>
          <p:cNvSpPr/>
          <p:nvPr/>
        </p:nvSpPr>
        <p:spPr>
          <a:xfrm>
            <a:off x="-1245692" y="2708062"/>
            <a:ext cx="6981489" cy="414993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1489" h="4149938">
                <a:moveTo>
                  <a:pt x="932732" y="2368338"/>
                </a:moveTo>
                <a:cubicBezTo>
                  <a:pt x="1196424" y="1849977"/>
                  <a:pt x="1195421" y="1786144"/>
                  <a:pt x="1438058" y="1690559"/>
                </a:cubicBezTo>
                <a:cubicBezTo>
                  <a:pt x="1680695" y="1594975"/>
                  <a:pt x="2151932" y="1952578"/>
                  <a:pt x="2388553" y="1794831"/>
                </a:cubicBezTo>
                <a:cubicBezTo>
                  <a:pt x="2625174" y="1637084"/>
                  <a:pt x="2711259" y="1042697"/>
                  <a:pt x="2857785" y="744075"/>
                </a:cubicBezTo>
                <a:cubicBezTo>
                  <a:pt x="3004312" y="445453"/>
                  <a:pt x="3154749" y="36521"/>
                  <a:pt x="3267712" y="3100"/>
                </a:cubicBezTo>
                <a:cubicBezTo>
                  <a:pt x="3380675" y="-30321"/>
                  <a:pt x="3510306" y="209500"/>
                  <a:pt x="3728069" y="575633"/>
                </a:cubicBezTo>
                <a:cubicBezTo>
                  <a:pt x="3945832" y="941766"/>
                  <a:pt x="4341011" y="2028780"/>
                  <a:pt x="4574290" y="2199896"/>
                </a:cubicBezTo>
                <a:cubicBezTo>
                  <a:pt x="4807569" y="2371012"/>
                  <a:pt x="4771474" y="1426533"/>
                  <a:pt x="5127742" y="1602328"/>
                </a:cubicBezTo>
                <a:cubicBezTo>
                  <a:pt x="5484010" y="1778123"/>
                  <a:pt x="6402420" y="2766717"/>
                  <a:pt x="6711900" y="3254665"/>
                </a:cubicBezTo>
                <a:cubicBezTo>
                  <a:pt x="7021380" y="3742613"/>
                  <a:pt x="7276048" y="3818144"/>
                  <a:pt x="6214595" y="3952496"/>
                </a:cubicBezTo>
                <a:cubicBezTo>
                  <a:pt x="5153142" y="4086848"/>
                  <a:pt x="1263600" y="4257296"/>
                  <a:pt x="343184" y="4060780"/>
                </a:cubicBezTo>
                <a:cubicBezTo>
                  <a:pt x="-577232" y="3864264"/>
                  <a:pt x="639295" y="2993311"/>
                  <a:pt x="692100" y="2773401"/>
                </a:cubicBezTo>
                <a:cubicBezTo>
                  <a:pt x="744905" y="2553491"/>
                  <a:pt x="670711" y="2752012"/>
                  <a:pt x="660016" y="27413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55187F8A-5EEE-4FC4-B40A-09718D061E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24581" y="2268791"/>
            <a:ext cx="6858000" cy="6858000"/>
          </a:xfrm>
          <a:prstGeom prst="rect">
            <a:avLst/>
          </a:prstGeom>
        </p:spPr>
      </p:pic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xmlns="" id="{1149117F-0CED-41FD-884B-E3A5579D92A1}"/>
              </a:ext>
            </a:extLst>
          </p:cNvPr>
          <p:cNvSpPr/>
          <p:nvPr/>
        </p:nvSpPr>
        <p:spPr>
          <a:xfrm>
            <a:off x="-303291" y="3717655"/>
            <a:ext cx="9779044" cy="33290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872 w 6572343"/>
              <a:gd name="connsiteY0" fmla="*/ 20611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5674 w 7603145"/>
              <a:gd name="connsiteY0" fmla="*/ 2061104 h 3465697"/>
              <a:gd name="connsiteX1" fmla="*/ 2181058 w 7603145"/>
              <a:gd name="connsiteY1" fmla="*/ 666778 h 3465697"/>
              <a:gd name="connsiteX2" fmla="*/ 3266574 w 7603145"/>
              <a:gd name="connsiteY2" fmla="*/ 1274372 h 3465697"/>
              <a:gd name="connsiteX3" fmla="*/ 4072690 w 7603145"/>
              <a:gd name="connsiteY3" fmla="*/ 95278 h 3465697"/>
              <a:gd name="connsiteX4" fmla="*/ 4590048 w 7603145"/>
              <a:gd name="connsiteY4" fmla="*/ 263720 h 3465697"/>
              <a:gd name="connsiteX5" fmla="*/ 5035216 w 7603145"/>
              <a:gd name="connsiteY5" fmla="*/ 1791730 h 3465697"/>
              <a:gd name="connsiteX6" fmla="*/ 5781174 w 7603145"/>
              <a:gd name="connsiteY6" fmla="*/ 1033741 h 3465697"/>
              <a:gd name="connsiteX7" fmla="*/ 6851984 w 7603145"/>
              <a:gd name="connsiteY7" fmla="*/ 2670036 h 3465697"/>
              <a:gd name="connsiteX8" fmla="*/ 7236995 w 7603145"/>
              <a:gd name="connsiteY8" fmla="*/ 3271615 h 3465697"/>
              <a:gd name="connsiteX9" fmla="*/ 1365584 w 7603145"/>
              <a:gd name="connsiteY9" fmla="*/ 3379899 h 3465697"/>
              <a:gd name="connsiteX10" fmla="*/ 1714500 w 7603145"/>
              <a:gd name="connsiteY10" fmla="*/ 2092520 h 3465697"/>
              <a:gd name="connsiteX11" fmla="*/ 0 w 7603145"/>
              <a:gd name="connsiteY11" fmla="*/ 2346520 h 3465697"/>
              <a:gd name="connsiteX0" fmla="*/ 1247274 w 7704745"/>
              <a:gd name="connsiteY0" fmla="*/ 20611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92100 w 7704745"/>
              <a:gd name="connsiteY11" fmla="*/ 314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2037761 w 8139632"/>
              <a:gd name="connsiteY0" fmla="*/ 2099204 h 3399352"/>
              <a:gd name="connsiteX1" fmla="*/ 2717545 w 8139632"/>
              <a:gd name="connsiteY1" fmla="*/ 666778 h 3399352"/>
              <a:gd name="connsiteX2" fmla="*/ 3803061 w 8139632"/>
              <a:gd name="connsiteY2" fmla="*/ 1274372 h 3399352"/>
              <a:gd name="connsiteX3" fmla="*/ 4609177 w 8139632"/>
              <a:gd name="connsiteY3" fmla="*/ 95278 h 3399352"/>
              <a:gd name="connsiteX4" fmla="*/ 5126535 w 8139632"/>
              <a:gd name="connsiteY4" fmla="*/ 263720 h 3399352"/>
              <a:gd name="connsiteX5" fmla="*/ 5571703 w 8139632"/>
              <a:gd name="connsiteY5" fmla="*/ 1791730 h 3399352"/>
              <a:gd name="connsiteX6" fmla="*/ 6317661 w 8139632"/>
              <a:gd name="connsiteY6" fmla="*/ 1033741 h 3399352"/>
              <a:gd name="connsiteX7" fmla="*/ 7388471 w 8139632"/>
              <a:gd name="connsiteY7" fmla="*/ 2670036 h 3399352"/>
              <a:gd name="connsiteX8" fmla="*/ 7773482 w 8139632"/>
              <a:gd name="connsiteY8" fmla="*/ 3271615 h 3399352"/>
              <a:gd name="connsiteX9" fmla="*/ 1902071 w 8139632"/>
              <a:gd name="connsiteY9" fmla="*/ 3379899 h 3399352"/>
              <a:gd name="connsiteX10" fmla="*/ 434887 w 8139632"/>
              <a:gd name="connsiteY10" fmla="*/ 2994220 h 3399352"/>
              <a:gd name="connsiteX11" fmla="*/ 650787 w 8139632"/>
              <a:gd name="connsiteY11" fmla="*/ 263720 h 3399352"/>
              <a:gd name="connsiteX0" fmla="*/ 1643816 w 7745687"/>
              <a:gd name="connsiteY0" fmla="*/ 2099204 h 3399352"/>
              <a:gd name="connsiteX1" fmla="*/ 2323600 w 7745687"/>
              <a:gd name="connsiteY1" fmla="*/ 666778 h 3399352"/>
              <a:gd name="connsiteX2" fmla="*/ 3409116 w 7745687"/>
              <a:gd name="connsiteY2" fmla="*/ 1274372 h 3399352"/>
              <a:gd name="connsiteX3" fmla="*/ 4215232 w 7745687"/>
              <a:gd name="connsiteY3" fmla="*/ 95278 h 3399352"/>
              <a:gd name="connsiteX4" fmla="*/ 4732590 w 7745687"/>
              <a:gd name="connsiteY4" fmla="*/ 263720 h 3399352"/>
              <a:gd name="connsiteX5" fmla="*/ 5177758 w 7745687"/>
              <a:gd name="connsiteY5" fmla="*/ 1791730 h 3399352"/>
              <a:gd name="connsiteX6" fmla="*/ 5923716 w 7745687"/>
              <a:gd name="connsiteY6" fmla="*/ 1033741 h 3399352"/>
              <a:gd name="connsiteX7" fmla="*/ 6994526 w 7745687"/>
              <a:gd name="connsiteY7" fmla="*/ 2670036 h 3399352"/>
              <a:gd name="connsiteX8" fmla="*/ 7379537 w 7745687"/>
              <a:gd name="connsiteY8" fmla="*/ 3271615 h 3399352"/>
              <a:gd name="connsiteX9" fmla="*/ 1508126 w 7745687"/>
              <a:gd name="connsiteY9" fmla="*/ 3379899 h 3399352"/>
              <a:gd name="connsiteX10" fmla="*/ 40942 w 7745687"/>
              <a:gd name="connsiteY10" fmla="*/ 2994220 h 3399352"/>
              <a:gd name="connsiteX11" fmla="*/ 955342 w 7745687"/>
              <a:gd name="connsiteY11" fmla="*/ 1254320 h 3399352"/>
              <a:gd name="connsiteX0" fmla="*/ 1604897 w 7706768"/>
              <a:gd name="connsiteY0" fmla="*/ 2099204 h 3399352"/>
              <a:gd name="connsiteX1" fmla="*/ 2284681 w 7706768"/>
              <a:gd name="connsiteY1" fmla="*/ 666778 h 3399352"/>
              <a:gd name="connsiteX2" fmla="*/ 3370197 w 7706768"/>
              <a:gd name="connsiteY2" fmla="*/ 1274372 h 3399352"/>
              <a:gd name="connsiteX3" fmla="*/ 4176313 w 7706768"/>
              <a:gd name="connsiteY3" fmla="*/ 95278 h 3399352"/>
              <a:gd name="connsiteX4" fmla="*/ 4693671 w 7706768"/>
              <a:gd name="connsiteY4" fmla="*/ 263720 h 3399352"/>
              <a:gd name="connsiteX5" fmla="*/ 5138839 w 7706768"/>
              <a:gd name="connsiteY5" fmla="*/ 1791730 h 3399352"/>
              <a:gd name="connsiteX6" fmla="*/ 5884797 w 7706768"/>
              <a:gd name="connsiteY6" fmla="*/ 1033741 h 3399352"/>
              <a:gd name="connsiteX7" fmla="*/ 6955607 w 7706768"/>
              <a:gd name="connsiteY7" fmla="*/ 2670036 h 3399352"/>
              <a:gd name="connsiteX8" fmla="*/ 7340618 w 7706768"/>
              <a:gd name="connsiteY8" fmla="*/ 3271615 h 3399352"/>
              <a:gd name="connsiteX9" fmla="*/ 1469207 w 7706768"/>
              <a:gd name="connsiteY9" fmla="*/ 3379899 h 3399352"/>
              <a:gd name="connsiteX10" fmla="*/ 2023 w 7706768"/>
              <a:gd name="connsiteY10" fmla="*/ 2994220 h 3399352"/>
              <a:gd name="connsiteX11" fmla="*/ 1043423 w 7706768"/>
              <a:gd name="connsiteY11" fmla="*/ 632020 h 3399352"/>
              <a:gd name="connsiteX0" fmla="*/ 1602874 w 7704745"/>
              <a:gd name="connsiteY0" fmla="*/ 2105419 h 3405567"/>
              <a:gd name="connsiteX1" fmla="*/ 2282658 w 7704745"/>
              <a:gd name="connsiteY1" fmla="*/ 672993 h 3405567"/>
              <a:gd name="connsiteX2" fmla="*/ 3368174 w 7704745"/>
              <a:gd name="connsiteY2" fmla="*/ 1280587 h 3405567"/>
              <a:gd name="connsiteX3" fmla="*/ 4174290 w 7704745"/>
              <a:gd name="connsiteY3" fmla="*/ 101493 h 3405567"/>
              <a:gd name="connsiteX4" fmla="*/ 4691648 w 7704745"/>
              <a:gd name="connsiteY4" fmla="*/ 269935 h 3405567"/>
              <a:gd name="connsiteX5" fmla="*/ 5136816 w 7704745"/>
              <a:gd name="connsiteY5" fmla="*/ 1797945 h 3405567"/>
              <a:gd name="connsiteX6" fmla="*/ 5882774 w 7704745"/>
              <a:gd name="connsiteY6" fmla="*/ 1039956 h 3405567"/>
              <a:gd name="connsiteX7" fmla="*/ 6953584 w 7704745"/>
              <a:gd name="connsiteY7" fmla="*/ 2676251 h 3405567"/>
              <a:gd name="connsiteX8" fmla="*/ 7338595 w 7704745"/>
              <a:gd name="connsiteY8" fmla="*/ 3277830 h 3405567"/>
              <a:gd name="connsiteX9" fmla="*/ 1467184 w 7704745"/>
              <a:gd name="connsiteY9" fmla="*/ 3386114 h 3405567"/>
              <a:gd name="connsiteX10" fmla="*/ 0 w 7704745"/>
              <a:gd name="connsiteY10" fmla="*/ 3000435 h 3405567"/>
              <a:gd name="connsiteX11" fmla="*/ 1041400 w 7704745"/>
              <a:gd name="connsiteY11" fmla="*/ 638235 h 3405567"/>
              <a:gd name="connsiteX0" fmla="*/ 2542674 w 8644545"/>
              <a:gd name="connsiteY0" fmla="*/ 2099205 h 3386524"/>
              <a:gd name="connsiteX1" fmla="*/ 3222458 w 8644545"/>
              <a:gd name="connsiteY1" fmla="*/ 666779 h 3386524"/>
              <a:gd name="connsiteX2" fmla="*/ 4307974 w 8644545"/>
              <a:gd name="connsiteY2" fmla="*/ 1274373 h 3386524"/>
              <a:gd name="connsiteX3" fmla="*/ 5114090 w 8644545"/>
              <a:gd name="connsiteY3" fmla="*/ 95279 h 3386524"/>
              <a:gd name="connsiteX4" fmla="*/ 5631448 w 8644545"/>
              <a:gd name="connsiteY4" fmla="*/ 263721 h 3386524"/>
              <a:gd name="connsiteX5" fmla="*/ 6076616 w 8644545"/>
              <a:gd name="connsiteY5" fmla="*/ 1791731 h 3386524"/>
              <a:gd name="connsiteX6" fmla="*/ 6822574 w 8644545"/>
              <a:gd name="connsiteY6" fmla="*/ 1033742 h 3386524"/>
              <a:gd name="connsiteX7" fmla="*/ 7893384 w 8644545"/>
              <a:gd name="connsiteY7" fmla="*/ 2670037 h 3386524"/>
              <a:gd name="connsiteX8" fmla="*/ 8278395 w 8644545"/>
              <a:gd name="connsiteY8" fmla="*/ 3271616 h 3386524"/>
              <a:gd name="connsiteX9" fmla="*/ 2406984 w 8644545"/>
              <a:gd name="connsiteY9" fmla="*/ 3379900 h 3386524"/>
              <a:gd name="connsiteX10" fmla="*/ 0 w 8644545"/>
              <a:gd name="connsiteY10" fmla="*/ 3375221 h 3386524"/>
              <a:gd name="connsiteX11" fmla="*/ 1981200 w 8644545"/>
              <a:gd name="connsiteY11" fmla="*/ 632021 h 3386524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5165112 w 8644545"/>
              <a:gd name="connsiteY5" fmla="*/ 2069725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55436"/>
              <a:gd name="connsiteY0" fmla="*/ 2334668 h 3621987"/>
              <a:gd name="connsiteX1" fmla="*/ 3311358 w 8655436"/>
              <a:gd name="connsiteY1" fmla="*/ 2832642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2334668 h 3621987"/>
              <a:gd name="connsiteX1" fmla="*/ 2834890 w 8655436"/>
              <a:gd name="connsiteY1" fmla="*/ 2619990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1903531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213410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213410 w 8655436"/>
              <a:gd name="connsiteY1" fmla="*/ 2551004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14033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133073 w 9074476"/>
              <a:gd name="connsiteY0" fmla="*/ 1882910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54534 w 9110257"/>
              <a:gd name="connsiteY0" fmla="*/ 1053571 h 3191494"/>
              <a:gd name="connsiteX1" fmla="*/ 2564651 w 9110257"/>
              <a:gd name="connsiteY1" fmla="*/ 2487209 h 3191494"/>
              <a:gd name="connsiteX2" fmla="*/ 2815489 w 9110257"/>
              <a:gd name="connsiteY2" fmla="*/ 1228199 h 3191494"/>
              <a:gd name="connsiteX3" fmla="*/ 3165852 w 9110257"/>
              <a:gd name="connsiteY3" fmla="*/ 70370 h 3191494"/>
              <a:gd name="connsiteX4" fmla="*/ 4325407 w 9110257"/>
              <a:gd name="connsiteY4" fmla="*/ 1897491 h 3191494"/>
              <a:gd name="connsiteX5" fmla="*/ 5619933 w 9110257"/>
              <a:gd name="connsiteY5" fmla="*/ 1639232 h 3191494"/>
              <a:gd name="connsiteX6" fmla="*/ 6925223 w 9110257"/>
              <a:gd name="connsiteY6" fmla="*/ 9372 h 3191494"/>
              <a:gd name="connsiteX7" fmla="*/ 8348205 w 9110257"/>
              <a:gd name="connsiteY7" fmla="*/ 2475007 h 3191494"/>
              <a:gd name="connsiteX8" fmla="*/ 8733216 w 9110257"/>
              <a:gd name="connsiteY8" fmla="*/ 3076586 h 3191494"/>
              <a:gd name="connsiteX9" fmla="*/ 2861805 w 9110257"/>
              <a:gd name="connsiteY9" fmla="*/ 3184870 h 3191494"/>
              <a:gd name="connsiteX10" fmla="*/ 454821 w 9110257"/>
              <a:gd name="connsiteY10" fmla="*/ 3180191 h 3191494"/>
              <a:gd name="connsiteX11" fmla="*/ 272188 w 9110257"/>
              <a:gd name="connsiteY11" fmla="*/ 2471355 h 3191494"/>
              <a:gd name="connsiteX0" fmla="*/ 1766426 w 9122149"/>
              <a:gd name="connsiteY0" fmla="*/ 1053571 h 3307782"/>
              <a:gd name="connsiteX1" fmla="*/ 2576543 w 9122149"/>
              <a:gd name="connsiteY1" fmla="*/ 2487209 h 3307782"/>
              <a:gd name="connsiteX2" fmla="*/ 2827381 w 9122149"/>
              <a:gd name="connsiteY2" fmla="*/ 1228199 h 3307782"/>
              <a:gd name="connsiteX3" fmla="*/ 3177744 w 9122149"/>
              <a:gd name="connsiteY3" fmla="*/ 70370 h 3307782"/>
              <a:gd name="connsiteX4" fmla="*/ 4337299 w 9122149"/>
              <a:gd name="connsiteY4" fmla="*/ 1897491 h 3307782"/>
              <a:gd name="connsiteX5" fmla="*/ 5631825 w 9122149"/>
              <a:gd name="connsiteY5" fmla="*/ 1639232 h 3307782"/>
              <a:gd name="connsiteX6" fmla="*/ 6937115 w 9122149"/>
              <a:gd name="connsiteY6" fmla="*/ 9372 h 3307782"/>
              <a:gd name="connsiteX7" fmla="*/ 8360097 w 9122149"/>
              <a:gd name="connsiteY7" fmla="*/ 2475007 h 3307782"/>
              <a:gd name="connsiteX8" fmla="*/ 8745108 w 9122149"/>
              <a:gd name="connsiteY8" fmla="*/ 3076586 h 3307782"/>
              <a:gd name="connsiteX9" fmla="*/ 2873697 w 9122149"/>
              <a:gd name="connsiteY9" fmla="*/ 3184870 h 3307782"/>
              <a:gd name="connsiteX10" fmla="*/ 404565 w 9122149"/>
              <a:gd name="connsiteY10" fmla="*/ 3307782 h 3307782"/>
              <a:gd name="connsiteX11" fmla="*/ 284080 w 9122149"/>
              <a:gd name="connsiteY11" fmla="*/ 2471355 h 3307782"/>
              <a:gd name="connsiteX0" fmla="*/ 2137993 w 9493716"/>
              <a:gd name="connsiteY0" fmla="*/ 1053571 h 3307782"/>
              <a:gd name="connsiteX1" fmla="*/ 2948110 w 9493716"/>
              <a:gd name="connsiteY1" fmla="*/ 2487209 h 3307782"/>
              <a:gd name="connsiteX2" fmla="*/ 3198948 w 9493716"/>
              <a:gd name="connsiteY2" fmla="*/ 1228199 h 3307782"/>
              <a:gd name="connsiteX3" fmla="*/ 3549311 w 9493716"/>
              <a:gd name="connsiteY3" fmla="*/ 70370 h 3307782"/>
              <a:gd name="connsiteX4" fmla="*/ 4708866 w 9493716"/>
              <a:gd name="connsiteY4" fmla="*/ 1897491 h 3307782"/>
              <a:gd name="connsiteX5" fmla="*/ 6003392 w 9493716"/>
              <a:gd name="connsiteY5" fmla="*/ 1639232 h 3307782"/>
              <a:gd name="connsiteX6" fmla="*/ 7308682 w 9493716"/>
              <a:gd name="connsiteY6" fmla="*/ 9372 h 3307782"/>
              <a:gd name="connsiteX7" fmla="*/ 8731664 w 9493716"/>
              <a:gd name="connsiteY7" fmla="*/ 2475007 h 3307782"/>
              <a:gd name="connsiteX8" fmla="*/ 9116675 w 9493716"/>
              <a:gd name="connsiteY8" fmla="*/ 3076586 h 3307782"/>
              <a:gd name="connsiteX9" fmla="*/ 3245264 w 9493716"/>
              <a:gd name="connsiteY9" fmla="*/ 3184870 h 3307782"/>
              <a:gd name="connsiteX10" fmla="*/ 776132 w 9493716"/>
              <a:gd name="connsiteY10" fmla="*/ 3307782 h 3307782"/>
              <a:gd name="connsiteX11" fmla="*/ 655647 w 9493716"/>
              <a:gd name="connsiteY11" fmla="*/ 2471355 h 3307782"/>
              <a:gd name="connsiteX0" fmla="*/ 2170814 w 9526537"/>
              <a:gd name="connsiteY0" fmla="*/ 1053571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066041 w 9526537"/>
              <a:gd name="connsiteY2" fmla="*/ 118566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582132 w 9526537"/>
              <a:gd name="connsiteY3" fmla="*/ 70541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960216 w 9526537"/>
              <a:gd name="connsiteY1" fmla="*/ 2147138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25 h 3333638"/>
              <a:gd name="connsiteX1" fmla="*/ 2960216 w 9526537"/>
              <a:gd name="connsiteY1" fmla="*/ 2147126 h 3333638"/>
              <a:gd name="connsiteX2" fmla="*/ 3356066 w 9526537"/>
              <a:gd name="connsiteY2" fmla="*/ 1207094 h 3333638"/>
              <a:gd name="connsiteX3" fmla="*/ 3934305 w 9526537"/>
              <a:gd name="connsiteY3" fmla="*/ 49264 h 3333638"/>
              <a:gd name="connsiteX4" fmla="*/ 5217292 w 9526537"/>
              <a:gd name="connsiteY4" fmla="*/ 2055070 h 3333638"/>
              <a:gd name="connsiteX5" fmla="*/ 6036213 w 9526537"/>
              <a:gd name="connsiteY5" fmla="*/ 1639391 h 3333638"/>
              <a:gd name="connsiteX6" fmla="*/ 7341503 w 9526537"/>
              <a:gd name="connsiteY6" fmla="*/ 9531 h 3333638"/>
              <a:gd name="connsiteX7" fmla="*/ 8764485 w 9526537"/>
              <a:gd name="connsiteY7" fmla="*/ 2475166 h 3333638"/>
              <a:gd name="connsiteX8" fmla="*/ 9149496 w 9526537"/>
              <a:gd name="connsiteY8" fmla="*/ 3076745 h 3333638"/>
              <a:gd name="connsiteX9" fmla="*/ 3278085 w 9526537"/>
              <a:gd name="connsiteY9" fmla="*/ 3185029 h 3333638"/>
              <a:gd name="connsiteX10" fmla="*/ 808953 w 9526537"/>
              <a:gd name="connsiteY10" fmla="*/ 3307941 h 3333638"/>
              <a:gd name="connsiteX11" fmla="*/ 688468 w 9526537"/>
              <a:gd name="connsiteY11" fmla="*/ 2471514 h 3333638"/>
              <a:gd name="connsiteX0" fmla="*/ 1777210 w 9526537"/>
              <a:gd name="connsiteY0" fmla="*/ 1170459 h 3386572"/>
              <a:gd name="connsiteX1" fmla="*/ 2960216 w 9526537"/>
              <a:gd name="connsiteY1" fmla="*/ 2200060 h 3386572"/>
              <a:gd name="connsiteX2" fmla="*/ 3356066 w 9526537"/>
              <a:gd name="connsiteY2" fmla="*/ 1260028 h 3386572"/>
              <a:gd name="connsiteX3" fmla="*/ 4255979 w 9526537"/>
              <a:gd name="connsiteY3" fmla="*/ 13298 h 3386572"/>
              <a:gd name="connsiteX4" fmla="*/ 5217292 w 9526537"/>
              <a:gd name="connsiteY4" fmla="*/ 2108004 h 3386572"/>
              <a:gd name="connsiteX5" fmla="*/ 6036213 w 9526537"/>
              <a:gd name="connsiteY5" fmla="*/ 1692325 h 3386572"/>
              <a:gd name="connsiteX6" fmla="*/ 7341503 w 9526537"/>
              <a:gd name="connsiteY6" fmla="*/ 62465 h 3386572"/>
              <a:gd name="connsiteX7" fmla="*/ 8764485 w 9526537"/>
              <a:gd name="connsiteY7" fmla="*/ 2528100 h 3386572"/>
              <a:gd name="connsiteX8" fmla="*/ 9149496 w 9526537"/>
              <a:gd name="connsiteY8" fmla="*/ 3129679 h 3386572"/>
              <a:gd name="connsiteX9" fmla="*/ 3278085 w 9526537"/>
              <a:gd name="connsiteY9" fmla="*/ 3237963 h 3386572"/>
              <a:gd name="connsiteX10" fmla="*/ 808953 w 9526537"/>
              <a:gd name="connsiteY10" fmla="*/ 3360875 h 3386572"/>
              <a:gd name="connsiteX11" fmla="*/ 688468 w 9526537"/>
              <a:gd name="connsiteY11" fmla="*/ 2524448 h 3386572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036213 w 9526537"/>
              <a:gd name="connsiteY5" fmla="*/ 16913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135190 w 9526537"/>
              <a:gd name="connsiteY5" fmla="*/ 18945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140 h 3385253"/>
              <a:gd name="connsiteX1" fmla="*/ 2960216 w 9526537"/>
              <a:gd name="connsiteY1" fmla="*/ 2198741 h 3385253"/>
              <a:gd name="connsiteX2" fmla="*/ 3504531 w 9526537"/>
              <a:gd name="connsiteY2" fmla="*/ 1284109 h 3385253"/>
              <a:gd name="connsiteX3" fmla="*/ 4255979 w 9526537"/>
              <a:gd name="connsiteY3" fmla="*/ 11979 h 3385253"/>
              <a:gd name="connsiteX4" fmla="*/ 5365757 w 9526537"/>
              <a:gd name="connsiteY4" fmla="*/ 2093985 h 3385253"/>
              <a:gd name="connsiteX5" fmla="*/ 6135190 w 9526537"/>
              <a:gd name="connsiteY5" fmla="*/ 1894206 h 3385253"/>
              <a:gd name="connsiteX6" fmla="*/ 7341503 w 9526537"/>
              <a:gd name="connsiteY6" fmla="*/ 61146 h 3385253"/>
              <a:gd name="connsiteX7" fmla="*/ 8764485 w 9526537"/>
              <a:gd name="connsiteY7" fmla="*/ 2526781 h 3385253"/>
              <a:gd name="connsiteX8" fmla="*/ 9149496 w 9526537"/>
              <a:gd name="connsiteY8" fmla="*/ 3128360 h 3385253"/>
              <a:gd name="connsiteX9" fmla="*/ 3278085 w 9526537"/>
              <a:gd name="connsiteY9" fmla="*/ 3236644 h 3385253"/>
              <a:gd name="connsiteX10" fmla="*/ 808953 w 9526537"/>
              <a:gd name="connsiteY10" fmla="*/ 3359556 h 3385253"/>
              <a:gd name="connsiteX11" fmla="*/ 688468 w 9526537"/>
              <a:gd name="connsiteY11" fmla="*/ 2523129 h 3385253"/>
              <a:gd name="connsiteX0" fmla="*/ 1777210 w 9526537"/>
              <a:gd name="connsiteY0" fmla="*/ 1167789 h 3383902"/>
              <a:gd name="connsiteX1" fmla="*/ 2960216 w 9526537"/>
              <a:gd name="connsiteY1" fmla="*/ 2197390 h 3383902"/>
              <a:gd name="connsiteX2" fmla="*/ 3714856 w 9526537"/>
              <a:gd name="connsiteY2" fmla="*/ 1320858 h 3383902"/>
              <a:gd name="connsiteX3" fmla="*/ 4255979 w 9526537"/>
              <a:gd name="connsiteY3" fmla="*/ 10628 h 3383902"/>
              <a:gd name="connsiteX4" fmla="*/ 5365757 w 9526537"/>
              <a:gd name="connsiteY4" fmla="*/ 2092634 h 3383902"/>
              <a:gd name="connsiteX5" fmla="*/ 6135190 w 9526537"/>
              <a:gd name="connsiteY5" fmla="*/ 1892855 h 3383902"/>
              <a:gd name="connsiteX6" fmla="*/ 7341503 w 9526537"/>
              <a:gd name="connsiteY6" fmla="*/ 59795 h 3383902"/>
              <a:gd name="connsiteX7" fmla="*/ 8764485 w 9526537"/>
              <a:gd name="connsiteY7" fmla="*/ 2525430 h 3383902"/>
              <a:gd name="connsiteX8" fmla="*/ 9149496 w 9526537"/>
              <a:gd name="connsiteY8" fmla="*/ 3127009 h 3383902"/>
              <a:gd name="connsiteX9" fmla="*/ 3278085 w 9526537"/>
              <a:gd name="connsiteY9" fmla="*/ 3235293 h 3383902"/>
              <a:gd name="connsiteX10" fmla="*/ 808953 w 9526537"/>
              <a:gd name="connsiteY10" fmla="*/ 3358205 h 3383902"/>
              <a:gd name="connsiteX11" fmla="*/ 688468 w 9526537"/>
              <a:gd name="connsiteY11" fmla="*/ 2521778 h 3383902"/>
              <a:gd name="connsiteX0" fmla="*/ 1777210 w 9526537"/>
              <a:gd name="connsiteY0" fmla="*/ 1167733 h 3383846"/>
              <a:gd name="connsiteX1" fmla="*/ 3182914 w 9526537"/>
              <a:gd name="connsiteY1" fmla="*/ 2159234 h 3383846"/>
              <a:gd name="connsiteX2" fmla="*/ 3714856 w 9526537"/>
              <a:gd name="connsiteY2" fmla="*/ 1320802 h 3383846"/>
              <a:gd name="connsiteX3" fmla="*/ 4255979 w 9526537"/>
              <a:gd name="connsiteY3" fmla="*/ 10572 h 3383846"/>
              <a:gd name="connsiteX4" fmla="*/ 5365757 w 9526537"/>
              <a:gd name="connsiteY4" fmla="*/ 2092578 h 3383846"/>
              <a:gd name="connsiteX5" fmla="*/ 6135190 w 9526537"/>
              <a:gd name="connsiteY5" fmla="*/ 1892799 h 3383846"/>
              <a:gd name="connsiteX6" fmla="*/ 7341503 w 9526537"/>
              <a:gd name="connsiteY6" fmla="*/ 59739 h 3383846"/>
              <a:gd name="connsiteX7" fmla="*/ 8764485 w 9526537"/>
              <a:gd name="connsiteY7" fmla="*/ 2525374 h 3383846"/>
              <a:gd name="connsiteX8" fmla="*/ 9149496 w 9526537"/>
              <a:gd name="connsiteY8" fmla="*/ 3126953 h 3383846"/>
              <a:gd name="connsiteX9" fmla="*/ 3278085 w 9526537"/>
              <a:gd name="connsiteY9" fmla="*/ 3235237 h 3383846"/>
              <a:gd name="connsiteX10" fmla="*/ 808953 w 9526537"/>
              <a:gd name="connsiteY10" fmla="*/ 3358149 h 3383846"/>
              <a:gd name="connsiteX11" fmla="*/ 688468 w 9526537"/>
              <a:gd name="connsiteY11" fmla="*/ 2521722 h 3383846"/>
              <a:gd name="connsiteX0" fmla="*/ 1777210 w 9526537"/>
              <a:gd name="connsiteY0" fmla="*/ 1112975 h 3329088"/>
              <a:gd name="connsiteX1" fmla="*/ 3182914 w 9526537"/>
              <a:gd name="connsiteY1" fmla="*/ 2104476 h 3329088"/>
              <a:gd name="connsiteX2" fmla="*/ 3714856 w 9526537"/>
              <a:gd name="connsiteY2" fmla="*/ 1266044 h 3329088"/>
              <a:gd name="connsiteX3" fmla="*/ 4392072 w 9526537"/>
              <a:gd name="connsiteY3" fmla="*/ 19314 h 3329088"/>
              <a:gd name="connsiteX4" fmla="*/ 5365757 w 9526537"/>
              <a:gd name="connsiteY4" fmla="*/ 2037820 h 3329088"/>
              <a:gd name="connsiteX5" fmla="*/ 6135190 w 9526537"/>
              <a:gd name="connsiteY5" fmla="*/ 1838041 h 3329088"/>
              <a:gd name="connsiteX6" fmla="*/ 7341503 w 9526537"/>
              <a:gd name="connsiteY6" fmla="*/ 4981 h 3329088"/>
              <a:gd name="connsiteX7" fmla="*/ 8764485 w 9526537"/>
              <a:gd name="connsiteY7" fmla="*/ 2470616 h 3329088"/>
              <a:gd name="connsiteX8" fmla="*/ 9149496 w 9526537"/>
              <a:gd name="connsiteY8" fmla="*/ 3072195 h 3329088"/>
              <a:gd name="connsiteX9" fmla="*/ 3278085 w 9526537"/>
              <a:gd name="connsiteY9" fmla="*/ 3180479 h 3329088"/>
              <a:gd name="connsiteX10" fmla="*/ 808953 w 9526537"/>
              <a:gd name="connsiteY10" fmla="*/ 3303391 h 3329088"/>
              <a:gd name="connsiteX11" fmla="*/ 688468 w 9526537"/>
              <a:gd name="connsiteY11" fmla="*/ 2466964 h 332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6537" h="3329088">
                <a:moveTo>
                  <a:pt x="1777210" y="1112975"/>
                </a:moveTo>
                <a:cubicBezTo>
                  <a:pt x="2786679" y="185261"/>
                  <a:pt x="2859973" y="2078965"/>
                  <a:pt x="3182914" y="2104476"/>
                </a:cubicBezTo>
                <a:cubicBezTo>
                  <a:pt x="3505855" y="2129987"/>
                  <a:pt x="3513330" y="1613571"/>
                  <a:pt x="3714856" y="1266044"/>
                </a:cubicBezTo>
                <a:cubicBezTo>
                  <a:pt x="3916382" y="918517"/>
                  <a:pt x="4116922" y="-109315"/>
                  <a:pt x="4392072" y="19314"/>
                </a:cubicBezTo>
                <a:cubicBezTo>
                  <a:pt x="4667222" y="147943"/>
                  <a:pt x="5075237" y="1734699"/>
                  <a:pt x="5365757" y="2037820"/>
                </a:cubicBezTo>
                <a:cubicBezTo>
                  <a:pt x="5656277" y="2340941"/>
                  <a:pt x="5805899" y="2176847"/>
                  <a:pt x="6135190" y="1838041"/>
                </a:cubicBezTo>
                <a:cubicBezTo>
                  <a:pt x="6464481" y="1499235"/>
                  <a:pt x="6903287" y="-100448"/>
                  <a:pt x="7341503" y="4981"/>
                </a:cubicBezTo>
                <a:cubicBezTo>
                  <a:pt x="7779719" y="110410"/>
                  <a:pt x="8463153" y="1959414"/>
                  <a:pt x="8764485" y="2470616"/>
                </a:cubicBezTo>
                <a:cubicBezTo>
                  <a:pt x="9065817" y="2981818"/>
                  <a:pt x="10063896" y="2953885"/>
                  <a:pt x="9149496" y="3072195"/>
                </a:cubicBezTo>
                <a:cubicBezTo>
                  <a:pt x="8235096" y="3190505"/>
                  <a:pt x="4668175" y="3141946"/>
                  <a:pt x="3278085" y="3180479"/>
                </a:cubicBezTo>
                <a:cubicBezTo>
                  <a:pt x="1887995" y="3219012"/>
                  <a:pt x="808953" y="3303391"/>
                  <a:pt x="808953" y="3303391"/>
                </a:cubicBezTo>
                <a:cubicBezTo>
                  <a:pt x="-444906" y="3456481"/>
                  <a:pt x="-44528" y="2893350"/>
                  <a:pt x="688468" y="2466964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xmlns="" id="{AEF5F1FA-8C90-4FFA-8D3E-5163F8F21358}"/>
              </a:ext>
            </a:extLst>
          </p:cNvPr>
          <p:cNvSpPr/>
          <p:nvPr/>
        </p:nvSpPr>
        <p:spPr>
          <a:xfrm>
            <a:off x="3104419" y="4589209"/>
            <a:ext cx="8492035" cy="264627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032257 w 8106637"/>
              <a:gd name="connsiteY0" fmla="*/ 1911866 h 2883897"/>
              <a:gd name="connsiteX1" fmla="*/ 2652510 w 8106637"/>
              <a:gd name="connsiteY1" fmla="*/ 1029552 h 2883897"/>
              <a:gd name="connsiteX2" fmla="*/ 3679205 w 8106637"/>
              <a:gd name="connsiteY2" fmla="*/ 1446646 h 2883897"/>
              <a:gd name="connsiteX3" fmla="*/ 4641732 w 8106637"/>
              <a:gd name="connsiteY3" fmla="*/ 2857 h 2883897"/>
              <a:gd name="connsiteX4" fmla="*/ 5363626 w 8106637"/>
              <a:gd name="connsiteY4" fmla="*/ 1061635 h 2883897"/>
              <a:gd name="connsiteX5" fmla="*/ 6053436 w 8106637"/>
              <a:gd name="connsiteY5" fmla="*/ 516203 h 2883897"/>
              <a:gd name="connsiteX6" fmla="*/ 7907637 w 8106637"/>
              <a:gd name="connsiteY6" fmla="*/ 2715309 h 2883897"/>
              <a:gd name="connsiteX7" fmla="*/ 759542 w 8106637"/>
              <a:gd name="connsiteY7" fmla="*/ 2713973 h 2883897"/>
              <a:gd name="connsiteX8" fmla="*/ 165985 w 8106637"/>
              <a:gd name="connsiteY8" fmla="*/ 2553551 h 2883897"/>
              <a:gd name="connsiteX9" fmla="*/ 390573 w 8106637"/>
              <a:gd name="connsiteY9" fmla="*/ 2296878 h 2883897"/>
              <a:gd name="connsiteX10" fmla="*/ 230153 w 8106637"/>
              <a:gd name="connsiteY10" fmla="*/ 2457299 h 2883897"/>
              <a:gd name="connsiteX0" fmla="*/ 1032257 w 7909092"/>
              <a:gd name="connsiteY0" fmla="*/ 1911866 h 2917738"/>
              <a:gd name="connsiteX1" fmla="*/ 2652510 w 7909092"/>
              <a:gd name="connsiteY1" fmla="*/ 1029552 h 2917738"/>
              <a:gd name="connsiteX2" fmla="*/ 3679205 w 7909092"/>
              <a:gd name="connsiteY2" fmla="*/ 1446646 h 2917738"/>
              <a:gd name="connsiteX3" fmla="*/ 4641732 w 7909092"/>
              <a:gd name="connsiteY3" fmla="*/ 2857 h 2917738"/>
              <a:gd name="connsiteX4" fmla="*/ 5363626 w 7909092"/>
              <a:gd name="connsiteY4" fmla="*/ 1061635 h 2917738"/>
              <a:gd name="connsiteX5" fmla="*/ 6053436 w 7909092"/>
              <a:gd name="connsiteY5" fmla="*/ 516203 h 2917738"/>
              <a:gd name="connsiteX6" fmla="*/ 7907637 w 7909092"/>
              <a:gd name="connsiteY6" fmla="*/ 2715309 h 2917738"/>
              <a:gd name="connsiteX7" fmla="*/ 759542 w 7909092"/>
              <a:gd name="connsiteY7" fmla="*/ 2713973 h 2917738"/>
              <a:gd name="connsiteX8" fmla="*/ 165985 w 7909092"/>
              <a:gd name="connsiteY8" fmla="*/ 2553551 h 2917738"/>
              <a:gd name="connsiteX9" fmla="*/ 390573 w 7909092"/>
              <a:gd name="connsiteY9" fmla="*/ 2296878 h 2917738"/>
              <a:gd name="connsiteX10" fmla="*/ 230153 w 7909092"/>
              <a:gd name="connsiteY10" fmla="*/ 2457299 h 2917738"/>
              <a:gd name="connsiteX0" fmla="*/ 1044060 w 8098660"/>
              <a:gd name="connsiteY0" fmla="*/ 1911866 h 2719209"/>
              <a:gd name="connsiteX1" fmla="*/ 2664313 w 8098660"/>
              <a:gd name="connsiteY1" fmla="*/ 1029552 h 2719209"/>
              <a:gd name="connsiteX2" fmla="*/ 3691008 w 8098660"/>
              <a:gd name="connsiteY2" fmla="*/ 1446646 h 2719209"/>
              <a:gd name="connsiteX3" fmla="*/ 4653535 w 8098660"/>
              <a:gd name="connsiteY3" fmla="*/ 2857 h 2719209"/>
              <a:gd name="connsiteX4" fmla="*/ 5375429 w 8098660"/>
              <a:gd name="connsiteY4" fmla="*/ 1061635 h 2719209"/>
              <a:gd name="connsiteX5" fmla="*/ 6065239 w 8098660"/>
              <a:gd name="connsiteY5" fmla="*/ 516203 h 2719209"/>
              <a:gd name="connsiteX6" fmla="*/ 8097240 w 8098660"/>
              <a:gd name="connsiteY6" fmla="*/ 2397809 h 2719209"/>
              <a:gd name="connsiteX7" fmla="*/ 771345 w 8098660"/>
              <a:gd name="connsiteY7" fmla="*/ 2713973 h 2719209"/>
              <a:gd name="connsiteX8" fmla="*/ 177788 w 8098660"/>
              <a:gd name="connsiteY8" fmla="*/ 2553551 h 2719209"/>
              <a:gd name="connsiteX9" fmla="*/ 402376 w 8098660"/>
              <a:gd name="connsiteY9" fmla="*/ 2296878 h 2719209"/>
              <a:gd name="connsiteX10" fmla="*/ 241956 w 8098660"/>
              <a:gd name="connsiteY10" fmla="*/ 2457299 h 2719209"/>
              <a:gd name="connsiteX0" fmla="*/ 1044060 w 8362523"/>
              <a:gd name="connsiteY0" fmla="*/ 1911916 h 2717718"/>
              <a:gd name="connsiteX1" fmla="*/ 2664313 w 8362523"/>
              <a:gd name="connsiteY1" fmla="*/ 1029602 h 2717718"/>
              <a:gd name="connsiteX2" fmla="*/ 3691008 w 8362523"/>
              <a:gd name="connsiteY2" fmla="*/ 1446696 h 2717718"/>
              <a:gd name="connsiteX3" fmla="*/ 4653535 w 8362523"/>
              <a:gd name="connsiteY3" fmla="*/ 2907 h 2717718"/>
              <a:gd name="connsiteX4" fmla="*/ 5375429 w 8362523"/>
              <a:gd name="connsiteY4" fmla="*/ 1061685 h 2717718"/>
              <a:gd name="connsiteX5" fmla="*/ 6624039 w 8362523"/>
              <a:gd name="connsiteY5" fmla="*/ 630553 h 2717718"/>
              <a:gd name="connsiteX6" fmla="*/ 8097240 w 8362523"/>
              <a:gd name="connsiteY6" fmla="*/ 2397859 h 2717718"/>
              <a:gd name="connsiteX7" fmla="*/ 771345 w 8362523"/>
              <a:gd name="connsiteY7" fmla="*/ 2714023 h 2717718"/>
              <a:gd name="connsiteX8" fmla="*/ 177788 w 8362523"/>
              <a:gd name="connsiteY8" fmla="*/ 2553601 h 2717718"/>
              <a:gd name="connsiteX9" fmla="*/ 402376 w 8362523"/>
              <a:gd name="connsiteY9" fmla="*/ 2296928 h 2717718"/>
              <a:gd name="connsiteX10" fmla="*/ 241956 w 8362523"/>
              <a:gd name="connsiteY10" fmla="*/ 2457349 h 2717718"/>
              <a:gd name="connsiteX0" fmla="*/ 1044060 w 8344916"/>
              <a:gd name="connsiteY0" fmla="*/ 1911921 h 2717723"/>
              <a:gd name="connsiteX1" fmla="*/ 2664313 w 8344916"/>
              <a:gd name="connsiteY1" fmla="*/ 1029607 h 2717723"/>
              <a:gd name="connsiteX2" fmla="*/ 3691008 w 8344916"/>
              <a:gd name="connsiteY2" fmla="*/ 1446701 h 2717723"/>
              <a:gd name="connsiteX3" fmla="*/ 4653535 w 8344916"/>
              <a:gd name="connsiteY3" fmla="*/ 2912 h 2717723"/>
              <a:gd name="connsiteX4" fmla="*/ 5375429 w 8344916"/>
              <a:gd name="connsiteY4" fmla="*/ 1061690 h 2717723"/>
              <a:gd name="connsiteX5" fmla="*/ 6509739 w 8344916"/>
              <a:gd name="connsiteY5" fmla="*/ 643258 h 2717723"/>
              <a:gd name="connsiteX6" fmla="*/ 8097240 w 8344916"/>
              <a:gd name="connsiteY6" fmla="*/ 2397864 h 2717723"/>
              <a:gd name="connsiteX7" fmla="*/ 771345 w 8344916"/>
              <a:gd name="connsiteY7" fmla="*/ 2714028 h 2717723"/>
              <a:gd name="connsiteX8" fmla="*/ 177788 w 8344916"/>
              <a:gd name="connsiteY8" fmla="*/ 2553606 h 2717723"/>
              <a:gd name="connsiteX9" fmla="*/ 402376 w 8344916"/>
              <a:gd name="connsiteY9" fmla="*/ 2296933 h 2717723"/>
              <a:gd name="connsiteX10" fmla="*/ 241956 w 8344916"/>
              <a:gd name="connsiteY10" fmla="*/ 2457354 h 2717723"/>
              <a:gd name="connsiteX0" fmla="*/ 1067897 w 8700496"/>
              <a:gd name="connsiteY0" fmla="*/ 1911921 h 2728665"/>
              <a:gd name="connsiteX1" fmla="*/ 2688150 w 8700496"/>
              <a:gd name="connsiteY1" fmla="*/ 1029607 h 2728665"/>
              <a:gd name="connsiteX2" fmla="*/ 3714845 w 8700496"/>
              <a:gd name="connsiteY2" fmla="*/ 1446701 h 2728665"/>
              <a:gd name="connsiteX3" fmla="*/ 4677372 w 8700496"/>
              <a:gd name="connsiteY3" fmla="*/ 2912 h 2728665"/>
              <a:gd name="connsiteX4" fmla="*/ 5399266 w 8700496"/>
              <a:gd name="connsiteY4" fmla="*/ 1061690 h 2728665"/>
              <a:gd name="connsiteX5" fmla="*/ 6533576 w 8700496"/>
              <a:gd name="connsiteY5" fmla="*/ 643258 h 2728665"/>
              <a:gd name="connsiteX6" fmla="*/ 8476677 w 8700496"/>
              <a:gd name="connsiteY6" fmla="*/ 2486764 h 2728665"/>
              <a:gd name="connsiteX7" fmla="*/ 795182 w 8700496"/>
              <a:gd name="connsiteY7" fmla="*/ 2714028 h 2728665"/>
              <a:gd name="connsiteX8" fmla="*/ 201625 w 8700496"/>
              <a:gd name="connsiteY8" fmla="*/ 2553606 h 2728665"/>
              <a:gd name="connsiteX9" fmla="*/ 426213 w 8700496"/>
              <a:gd name="connsiteY9" fmla="*/ 2296933 h 2728665"/>
              <a:gd name="connsiteX10" fmla="*/ 265793 w 8700496"/>
              <a:gd name="connsiteY10" fmla="*/ 2457354 h 2728665"/>
              <a:gd name="connsiteX0" fmla="*/ 1067897 w 8574579"/>
              <a:gd name="connsiteY0" fmla="*/ 1911921 h 3031391"/>
              <a:gd name="connsiteX1" fmla="*/ 2688150 w 8574579"/>
              <a:gd name="connsiteY1" fmla="*/ 1029607 h 3031391"/>
              <a:gd name="connsiteX2" fmla="*/ 3714845 w 8574579"/>
              <a:gd name="connsiteY2" fmla="*/ 1446701 h 3031391"/>
              <a:gd name="connsiteX3" fmla="*/ 4677372 w 8574579"/>
              <a:gd name="connsiteY3" fmla="*/ 2912 h 3031391"/>
              <a:gd name="connsiteX4" fmla="*/ 5399266 w 8574579"/>
              <a:gd name="connsiteY4" fmla="*/ 1061690 h 3031391"/>
              <a:gd name="connsiteX5" fmla="*/ 6533576 w 8574579"/>
              <a:gd name="connsiteY5" fmla="*/ 643258 h 3031391"/>
              <a:gd name="connsiteX6" fmla="*/ 8476677 w 8574579"/>
              <a:gd name="connsiteY6" fmla="*/ 2486764 h 3031391"/>
              <a:gd name="connsiteX7" fmla="*/ 795182 w 8574579"/>
              <a:gd name="connsiteY7" fmla="*/ 2714028 h 3031391"/>
              <a:gd name="connsiteX8" fmla="*/ 201625 w 8574579"/>
              <a:gd name="connsiteY8" fmla="*/ 2553606 h 3031391"/>
              <a:gd name="connsiteX9" fmla="*/ 426213 w 8574579"/>
              <a:gd name="connsiteY9" fmla="*/ 2296933 h 3031391"/>
              <a:gd name="connsiteX10" fmla="*/ 265793 w 8574579"/>
              <a:gd name="connsiteY10" fmla="*/ 2457354 h 3031391"/>
              <a:gd name="connsiteX0" fmla="*/ 1067897 w 8492035"/>
              <a:gd name="connsiteY0" fmla="*/ 1911921 h 2749747"/>
              <a:gd name="connsiteX1" fmla="*/ 2688150 w 8492035"/>
              <a:gd name="connsiteY1" fmla="*/ 1029607 h 2749747"/>
              <a:gd name="connsiteX2" fmla="*/ 3714845 w 8492035"/>
              <a:gd name="connsiteY2" fmla="*/ 1446701 h 2749747"/>
              <a:gd name="connsiteX3" fmla="*/ 4677372 w 8492035"/>
              <a:gd name="connsiteY3" fmla="*/ 2912 h 2749747"/>
              <a:gd name="connsiteX4" fmla="*/ 5399266 w 8492035"/>
              <a:gd name="connsiteY4" fmla="*/ 1061690 h 2749747"/>
              <a:gd name="connsiteX5" fmla="*/ 6533576 w 8492035"/>
              <a:gd name="connsiteY5" fmla="*/ 643258 h 2749747"/>
              <a:gd name="connsiteX6" fmla="*/ 8476677 w 8492035"/>
              <a:gd name="connsiteY6" fmla="*/ 2486764 h 2749747"/>
              <a:gd name="connsiteX7" fmla="*/ 795182 w 8492035"/>
              <a:gd name="connsiteY7" fmla="*/ 2714028 h 2749747"/>
              <a:gd name="connsiteX8" fmla="*/ 201625 w 8492035"/>
              <a:gd name="connsiteY8" fmla="*/ 2553606 h 2749747"/>
              <a:gd name="connsiteX9" fmla="*/ 426213 w 8492035"/>
              <a:gd name="connsiteY9" fmla="*/ 2296933 h 2749747"/>
              <a:gd name="connsiteX10" fmla="*/ 265793 w 8492035"/>
              <a:gd name="connsiteY10" fmla="*/ 2457354 h 2749747"/>
              <a:gd name="connsiteX0" fmla="*/ 1067897 w 8492035"/>
              <a:gd name="connsiteY0" fmla="*/ 1911921 h 2749747"/>
              <a:gd name="connsiteX1" fmla="*/ 2548450 w 8492035"/>
              <a:gd name="connsiteY1" fmla="*/ 572407 h 2749747"/>
              <a:gd name="connsiteX2" fmla="*/ 3714845 w 8492035"/>
              <a:gd name="connsiteY2" fmla="*/ 1446701 h 2749747"/>
              <a:gd name="connsiteX3" fmla="*/ 4677372 w 8492035"/>
              <a:gd name="connsiteY3" fmla="*/ 2912 h 2749747"/>
              <a:gd name="connsiteX4" fmla="*/ 5399266 w 8492035"/>
              <a:gd name="connsiteY4" fmla="*/ 1061690 h 2749747"/>
              <a:gd name="connsiteX5" fmla="*/ 6533576 w 8492035"/>
              <a:gd name="connsiteY5" fmla="*/ 643258 h 2749747"/>
              <a:gd name="connsiteX6" fmla="*/ 8476677 w 8492035"/>
              <a:gd name="connsiteY6" fmla="*/ 2486764 h 2749747"/>
              <a:gd name="connsiteX7" fmla="*/ 795182 w 8492035"/>
              <a:gd name="connsiteY7" fmla="*/ 2714028 h 2749747"/>
              <a:gd name="connsiteX8" fmla="*/ 201625 w 8492035"/>
              <a:gd name="connsiteY8" fmla="*/ 2553606 h 2749747"/>
              <a:gd name="connsiteX9" fmla="*/ 426213 w 8492035"/>
              <a:gd name="connsiteY9" fmla="*/ 2296933 h 2749747"/>
              <a:gd name="connsiteX10" fmla="*/ 265793 w 8492035"/>
              <a:gd name="connsiteY10" fmla="*/ 2457354 h 2749747"/>
              <a:gd name="connsiteX0" fmla="*/ 940897 w 8492035"/>
              <a:gd name="connsiteY0" fmla="*/ 1873821 h 2749747"/>
              <a:gd name="connsiteX1" fmla="*/ 2548450 w 8492035"/>
              <a:gd name="connsiteY1" fmla="*/ 572407 h 2749747"/>
              <a:gd name="connsiteX2" fmla="*/ 3714845 w 8492035"/>
              <a:gd name="connsiteY2" fmla="*/ 1446701 h 2749747"/>
              <a:gd name="connsiteX3" fmla="*/ 4677372 w 8492035"/>
              <a:gd name="connsiteY3" fmla="*/ 2912 h 2749747"/>
              <a:gd name="connsiteX4" fmla="*/ 5399266 w 8492035"/>
              <a:gd name="connsiteY4" fmla="*/ 1061690 h 2749747"/>
              <a:gd name="connsiteX5" fmla="*/ 6533576 w 8492035"/>
              <a:gd name="connsiteY5" fmla="*/ 643258 h 2749747"/>
              <a:gd name="connsiteX6" fmla="*/ 8476677 w 8492035"/>
              <a:gd name="connsiteY6" fmla="*/ 2486764 h 2749747"/>
              <a:gd name="connsiteX7" fmla="*/ 795182 w 8492035"/>
              <a:gd name="connsiteY7" fmla="*/ 2714028 h 2749747"/>
              <a:gd name="connsiteX8" fmla="*/ 201625 w 8492035"/>
              <a:gd name="connsiteY8" fmla="*/ 2553606 h 2749747"/>
              <a:gd name="connsiteX9" fmla="*/ 426213 w 8492035"/>
              <a:gd name="connsiteY9" fmla="*/ 2296933 h 2749747"/>
              <a:gd name="connsiteX10" fmla="*/ 265793 w 8492035"/>
              <a:gd name="connsiteY10" fmla="*/ 2457354 h 2749747"/>
              <a:gd name="connsiteX0" fmla="*/ 940897 w 8492035"/>
              <a:gd name="connsiteY0" fmla="*/ 1772475 h 2648401"/>
              <a:gd name="connsiteX1" fmla="*/ 2548450 w 8492035"/>
              <a:gd name="connsiteY1" fmla="*/ 471061 h 2648401"/>
              <a:gd name="connsiteX2" fmla="*/ 3714845 w 8492035"/>
              <a:gd name="connsiteY2" fmla="*/ 1345355 h 2648401"/>
              <a:gd name="connsiteX3" fmla="*/ 4994872 w 8492035"/>
              <a:gd name="connsiteY3" fmla="*/ 3166 h 2648401"/>
              <a:gd name="connsiteX4" fmla="*/ 5399266 w 8492035"/>
              <a:gd name="connsiteY4" fmla="*/ 960344 h 2648401"/>
              <a:gd name="connsiteX5" fmla="*/ 6533576 w 8492035"/>
              <a:gd name="connsiteY5" fmla="*/ 541912 h 2648401"/>
              <a:gd name="connsiteX6" fmla="*/ 8476677 w 8492035"/>
              <a:gd name="connsiteY6" fmla="*/ 2385418 h 2648401"/>
              <a:gd name="connsiteX7" fmla="*/ 795182 w 8492035"/>
              <a:gd name="connsiteY7" fmla="*/ 2612682 h 2648401"/>
              <a:gd name="connsiteX8" fmla="*/ 201625 w 8492035"/>
              <a:gd name="connsiteY8" fmla="*/ 2452260 h 2648401"/>
              <a:gd name="connsiteX9" fmla="*/ 426213 w 8492035"/>
              <a:gd name="connsiteY9" fmla="*/ 2195587 h 2648401"/>
              <a:gd name="connsiteX10" fmla="*/ 265793 w 8492035"/>
              <a:gd name="connsiteY10" fmla="*/ 2356008 h 2648401"/>
              <a:gd name="connsiteX0" fmla="*/ 940897 w 8492035"/>
              <a:gd name="connsiteY0" fmla="*/ 1770348 h 2646274"/>
              <a:gd name="connsiteX1" fmla="*/ 2548450 w 8492035"/>
              <a:gd name="connsiteY1" fmla="*/ 468934 h 2646274"/>
              <a:gd name="connsiteX2" fmla="*/ 3714845 w 8492035"/>
              <a:gd name="connsiteY2" fmla="*/ 1343228 h 2646274"/>
              <a:gd name="connsiteX3" fmla="*/ 4994872 w 8492035"/>
              <a:gd name="connsiteY3" fmla="*/ 1039 h 2646274"/>
              <a:gd name="connsiteX4" fmla="*/ 5869166 w 8492035"/>
              <a:gd name="connsiteY4" fmla="*/ 1110617 h 2646274"/>
              <a:gd name="connsiteX5" fmla="*/ 6533576 w 8492035"/>
              <a:gd name="connsiteY5" fmla="*/ 539785 h 2646274"/>
              <a:gd name="connsiteX6" fmla="*/ 8476677 w 8492035"/>
              <a:gd name="connsiteY6" fmla="*/ 2383291 h 2646274"/>
              <a:gd name="connsiteX7" fmla="*/ 795182 w 8492035"/>
              <a:gd name="connsiteY7" fmla="*/ 2610555 h 2646274"/>
              <a:gd name="connsiteX8" fmla="*/ 201625 w 8492035"/>
              <a:gd name="connsiteY8" fmla="*/ 2450133 h 2646274"/>
              <a:gd name="connsiteX9" fmla="*/ 426213 w 8492035"/>
              <a:gd name="connsiteY9" fmla="*/ 2193460 h 2646274"/>
              <a:gd name="connsiteX10" fmla="*/ 265793 w 8492035"/>
              <a:gd name="connsiteY10" fmla="*/ 2353881 h 2646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8492035" h="2646274">
                <a:moveTo>
                  <a:pt x="940897" y="1770348"/>
                </a:moveTo>
                <a:cubicBezTo>
                  <a:pt x="1656107" y="1289085"/>
                  <a:pt x="2086125" y="540121"/>
                  <a:pt x="2548450" y="468934"/>
                </a:cubicBezTo>
                <a:cubicBezTo>
                  <a:pt x="3010775" y="397747"/>
                  <a:pt x="3307108" y="1421211"/>
                  <a:pt x="3714845" y="1343228"/>
                </a:cubicBezTo>
                <a:cubicBezTo>
                  <a:pt x="4122582" y="1265246"/>
                  <a:pt x="4635819" y="39807"/>
                  <a:pt x="4994872" y="1039"/>
                </a:cubicBezTo>
                <a:cubicBezTo>
                  <a:pt x="5353925" y="-37729"/>
                  <a:pt x="5612715" y="1020826"/>
                  <a:pt x="5869166" y="1110617"/>
                </a:cubicBezTo>
                <a:cubicBezTo>
                  <a:pt x="6125617" y="1200408"/>
                  <a:pt x="6098991" y="327673"/>
                  <a:pt x="6533576" y="539785"/>
                </a:cubicBezTo>
                <a:cubicBezTo>
                  <a:pt x="6968161" y="751897"/>
                  <a:pt x="8099576" y="1974663"/>
                  <a:pt x="8476677" y="2383291"/>
                </a:cubicBezTo>
                <a:cubicBezTo>
                  <a:pt x="8853778" y="2791919"/>
                  <a:pt x="2174357" y="2599415"/>
                  <a:pt x="795182" y="2610555"/>
                </a:cubicBezTo>
                <a:cubicBezTo>
                  <a:pt x="-583993" y="2621695"/>
                  <a:pt x="263120" y="2519649"/>
                  <a:pt x="201625" y="2450133"/>
                </a:cubicBezTo>
                <a:cubicBezTo>
                  <a:pt x="140130" y="2380617"/>
                  <a:pt x="415518" y="2209502"/>
                  <a:pt x="426213" y="2193460"/>
                </a:cubicBezTo>
                <a:cubicBezTo>
                  <a:pt x="436908" y="2177418"/>
                  <a:pt x="276488" y="2343186"/>
                  <a:pt x="265793" y="2353881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6D9A74C-990E-4850-9EB5-4A39C1DC84AF}"/>
              </a:ext>
            </a:extLst>
          </p:cNvPr>
          <p:cNvSpPr/>
          <p:nvPr/>
        </p:nvSpPr>
        <p:spPr>
          <a:xfrm>
            <a:off x="10059877" y="740968"/>
            <a:ext cx="661439" cy="661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华文楷体" panose="02010600040101010101" pitchFamily="2" charset="-122"/>
              <a:ea typeface="华文楷体" panose="02010600040101010101" pitchFamily="2" charset="-122"/>
              <a:cs typeface="+mn-cs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xmlns="" id="{C3BC7201-1FF6-4551-98E0-626C56B555E2}"/>
              </a:ext>
            </a:extLst>
          </p:cNvPr>
          <p:cNvSpPr txBox="1"/>
          <p:nvPr/>
        </p:nvSpPr>
        <p:spPr>
          <a:xfrm>
            <a:off x="9990487" y="535791"/>
            <a:ext cx="800219" cy="788065"/>
          </a:xfrm>
          <a:prstGeom prst="rect">
            <a:avLst/>
          </a:prstGeom>
          <a:noFill/>
          <a:ln>
            <a:solidFill>
              <a:srgbClr val="F0DFB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0DFB1"/>
                </a:solidFill>
              </a:rPr>
              <a:t>席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xmlns="" id="{56C69245-8668-4AED-8FC0-E6A4E12B9381}"/>
              </a:ext>
            </a:extLst>
          </p:cNvPr>
          <p:cNvSpPr txBox="1"/>
          <p:nvPr/>
        </p:nvSpPr>
        <p:spPr>
          <a:xfrm>
            <a:off x="9990487" y="1329025"/>
            <a:ext cx="800219" cy="788065"/>
          </a:xfrm>
          <a:prstGeom prst="rect">
            <a:avLst/>
          </a:prstGeom>
          <a:noFill/>
          <a:ln>
            <a:solidFill>
              <a:srgbClr val="F0DFB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0DFB1"/>
                </a:solidFill>
              </a:rPr>
              <a:t>地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34FC04C4-905E-45D5-B6E6-9DFDB3D5ACFF}"/>
              </a:ext>
            </a:extLst>
          </p:cNvPr>
          <p:cNvSpPr txBox="1"/>
          <p:nvPr/>
        </p:nvSpPr>
        <p:spPr>
          <a:xfrm>
            <a:off x="9990487" y="2136356"/>
            <a:ext cx="800219" cy="788065"/>
          </a:xfrm>
          <a:prstGeom prst="rect">
            <a:avLst/>
          </a:prstGeom>
          <a:noFill/>
          <a:ln>
            <a:solidFill>
              <a:srgbClr val="F0DFB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0DFB1"/>
                </a:solidFill>
              </a:rPr>
              <a:t>而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2FB24BAF-283E-44F1-8D4C-2D0A9C3B3828}"/>
              </a:ext>
            </a:extLst>
          </p:cNvPr>
          <p:cNvSpPr txBox="1"/>
          <p:nvPr/>
        </p:nvSpPr>
        <p:spPr>
          <a:xfrm>
            <a:off x="9990487" y="2929590"/>
            <a:ext cx="800219" cy="788065"/>
          </a:xfrm>
          <a:prstGeom prst="rect">
            <a:avLst/>
          </a:prstGeom>
          <a:noFill/>
          <a:ln>
            <a:solidFill>
              <a:srgbClr val="F0DFB1"/>
            </a:solidFill>
          </a:ln>
        </p:spPr>
        <p:txBody>
          <a:bodyPr vert="eaVert" wrap="square" rtlCol="0">
            <a:spAutoFit/>
          </a:bodyPr>
          <a:lstStyle/>
          <a:p>
            <a:pPr algn="ctr"/>
            <a:r>
              <a:rPr lang="zh-CN" altLang="en-US" sz="4000" dirty="0">
                <a:solidFill>
                  <a:srgbClr val="F0DFB1"/>
                </a:solidFill>
              </a:rPr>
              <a:t>坐</a:t>
            </a: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893000FB-3E52-4023-BFDC-B0B3B9C1CD10}"/>
              </a:ext>
            </a:extLst>
          </p:cNvPr>
          <p:cNvSpPr txBox="1"/>
          <p:nvPr/>
        </p:nvSpPr>
        <p:spPr>
          <a:xfrm>
            <a:off x="1962937" y="589148"/>
            <a:ext cx="7571303" cy="2991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泛指在地上坐，成语，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意为古人铺席于地以为坐。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狭义的“席”一般用蒲草编制，呈长方形，置于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筵</a:t>
            </a:r>
            <a:r>
              <a:rPr lang="en-US" altLang="zh-CN" sz="1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竹席</a:t>
            </a:r>
            <a:r>
              <a:rPr lang="en-US" altLang="zh-CN" sz="1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上</a:t>
            </a:r>
            <a:r>
              <a:rPr lang="en-US" altLang="zh-CN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——</a:t>
            </a: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“筵席”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“五席 ”制度：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礼记</a:t>
            </a:r>
            <a:r>
              <a:rPr lang="en-US" altLang="zh-CN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礼器</a:t>
            </a:r>
            <a:r>
              <a:rPr lang="en-US" altLang="zh-CN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载：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“天子之席五重，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而诸侯用三重，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大夫再重。”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对于贵族来说，居必有席，否则就是“不席而坐”，是违礼的。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xmlns="" id="{40C3EC0C-F26B-457E-9379-C17382E8DA8C}"/>
              </a:ext>
            </a:extLst>
          </p:cNvPr>
          <p:cNvSpPr txBox="1"/>
          <p:nvPr/>
        </p:nvSpPr>
        <p:spPr>
          <a:xfrm>
            <a:off x="2424601" y="589148"/>
            <a:ext cx="7109639" cy="299166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席地而坐、分案而食。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一般一席坐四人，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共坐时，席端为尊者之位。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独坐时，则以中为尊，故卑贱者不能居中。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如果有五人以上相聚，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则应把长者安置于另外的席上，称为“异席”。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既为人子</a:t>
            </a:r>
            <a:r>
              <a:rPr lang="en-US" altLang="zh-CN" sz="1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</a:t>
            </a:r>
            <a:r>
              <a:rPr lang="zh-CN" altLang="en-US" sz="1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即尚未自立门户者</a:t>
            </a:r>
            <a:r>
              <a:rPr lang="en-US" altLang="zh-CN" sz="1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)</a:t>
            </a: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，即使独坐也只能靠边。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78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8" grpId="0" animBg="1"/>
      <p:bldP spid="19" grpId="0" animBg="1"/>
      <p:bldP spid="20" grpId="0" animBg="1"/>
      <p:bldP spid="21" grpId="0"/>
      <p:bldP spid="21" grpId="1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9CBFE0B-DD1B-454A-B0C2-A3AD0FAB5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964" y="-2070011"/>
            <a:ext cx="6858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511418B1-5415-4CBF-BDE6-23BAF4D38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55080" y="3250518"/>
            <a:ext cx="6858000" cy="6858000"/>
          </a:xfrm>
          <a:prstGeom prst="rect">
            <a:avLst/>
          </a:prstGeom>
        </p:spPr>
      </p:pic>
      <p:sp>
        <p:nvSpPr>
          <p:cNvPr id="16" name="文本框 48">
            <a:extLst>
              <a:ext uri="{FF2B5EF4-FFF2-40B4-BE49-F238E27FC236}">
                <a16:creationId xmlns:a16="http://schemas.microsoft.com/office/drawing/2014/main" xmlns="" id="{F61CF0FF-AC45-4615-87E2-D67B0DB92966}"/>
              </a:ext>
            </a:extLst>
          </p:cNvPr>
          <p:cNvSpPr txBox="1"/>
          <p:nvPr/>
        </p:nvSpPr>
        <p:spPr>
          <a:xfrm>
            <a:off x="1721678" y="2041492"/>
            <a:ext cx="6163871" cy="97164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20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但御军整众，都无纪律，当食造庖厨，</a:t>
            </a:r>
            <a:endParaRPr lang="en-US" altLang="zh-CN" sz="20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20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往往席地而坐。</a:t>
            </a:r>
            <a:r>
              <a:rPr lang="en-US" altLang="zh-CN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——</a:t>
            </a: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</a:t>
            </a:r>
            <a:r>
              <a:rPr lang="en-US" altLang="zh-CN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《</a:t>
            </a: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旧五代史</a:t>
            </a:r>
            <a:r>
              <a:rPr lang="en-US" altLang="zh-CN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·</a:t>
            </a: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李茂贞传</a:t>
            </a:r>
            <a:r>
              <a:rPr lang="en-US" altLang="zh-CN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》</a:t>
            </a:r>
            <a:endParaRPr lang="zh-CN" altLang="en-US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52B3C66C-DB55-4038-88DE-466350DB8B4D}"/>
              </a:ext>
            </a:extLst>
          </p:cNvPr>
          <p:cNvSpPr/>
          <p:nvPr/>
        </p:nvSpPr>
        <p:spPr>
          <a:xfrm>
            <a:off x="1684729" y="1219367"/>
            <a:ext cx="3675194" cy="584747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成语出处</a:t>
            </a: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11C2A0AB-3772-4565-BB21-C3F7CD12C651}"/>
              </a:ext>
            </a:extLst>
          </p:cNvPr>
          <p:cNvCxnSpPr>
            <a:cxnSpLocks/>
          </p:cNvCxnSpPr>
          <p:nvPr/>
        </p:nvCxnSpPr>
        <p:spPr>
          <a:xfrm>
            <a:off x="1684729" y="3250518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文本框 48">
            <a:extLst>
              <a:ext uri="{FF2B5EF4-FFF2-40B4-BE49-F238E27FC236}">
                <a16:creationId xmlns:a16="http://schemas.microsoft.com/office/drawing/2014/main" xmlns="" id="{593D9888-36E8-4116-BB59-ABC336E89874}"/>
              </a:ext>
            </a:extLst>
          </p:cNvPr>
          <p:cNvSpPr txBox="1"/>
          <p:nvPr/>
        </p:nvSpPr>
        <p:spPr>
          <a:xfrm>
            <a:off x="5359923" y="3983805"/>
            <a:ext cx="5534186" cy="225058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defTabSz="913765">
              <a:lnSpc>
                <a:spcPct val="150000"/>
              </a:lnSpc>
              <a:defRPr/>
            </a:pPr>
            <a:r>
              <a:rPr lang="zh-CN" altLang="en-US" sz="1600" b="1" spc="400" dirty="0">
                <a:solidFill>
                  <a:srgbClr val="F0DFB1"/>
                </a:solidFill>
                <a:latin typeface="仿宋" panose="02010609060101010101" pitchFamily="49" charset="-122"/>
                <a:ea typeface="仿宋" panose="02010609060101010101" pitchFamily="49" charset="-122"/>
                <a:sym typeface="Source Sans Pro"/>
              </a:rPr>
              <a:t>   唐朝时期，李茂贞因战功卓著，官运亨通。他恃功自傲，拥重兵干涉朝政，昭宗皇帝即位后，就出兵讨伐他而失败。后来李茂贞几次造反未成功，元气大伤。他的军士自由散漫惯了，经常是席地而坐，开怀畅饮，大呼小叫，只好自生自灭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B0157C6-A1D5-450A-8657-82256165B75B}"/>
              </a:ext>
            </a:extLst>
          </p:cNvPr>
          <p:cNvSpPr/>
          <p:nvPr/>
        </p:nvSpPr>
        <p:spPr>
          <a:xfrm>
            <a:off x="7072820" y="3389504"/>
            <a:ext cx="3675194" cy="584747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成语故事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A6124E96-4283-4AAA-B5F4-001BAA59EB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2354" y="705698"/>
            <a:ext cx="2587968" cy="1940976"/>
          </a:xfrm>
          <a:prstGeom prst="round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BE365300-0159-41B5-921B-F4F28F3824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15645" y="4348934"/>
            <a:ext cx="2587968" cy="1940976"/>
          </a:xfrm>
          <a:prstGeom prst="roundRect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:p14="http://schemas.microsoft.com/office/powerpoint/2010/main" xmlns="" val="390540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  <p:bldP spid="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>
            <a:extLst>
              <a:ext uri="{FF2B5EF4-FFF2-40B4-BE49-F238E27FC236}">
                <a16:creationId xmlns:a16="http://schemas.microsoft.com/office/drawing/2014/main" xmlns="" id="{49CBFE0B-DD1B-454A-B0C2-A3AD0FAB5E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70964" y="-2070011"/>
            <a:ext cx="6858000" cy="685800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511418B1-5415-4CBF-BDE6-23BAF4D38C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755080" y="3250518"/>
            <a:ext cx="6858000" cy="6858000"/>
          </a:xfrm>
          <a:prstGeom prst="rect">
            <a:avLst/>
          </a:prstGeom>
        </p:spPr>
      </p:pic>
      <p:sp>
        <p:nvSpPr>
          <p:cNvPr id="16" name="文本框 48">
            <a:extLst>
              <a:ext uri="{FF2B5EF4-FFF2-40B4-BE49-F238E27FC236}">
                <a16:creationId xmlns:a16="http://schemas.microsoft.com/office/drawing/2014/main" xmlns="" id="{F61CF0FF-AC45-4615-87E2-D67B0DB92966}"/>
              </a:ext>
            </a:extLst>
          </p:cNvPr>
          <p:cNvSpPr txBox="1"/>
          <p:nvPr/>
        </p:nvSpPr>
        <p:spPr>
          <a:xfrm>
            <a:off x="1721678" y="1833253"/>
            <a:ext cx="8785593" cy="1427350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>
            <a:defPPr>
              <a:defRPr lang="zh-CN"/>
            </a:defPPr>
            <a:lvl1pPr lvl="0" algn="r" defTabSz="913765">
              <a:lnSpc>
                <a:spcPct val="150000"/>
              </a:lnSpc>
              <a:defRPr sz="2000" spc="40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algn="l"/>
            <a:r>
              <a:rPr lang="en-US" altLang="zh-CN" spc="0" dirty="0"/>
              <a:t>《</a:t>
            </a:r>
            <a:r>
              <a:rPr lang="zh-CN" altLang="en-US" spc="0" dirty="0"/>
              <a:t>诗经</a:t>
            </a:r>
            <a:r>
              <a:rPr lang="en-US" altLang="zh-CN" spc="0" dirty="0"/>
              <a:t>·</a:t>
            </a:r>
            <a:r>
              <a:rPr lang="zh-CN" altLang="en-US" spc="0" dirty="0"/>
              <a:t>邶风</a:t>
            </a:r>
            <a:r>
              <a:rPr lang="en-US" altLang="zh-CN" spc="0" dirty="0"/>
              <a:t>·</a:t>
            </a:r>
            <a:r>
              <a:rPr lang="zh-CN" altLang="en-US" spc="0" dirty="0"/>
              <a:t>柏舟</a:t>
            </a:r>
            <a:r>
              <a:rPr lang="en-US" altLang="zh-CN" spc="0" dirty="0"/>
              <a:t>》</a:t>
            </a:r>
            <a:r>
              <a:rPr lang="zh-CN" altLang="en-US" spc="0" dirty="0"/>
              <a:t>有云</a:t>
            </a:r>
            <a:r>
              <a:rPr lang="en-US" altLang="zh-CN" spc="0" dirty="0"/>
              <a:t>:</a:t>
            </a:r>
            <a:r>
              <a:rPr lang="zh-CN" altLang="en-US" spc="0" dirty="0"/>
              <a:t>“我心匪席，不可卷也。”</a:t>
            </a:r>
            <a:endParaRPr lang="en-US" altLang="zh-CN" spc="0" dirty="0"/>
          </a:p>
          <a:p>
            <a:pPr algn="l"/>
            <a:r>
              <a:rPr lang="en-US" altLang="zh-CN" spc="0" dirty="0">
                <a:sym typeface="Source Sans Pro"/>
              </a:rPr>
              <a:t>《</a:t>
            </a:r>
            <a:r>
              <a:rPr lang="zh-CN" altLang="en-US" spc="0" dirty="0">
                <a:sym typeface="Source Sans Pro"/>
              </a:rPr>
              <a:t>史记</a:t>
            </a:r>
            <a:r>
              <a:rPr lang="en-US" altLang="zh-CN" spc="0" dirty="0">
                <a:sym typeface="Source Sans Pro"/>
              </a:rPr>
              <a:t>·</a:t>
            </a:r>
            <a:r>
              <a:rPr lang="zh-CN" altLang="en-US" spc="0" dirty="0">
                <a:sym typeface="Source Sans Pro"/>
              </a:rPr>
              <a:t>商鞅列传</a:t>
            </a:r>
            <a:r>
              <a:rPr lang="en-US" altLang="zh-CN" spc="0" dirty="0">
                <a:sym typeface="Source Sans Pro"/>
              </a:rPr>
              <a:t>》</a:t>
            </a:r>
            <a:r>
              <a:rPr lang="zh-CN" altLang="en-US" spc="0" dirty="0">
                <a:sym typeface="Source Sans Pro"/>
              </a:rPr>
              <a:t>记：“卫鞅复见孝公。公与语，不自知厀之前于席也。</a:t>
            </a:r>
            <a:endParaRPr lang="en-US" altLang="zh-CN" spc="0" dirty="0">
              <a:sym typeface="Source Sans Pro"/>
            </a:endParaRPr>
          </a:p>
          <a:p>
            <a:r>
              <a:rPr lang="zh-CN" altLang="en-US" spc="0" dirty="0">
                <a:sym typeface="Source Sans Pro"/>
              </a:rPr>
              <a:t>语数日不厌。”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xmlns="" id="{52B3C66C-DB55-4038-88DE-466350DB8B4D}"/>
              </a:ext>
            </a:extLst>
          </p:cNvPr>
          <p:cNvSpPr/>
          <p:nvPr/>
        </p:nvSpPr>
        <p:spPr>
          <a:xfrm>
            <a:off x="1684729" y="1219367"/>
            <a:ext cx="3675194" cy="584747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lvl="0" defTabSz="913765">
              <a:defRPr/>
            </a:pPr>
            <a:r>
              <a:rPr lang="zh-CN" altLang="en-US" sz="32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草席易卷移</a:t>
            </a:r>
            <a:endParaRPr kumimoji="0" lang="zh-CN" altLang="en-US" sz="3200" i="0" u="none" strike="noStrike" kern="1200" cap="none" spc="400" normalizeH="0" baseline="0" noProof="0" dirty="0">
              <a:ln>
                <a:noFill/>
              </a:ln>
              <a:solidFill>
                <a:srgbClr val="F0DFB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xmlns="" id="{11C2A0AB-3772-4565-BB21-C3F7CD12C651}"/>
              </a:ext>
            </a:extLst>
          </p:cNvPr>
          <p:cNvCxnSpPr>
            <a:cxnSpLocks/>
          </p:cNvCxnSpPr>
          <p:nvPr/>
        </p:nvCxnSpPr>
        <p:spPr>
          <a:xfrm>
            <a:off x="1684729" y="3250518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文本框 48">
            <a:extLst>
              <a:ext uri="{FF2B5EF4-FFF2-40B4-BE49-F238E27FC236}">
                <a16:creationId xmlns:a16="http://schemas.microsoft.com/office/drawing/2014/main" xmlns="" id="{593D9888-36E8-4116-BB59-ABC336E89874}"/>
              </a:ext>
            </a:extLst>
          </p:cNvPr>
          <p:cNvSpPr txBox="1"/>
          <p:nvPr/>
        </p:nvSpPr>
        <p:spPr>
          <a:xfrm>
            <a:off x="5359923" y="3983805"/>
            <a:ext cx="5534186" cy="97164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>
            <a:defPPr>
              <a:defRPr lang="zh-CN"/>
            </a:defPPr>
            <a:lvl1pPr lvl="0" algn="just" defTabSz="913765">
              <a:lnSpc>
                <a:spcPct val="150000"/>
              </a:lnSpc>
              <a:defRPr sz="2000" spc="40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pPr algn="r"/>
            <a:r>
              <a:rPr lang="zh-CN" altLang="en-US" spc="0" dirty="0">
                <a:sym typeface="Source Sans Pro"/>
              </a:rPr>
              <a:t>古人布席讲究位正，孔子就严守“席不正，不坐”的准则。为保持席正，也需压以重物。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8B0157C6-A1D5-450A-8657-82256165B75B}"/>
              </a:ext>
            </a:extLst>
          </p:cNvPr>
          <p:cNvSpPr/>
          <p:nvPr/>
        </p:nvSpPr>
        <p:spPr>
          <a:xfrm>
            <a:off x="7072820" y="3389504"/>
            <a:ext cx="3675194" cy="584747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礼制要求</a:t>
            </a:r>
          </a:p>
        </p:txBody>
      </p:sp>
    </p:spTree>
    <p:extLst>
      <p:ext uri="{BB962C8B-B14F-4D97-AF65-F5344CB8AC3E}">
        <p14:creationId xmlns:p14="http://schemas.microsoft.com/office/powerpoint/2010/main" xmlns="" val="1238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5" grpId="0"/>
      <p:bldP spid="2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22931CD-E1A5-45B2-91C6-EEA4D210EF95}"/>
              </a:ext>
            </a:extLst>
          </p:cNvPr>
          <p:cNvSpPr/>
          <p:nvPr/>
        </p:nvSpPr>
        <p:spPr>
          <a:xfrm>
            <a:off x="157480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095F9063-AE78-4D43-8F51-9F269198B283}"/>
              </a:ext>
            </a:extLst>
          </p:cNvPr>
          <p:cNvSpPr/>
          <p:nvPr/>
        </p:nvSpPr>
        <p:spPr>
          <a:xfrm>
            <a:off x="210185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D1472311-9729-41D5-BE48-089B24109172}"/>
              </a:ext>
            </a:extLst>
          </p:cNvPr>
          <p:cNvSpPr/>
          <p:nvPr/>
        </p:nvSpPr>
        <p:spPr>
          <a:xfrm>
            <a:off x="300355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70403DC7-19A7-4B3E-9BB7-BD09844CD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-850906" y="2463794"/>
            <a:ext cx="6096012" cy="6096012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ACDA37C2-BADB-4D9B-990F-7C872EAC41ED}"/>
              </a:ext>
            </a:extLst>
          </p:cNvPr>
          <p:cNvSpPr/>
          <p:nvPr/>
        </p:nvSpPr>
        <p:spPr>
          <a:xfrm>
            <a:off x="253365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6290CCFD-FF9D-4FCE-A9D9-4D77BBE6F8BF}"/>
              </a:ext>
            </a:extLst>
          </p:cNvPr>
          <p:cNvSpPr/>
          <p:nvPr/>
        </p:nvSpPr>
        <p:spPr>
          <a:xfrm>
            <a:off x="343535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xmlns="" id="{67E194F9-80B8-4068-A87A-F8563AAA6306}"/>
              </a:ext>
            </a:extLst>
          </p:cNvPr>
          <p:cNvSpPr/>
          <p:nvPr/>
        </p:nvSpPr>
        <p:spPr>
          <a:xfrm>
            <a:off x="1143000" y="0"/>
            <a:ext cx="190500" cy="6858000"/>
          </a:xfrm>
          <a:prstGeom prst="rect">
            <a:avLst/>
          </a:prstGeom>
          <a:gradFill>
            <a:gsLst>
              <a:gs pos="68984">
                <a:srgbClr val="014536"/>
              </a:gs>
              <a:gs pos="21000">
                <a:srgbClr val="012922"/>
              </a:gs>
            </a:gsLst>
            <a:lin ang="5400000" scaled="1"/>
          </a:gradFill>
          <a:ln w="63500">
            <a:noFill/>
          </a:ln>
          <a:scene3d>
            <a:camera prst="orthographicFront"/>
            <a:lightRig rig="threePt" dir="t"/>
          </a:scene3d>
          <a:sp3d>
            <a:bevelT w="38100" h="38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3BDCF48-5BC4-4A4F-83BD-B71EA37C203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3834601">
            <a:off x="10235619" y="-303289"/>
            <a:ext cx="2298700" cy="2298700"/>
          </a:xfrm>
          <a:prstGeom prst="rect">
            <a:avLst/>
          </a:prstGeom>
        </p:spPr>
      </p:pic>
      <p:sp>
        <p:nvSpPr>
          <p:cNvPr id="21" name="文本框 8">
            <a:extLst>
              <a:ext uri="{FF2B5EF4-FFF2-40B4-BE49-F238E27FC236}">
                <a16:creationId xmlns:a16="http://schemas.microsoft.com/office/drawing/2014/main" xmlns="" id="{8DA1D89C-5C96-44A2-8726-AD8B2646D242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690306" y="595902"/>
            <a:ext cx="1721981" cy="965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zh-CN" altLang="en-US" sz="3600" spc="-3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席镇</a:t>
            </a:r>
            <a:endParaRPr lang="en-US" altLang="zh-CN" sz="3600" spc="-3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FBAD3981-4A11-4D16-B9C9-41EBE71B8FA5}"/>
              </a:ext>
            </a:extLst>
          </p:cNvPr>
          <p:cNvSpPr txBox="1"/>
          <p:nvPr/>
        </p:nvSpPr>
        <p:spPr>
          <a:xfrm>
            <a:off x="4689377" y="1561897"/>
            <a:ext cx="6720344" cy="5038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镇为压物之器，其历史源远流长，春秋战国时就有实物遗存。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魏晋以前古人席地而坐，王室贵胄之家备有低矮的床榻，上面也要铺席，席镇一般四个为一组，压在一领席子的四个角，叫“四隅置镇”；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有的床榻上置有帷帐，帷帐四角也常用镇来压住。</a:t>
            </a:r>
          </a:p>
          <a:p>
            <a:pPr>
              <a:lnSpc>
                <a:spcPct val="150000"/>
              </a:lnSpc>
            </a:pPr>
            <a:endParaRPr lang="zh-CN" altLang="en-US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早在战国时，席镇就已经非常流行。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《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楚辞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湘夫人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：“白玉兮为镇。”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至西汉时，镇的使用及制作都达到了鼎盛时期，西汉文学家邹阳在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酒赋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中曾曰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“安广坐，列雕屏，绡绮为席，犀璩为镇。”</a:t>
            </a:r>
            <a:endParaRPr lang="en-US" altLang="zh-CN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青铜制作的席镇在汉代王公贵族的生活中也非常常见。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0232CA30-38BD-4604-B32B-87B401F0A9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097" y="340387"/>
            <a:ext cx="3501251" cy="227581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1636295-E5B4-4DB7-80BD-3E832558E2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6630" y="2834289"/>
            <a:ext cx="3819525" cy="250507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C3209B79-A7AC-46D9-8962-3340022C0B5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83420" y="1561897"/>
            <a:ext cx="3790950" cy="250507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xmlns="" id="{0C8E46F4-7E71-4831-B30F-E80C431AFDAB}"/>
              </a:ext>
            </a:extLst>
          </p:cNvPr>
          <p:cNvSpPr txBox="1"/>
          <p:nvPr/>
        </p:nvSpPr>
        <p:spPr>
          <a:xfrm>
            <a:off x="887963" y="2246868"/>
            <a:ext cx="315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江西南昌海昏侯墓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青铜鹿镇</a:t>
            </a:r>
            <a:endParaRPr lang="zh-CN" altLang="en-US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77CFB071-6F15-41AA-A89D-80D1A727A223}"/>
              </a:ext>
            </a:extLst>
          </p:cNvPr>
          <p:cNvSpPr txBox="1"/>
          <p:nvPr/>
        </p:nvSpPr>
        <p:spPr>
          <a:xfrm>
            <a:off x="7799360" y="3711941"/>
            <a:ext cx="315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江西南昌海昏侯墓</a:t>
            </a:r>
            <a:r>
              <a:rPr lang="en-US" altLang="zh-CN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青铜雁镇</a:t>
            </a:r>
            <a:endParaRPr lang="zh-CN" altLang="en-US" dirty="0"/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xmlns="" id="{A552FC69-0AA9-48DC-8B30-FE26B463893F}"/>
              </a:ext>
            </a:extLst>
          </p:cNvPr>
          <p:cNvSpPr txBox="1"/>
          <p:nvPr/>
        </p:nvSpPr>
        <p:spPr>
          <a:xfrm>
            <a:off x="3194050" y="2986695"/>
            <a:ext cx="3899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海昏侯墓</a:t>
            </a:r>
            <a:r>
              <a:rPr lang="en-US" altLang="zh-CN" dirty="0">
                <a:latin typeface="华文新魏" panose="02010800040101010101" pitchFamily="2" charset="-122"/>
                <a:ea typeface="华文新魏" panose="02010800040101010101" pitchFamily="2" charset="-122"/>
              </a:rPr>
              <a:t>·</a:t>
            </a:r>
            <a:r>
              <a:rPr lang="zh-CN" altLang="en-US" dirty="0">
                <a:latin typeface="华文新魏" panose="02010800040101010101" pitchFamily="2" charset="-122"/>
                <a:ea typeface="华文新魏" panose="02010800040101010101" pitchFamily="2" charset="-122"/>
              </a:rPr>
              <a:t>青铜鎏金兽皮嵌玉珠龟镇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865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2" grpId="0" animBg="1"/>
      <p:bldP spid="14" grpId="0" animBg="1"/>
      <p:bldP spid="2" grpId="0" animBg="1"/>
      <p:bldP spid="21" grpId="0"/>
      <p:bldP spid="22" grpId="0"/>
      <p:bldP spid="9" grpId="0"/>
      <p:bldP spid="19" grpId="0"/>
      <p:bldP spid="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4D7A6D4-745D-4BB8-A04D-D5C9302CDE31}"/>
              </a:ext>
            </a:extLst>
          </p:cNvPr>
          <p:cNvSpPr/>
          <p:nvPr/>
        </p:nvSpPr>
        <p:spPr>
          <a:xfrm>
            <a:off x="10722587" y="6459600"/>
            <a:ext cx="672135" cy="683972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AE65F41-9F7A-4590-AED0-99083C5B43A0}"/>
              </a:ext>
            </a:extLst>
          </p:cNvPr>
          <p:cNvSpPr/>
          <p:nvPr/>
        </p:nvSpPr>
        <p:spPr>
          <a:xfrm>
            <a:off x="5519014" y="376497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F56635A-BD39-4230-BD40-0FECA7282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706" y="1783784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5F38453-AC21-4F09-91DE-87B6E748D89B}"/>
              </a:ext>
            </a:extLst>
          </p:cNvPr>
          <p:cNvSpPr/>
          <p:nvPr/>
        </p:nvSpPr>
        <p:spPr>
          <a:xfrm>
            <a:off x="1931493" y="3694315"/>
            <a:ext cx="7416489" cy="34047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824247 w 6572343"/>
              <a:gd name="connsiteY11" fmla="*/ 1990920 h 3465697"/>
              <a:gd name="connsiteX0" fmla="*/ 562795 w 6499566"/>
              <a:gd name="connsiteY0" fmla="*/ 2200804 h 3446936"/>
              <a:gd name="connsiteX1" fmla="*/ 1356879 w 6499566"/>
              <a:gd name="connsiteY1" fmla="*/ 1009678 h 3446936"/>
              <a:gd name="connsiteX2" fmla="*/ 2162995 w 6499566"/>
              <a:gd name="connsiteY2" fmla="*/ 1274372 h 3446936"/>
              <a:gd name="connsiteX3" fmla="*/ 2969111 w 6499566"/>
              <a:gd name="connsiteY3" fmla="*/ 95278 h 3446936"/>
              <a:gd name="connsiteX4" fmla="*/ 3486469 w 6499566"/>
              <a:gd name="connsiteY4" fmla="*/ 263720 h 3446936"/>
              <a:gd name="connsiteX5" fmla="*/ 3931637 w 6499566"/>
              <a:gd name="connsiteY5" fmla="*/ 1791730 h 3446936"/>
              <a:gd name="connsiteX6" fmla="*/ 4677595 w 6499566"/>
              <a:gd name="connsiteY6" fmla="*/ 1033741 h 3446936"/>
              <a:gd name="connsiteX7" fmla="*/ 5748405 w 6499566"/>
              <a:gd name="connsiteY7" fmla="*/ 2670036 h 3446936"/>
              <a:gd name="connsiteX8" fmla="*/ 6133416 w 6499566"/>
              <a:gd name="connsiteY8" fmla="*/ 3271615 h 3446936"/>
              <a:gd name="connsiteX9" fmla="*/ 262005 w 6499566"/>
              <a:gd name="connsiteY9" fmla="*/ 3379899 h 3446936"/>
              <a:gd name="connsiteX10" fmla="*/ 948238 w 6499566"/>
              <a:gd name="connsiteY10" fmla="*/ 2346520 h 3446936"/>
              <a:gd name="connsiteX11" fmla="*/ 751470 w 6499566"/>
              <a:gd name="connsiteY11" fmla="*/ 1990920 h 3446936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616468 w 7364564"/>
              <a:gd name="connsiteY11" fmla="*/ 1990920 h 3452562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251041 w 7364564"/>
              <a:gd name="connsiteY11" fmla="*/ 2371920 h 3452562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79231 h 3415540"/>
              <a:gd name="connsiteX1" fmla="*/ 3065009 w 8207696"/>
              <a:gd name="connsiteY1" fmla="*/ 1295217 h 3415540"/>
              <a:gd name="connsiteX2" fmla="*/ 3780050 w 8207696"/>
              <a:gd name="connsiteY2" fmla="*/ 1735679 h 3415540"/>
              <a:gd name="connsiteX3" fmla="*/ 4677241 w 8207696"/>
              <a:gd name="connsiteY3" fmla="*/ 126817 h 3415540"/>
              <a:gd name="connsiteX4" fmla="*/ 5194599 w 8207696"/>
              <a:gd name="connsiteY4" fmla="*/ 295259 h 3415540"/>
              <a:gd name="connsiteX5" fmla="*/ 5639767 w 8207696"/>
              <a:gd name="connsiteY5" fmla="*/ 1823269 h 3415540"/>
              <a:gd name="connsiteX6" fmla="*/ 6385725 w 8207696"/>
              <a:gd name="connsiteY6" fmla="*/ 1065280 h 3415540"/>
              <a:gd name="connsiteX7" fmla="*/ 7456535 w 8207696"/>
              <a:gd name="connsiteY7" fmla="*/ 2701575 h 3415540"/>
              <a:gd name="connsiteX8" fmla="*/ 7841546 w 8207696"/>
              <a:gd name="connsiteY8" fmla="*/ 3303154 h 3415540"/>
              <a:gd name="connsiteX9" fmla="*/ 1970135 w 8207696"/>
              <a:gd name="connsiteY9" fmla="*/ 3411438 h 3415540"/>
              <a:gd name="connsiteX10" fmla="*/ 0 w 8207696"/>
              <a:gd name="connsiteY10" fmla="*/ 3241659 h 3415540"/>
              <a:gd name="connsiteX11" fmla="*/ 1644418 w 8207696"/>
              <a:gd name="connsiteY11" fmla="*/ 1933559 h 3415540"/>
              <a:gd name="connsiteX0" fmla="*/ 2109013 w 8207696"/>
              <a:gd name="connsiteY0" fmla="*/ 2468479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  <a:gd name="connsiteX0" fmla="*/ 1936982 w 8207696"/>
              <a:gd name="connsiteY0" fmla="*/ 2450191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96" h="3404788">
                <a:moveTo>
                  <a:pt x="1936982" y="2450191"/>
                </a:moveTo>
                <a:cubicBezTo>
                  <a:pt x="2311989" y="2791366"/>
                  <a:pt x="2757831" y="1429726"/>
                  <a:pt x="3065009" y="1284465"/>
                </a:cubicBezTo>
                <a:cubicBezTo>
                  <a:pt x="3372187" y="1139204"/>
                  <a:pt x="3511345" y="1773356"/>
                  <a:pt x="3780050" y="1578623"/>
                </a:cubicBezTo>
                <a:cubicBezTo>
                  <a:pt x="4048755" y="1383890"/>
                  <a:pt x="4441483" y="331751"/>
                  <a:pt x="4677241" y="116065"/>
                </a:cubicBezTo>
                <a:cubicBezTo>
                  <a:pt x="4912999" y="-99621"/>
                  <a:pt x="5034178" y="1765"/>
                  <a:pt x="5194599" y="284507"/>
                </a:cubicBezTo>
                <a:cubicBezTo>
                  <a:pt x="5355020" y="567249"/>
                  <a:pt x="5441246" y="1684180"/>
                  <a:pt x="5639767" y="1812517"/>
                </a:cubicBezTo>
                <a:cubicBezTo>
                  <a:pt x="5838288" y="1940854"/>
                  <a:pt x="6082930" y="908144"/>
                  <a:pt x="6385725" y="1054528"/>
                </a:cubicBezTo>
                <a:cubicBezTo>
                  <a:pt x="6688520" y="1200912"/>
                  <a:pt x="7213898" y="2317844"/>
                  <a:pt x="7456535" y="2690823"/>
                </a:cubicBezTo>
                <a:cubicBezTo>
                  <a:pt x="7699172" y="3063802"/>
                  <a:pt x="8755946" y="3174092"/>
                  <a:pt x="7841546" y="3292402"/>
                </a:cubicBezTo>
                <a:cubicBezTo>
                  <a:pt x="6927146" y="3410712"/>
                  <a:pt x="3277059" y="3410935"/>
                  <a:pt x="1970135" y="3400686"/>
                </a:cubicBezTo>
                <a:cubicBezTo>
                  <a:pt x="663211" y="3390437"/>
                  <a:pt x="0" y="3230907"/>
                  <a:pt x="0" y="3230907"/>
                </a:cubicBezTo>
                <a:cubicBezTo>
                  <a:pt x="979156" y="2126007"/>
                  <a:pt x="1199348" y="1534695"/>
                  <a:pt x="1644418" y="1922807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02573F7-AD43-4517-972D-5E1540F93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354" y="4098158"/>
            <a:ext cx="4998041" cy="4998041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2ADA6D9-1B42-46D5-963A-8473FA25F51D}"/>
              </a:ext>
            </a:extLst>
          </p:cNvPr>
          <p:cNvSpPr/>
          <p:nvPr/>
        </p:nvSpPr>
        <p:spPr>
          <a:xfrm>
            <a:off x="5924448" y="4618949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1282983" y="1949966"/>
                </a:moveTo>
                <a:cubicBezTo>
                  <a:pt x="1998193" y="1468703"/>
                  <a:pt x="2510761" y="884839"/>
                  <a:pt x="2801636" y="902552"/>
                </a:cubicBezTo>
                <a:cubicBezTo>
                  <a:pt x="3092511" y="920265"/>
                  <a:pt x="3338044" y="1596595"/>
                  <a:pt x="3637831" y="1446646"/>
                </a:cubicBezTo>
                <a:cubicBezTo>
                  <a:pt x="3937618" y="1296697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4CF8F269-D704-41D1-A11E-DC14D3403A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659" y="627892"/>
            <a:ext cx="5990846" cy="361150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AE5B2283-4229-4620-8403-C4EE6FF4B8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874" y="4234805"/>
            <a:ext cx="5983632" cy="165855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xmlns="" id="{905DB883-A626-49FA-B32E-205A8431E09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77063" y="271995"/>
            <a:ext cx="3835400" cy="2683663"/>
          </a:xfrm>
          <a:prstGeom prst="rect">
            <a:avLst/>
          </a:prstGeom>
        </p:spPr>
      </p:pic>
      <p:sp>
        <p:nvSpPr>
          <p:cNvPr id="44" name="文本框 43">
            <a:extLst>
              <a:ext uri="{FF2B5EF4-FFF2-40B4-BE49-F238E27FC236}">
                <a16:creationId xmlns:a16="http://schemas.microsoft.com/office/drawing/2014/main" xmlns="" id="{6479C622-1515-4E50-87FD-E770AD85CB1C}"/>
              </a:ext>
            </a:extLst>
          </p:cNvPr>
          <p:cNvSpPr txBox="1"/>
          <p:nvPr/>
        </p:nvSpPr>
        <p:spPr>
          <a:xfrm>
            <a:off x="6925898" y="2971676"/>
            <a:ext cx="3796689" cy="468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临沂李官乡石家屯原诸葛村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67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4D7A6D4-745D-4BB8-A04D-D5C9302CDE31}"/>
              </a:ext>
            </a:extLst>
          </p:cNvPr>
          <p:cNvSpPr/>
          <p:nvPr/>
        </p:nvSpPr>
        <p:spPr>
          <a:xfrm>
            <a:off x="10722587" y="6459600"/>
            <a:ext cx="672135" cy="683972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AE65F41-9F7A-4590-AED0-99083C5B43A0}"/>
              </a:ext>
            </a:extLst>
          </p:cNvPr>
          <p:cNvSpPr/>
          <p:nvPr/>
        </p:nvSpPr>
        <p:spPr>
          <a:xfrm>
            <a:off x="5519014" y="376497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F56635A-BD39-4230-BD40-0FECA7282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706" y="1783784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5F38453-AC21-4F09-91DE-87B6E748D89B}"/>
              </a:ext>
            </a:extLst>
          </p:cNvPr>
          <p:cNvSpPr/>
          <p:nvPr/>
        </p:nvSpPr>
        <p:spPr>
          <a:xfrm>
            <a:off x="1931493" y="3694315"/>
            <a:ext cx="7416489" cy="34047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824247 w 6572343"/>
              <a:gd name="connsiteY11" fmla="*/ 1990920 h 3465697"/>
              <a:gd name="connsiteX0" fmla="*/ 562795 w 6499566"/>
              <a:gd name="connsiteY0" fmla="*/ 2200804 h 3446936"/>
              <a:gd name="connsiteX1" fmla="*/ 1356879 w 6499566"/>
              <a:gd name="connsiteY1" fmla="*/ 1009678 h 3446936"/>
              <a:gd name="connsiteX2" fmla="*/ 2162995 w 6499566"/>
              <a:gd name="connsiteY2" fmla="*/ 1274372 h 3446936"/>
              <a:gd name="connsiteX3" fmla="*/ 2969111 w 6499566"/>
              <a:gd name="connsiteY3" fmla="*/ 95278 h 3446936"/>
              <a:gd name="connsiteX4" fmla="*/ 3486469 w 6499566"/>
              <a:gd name="connsiteY4" fmla="*/ 263720 h 3446936"/>
              <a:gd name="connsiteX5" fmla="*/ 3931637 w 6499566"/>
              <a:gd name="connsiteY5" fmla="*/ 1791730 h 3446936"/>
              <a:gd name="connsiteX6" fmla="*/ 4677595 w 6499566"/>
              <a:gd name="connsiteY6" fmla="*/ 1033741 h 3446936"/>
              <a:gd name="connsiteX7" fmla="*/ 5748405 w 6499566"/>
              <a:gd name="connsiteY7" fmla="*/ 2670036 h 3446936"/>
              <a:gd name="connsiteX8" fmla="*/ 6133416 w 6499566"/>
              <a:gd name="connsiteY8" fmla="*/ 3271615 h 3446936"/>
              <a:gd name="connsiteX9" fmla="*/ 262005 w 6499566"/>
              <a:gd name="connsiteY9" fmla="*/ 3379899 h 3446936"/>
              <a:gd name="connsiteX10" fmla="*/ 948238 w 6499566"/>
              <a:gd name="connsiteY10" fmla="*/ 2346520 h 3446936"/>
              <a:gd name="connsiteX11" fmla="*/ 751470 w 6499566"/>
              <a:gd name="connsiteY11" fmla="*/ 1990920 h 3446936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616468 w 7364564"/>
              <a:gd name="connsiteY11" fmla="*/ 1990920 h 3452562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251041 w 7364564"/>
              <a:gd name="connsiteY11" fmla="*/ 2371920 h 3452562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79231 h 3415540"/>
              <a:gd name="connsiteX1" fmla="*/ 3065009 w 8207696"/>
              <a:gd name="connsiteY1" fmla="*/ 1295217 h 3415540"/>
              <a:gd name="connsiteX2" fmla="*/ 3780050 w 8207696"/>
              <a:gd name="connsiteY2" fmla="*/ 1735679 h 3415540"/>
              <a:gd name="connsiteX3" fmla="*/ 4677241 w 8207696"/>
              <a:gd name="connsiteY3" fmla="*/ 126817 h 3415540"/>
              <a:gd name="connsiteX4" fmla="*/ 5194599 w 8207696"/>
              <a:gd name="connsiteY4" fmla="*/ 295259 h 3415540"/>
              <a:gd name="connsiteX5" fmla="*/ 5639767 w 8207696"/>
              <a:gd name="connsiteY5" fmla="*/ 1823269 h 3415540"/>
              <a:gd name="connsiteX6" fmla="*/ 6385725 w 8207696"/>
              <a:gd name="connsiteY6" fmla="*/ 1065280 h 3415540"/>
              <a:gd name="connsiteX7" fmla="*/ 7456535 w 8207696"/>
              <a:gd name="connsiteY7" fmla="*/ 2701575 h 3415540"/>
              <a:gd name="connsiteX8" fmla="*/ 7841546 w 8207696"/>
              <a:gd name="connsiteY8" fmla="*/ 3303154 h 3415540"/>
              <a:gd name="connsiteX9" fmla="*/ 1970135 w 8207696"/>
              <a:gd name="connsiteY9" fmla="*/ 3411438 h 3415540"/>
              <a:gd name="connsiteX10" fmla="*/ 0 w 8207696"/>
              <a:gd name="connsiteY10" fmla="*/ 3241659 h 3415540"/>
              <a:gd name="connsiteX11" fmla="*/ 1644418 w 8207696"/>
              <a:gd name="connsiteY11" fmla="*/ 1933559 h 3415540"/>
              <a:gd name="connsiteX0" fmla="*/ 2109013 w 8207696"/>
              <a:gd name="connsiteY0" fmla="*/ 2468479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  <a:gd name="connsiteX0" fmla="*/ 1936982 w 8207696"/>
              <a:gd name="connsiteY0" fmla="*/ 2450191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96" h="3404788">
                <a:moveTo>
                  <a:pt x="1936982" y="2450191"/>
                </a:moveTo>
                <a:cubicBezTo>
                  <a:pt x="2311989" y="2791366"/>
                  <a:pt x="2757831" y="1429726"/>
                  <a:pt x="3065009" y="1284465"/>
                </a:cubicBezTo>
                <a:cubicBezTo>
                  <a:pt x="3372187" y="1139204"/>
                  <a:pt x="3511345" y="1773356"/>
                  <a:pt x="3780050" y="1578623"/>
                </a:cubicBezTo>
                <a:cubicBezTo>
                  <a:pt x="4048755" y="1383890"/>
                  <a:pt x="4441483" y="331751"/>
                  <a:pt x="4677241" y="116065"/>
                </a:cubicBezTo>
                <a:cubicBezTo>
                  <a:pt x="4912999" y="-99621"/>
                  <a:pt x="5034178" y="1765"/>
                  <a:pt x="5194599" y="284507"/>
                </a:cubicBezTo>
                <a:cubicBezTo>
                  <a:pt x="5355020" y="567249"/>
                  <a:pt x="5441246" y="1684180"/>
                  <a:pt x="5639767" y="1812517"/>
                </a:cubicBezTo>
                <a:cubicBezTo>
                  <a:pt x="5838288" y="1940854"/>
                  <a:pt x="6082930" y="908144"/>
                  <a:pt x="6385725" y="1054528"/>
                </a:cubicBezTo>
                <a:cubicBezTo>
                  <a:pt x="6688520" y="1200912"/>
                  <a:pt x="7213898" y="2317844"/>
                  <a:pt x="7456535" y="2690823"/>
                </a:cubicBezTo>
                <a:cubicBezTo>
                  <a:pt x="7699172" y="3063802"/>
                  <a:pt x="8755946" y="3174092"/>
                  <a:pt x="7841546" y="3292402"/>
                </a:cubicBezTo>
                <a:cubicBezTo>
                  <a:pt x="6927146" y="3410712"/>
                  <a:pt x="3277059" y="3410935"/>
                  <a:pt x="1970135" y="3400686"/>
                </a:cubicBezTo>
                <a:cubicBezTo>
                  <a:pt x="663211" y="3390437"/>
                  <a:pt x="0" y="3230907"/>
                  <a:pt x="0" y="3230907"/>
                </a:cubicBezTo>
                <a:cubicBezTo>
                  <a:pt x="979156" y="2126007"/>
                  <a:pt x="1199348" y="1534695"/>
                  <a:pt x="1644418" y="1922807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02573F7-AD43-4517-972D-5E1540F93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354" y="4098158"/>
            <a:ext cx="4998041" cy="4998041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2ADA6D9-1B42-46D5-963A-8473FA25F51D}"/>
              </a:ext>
            </a:extLst>
          </p:cNvPr>
          <p:cNvSpPr/>
          <p:nvPr/>
        </p:nvSpPr>
        <p:spPr>
          <a:xfrm>
            <a:off x="5924448" y="4618949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1282983" y="1949966"/>
                </a:moveTo>
                <a:cubicBezTo>
                  <a:pt x="1998193" y="1468703"/>
                  <a:pt x="2510761" y="884839"/>
                  <a:pt x="2801636" y="902552"/>
                </a:cubicBezTo>
                <a:cubicBezTo>
                  <a:pt x="3092511" y="920265"/>
                  <a:pt x="3338044" y="1596595"/>
                  <a:pt x="3637831" y="1446646"/>
                </a:cubicBezTo>
                <a:cubicBezTo>
                  <a:pt x="3937618" y="1296697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xmlns="" id="{7A40F0A7-B7DD-414D-81DB-CBA1A5CC87F9}"/>
              </a:ext>
            </a:extLst>
          </p:cNvPr>
          <p:cNvSpPr txBox="1"/>
          <p:nvPr/>
        </p:nvSpPr>
        <p:spPr>
          <a:xfrm>
            <a:off x="8047034" y="1047586"/>
            <a:ext cx="2761818" cy="129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除实用功能外，镇还可置于墓的四角，有辟邪祛恶之意。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</p:txBody>
      </p:sp>
      <p:pic>
        <p:nvPicPr>
          <p:cNvPr id="28" name="图片 27">
            <a:extLst>
              <a:ext uri="{FF2B5EF4-FFF2-40B4-BE49-F238E27FC236}">
                <a16:creationId xmlns:a16="http://schemas.microsoft.com/office/drawing/2014/main" xmlns="" id="{B5919B3D-FD9F-4C7E-AF21-B47182B4764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330" y="376497"/>
            <a:ext cx="3451219" cy="2300814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BD336F5F-2F67-4278-8E56-CA121ADEA2A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3198" y="2947753"/>
            <a:ext cx="3451215" cy="2300810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xmlns="" id="{FABE1EA1-8404-4040-AD57-ABFD79FA1D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499" y="2947752"/>
            <a:ext cx="3451218" cy="2300811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xmlns="" id="{3658730F-C66E-4044-B15F-B28A3FF1A5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3195" y="386811"/>
            <a:ext cx="3451218" cy="23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889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xmlns="" id="{D037AD6C-3740-41C2-9DFA-AF78586426DD}"/>
              </a:ext>
            </a:extLst>
          </p:cNvPr>
          <p:cNvSpPr/>
          <p:nvPr/>
        </p:nvSpPr>
        <p:spPr>
          <a:xfrm>
            <a:off x="-157163" y="952500"/>
            <a:ext cx="11178089" cy="4953000"/>
          </a:xfrm>
          <a:prstGeom prst="rect">
            <a:avLst/>
          </a:prstGeom>
          <a:solidFill>
            <a:srgbClr val="F8F1DC"/>
          </a:solidFill>
          <a:ln w="38100">
            <a:gradFill>
              <a:gsLst>
                <a:gs pos="57000">
                  <a:srgbClr val="BD9563"/>
                </a:gs>
                <a:gs pos="100000">
                  <a:srgbClr val="F5D499">
                    <a:alpha val="73725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5DDB331-9B75-4055-B689-15AC702872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59450" y="3642883"/>
            <a:ext cx="1969174" cy="196917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7BDDCAC7-C2A1-4F7F-8CC1-47D5304C7F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51380" y="1523104"/>
            <a:ext cx="2744490" cy="381179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6" name="3">
            <a:extLst>
              <a:ext uri="{FF2B5EF4-FFF2-40B4-BE49-F238E27FC236}">
                <a16:creationId xmlns:a16="http://schemas.microsoft.com/office/drawing/2014/main" xmlns="" id="{3E0CDF58-1E2D-4D2E-B2DD-D00FB436A384}"/>
              </a:ext>
            </a:extLst>
          </p:cNvPr>
          <p:cNvSpPr txBox="1"/>
          <p:nvPr/>
        </p:nvSpPr>
        <p:spPr>
          <a:xfrm>
            <a:off x="5320797" y="1303858"/>
            <a:ext cx="3092209" cy="133418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zh-CN" altLang="en-US" sz="2400" dirty="0">
                <a:latin typeface="+mj-ea"/>
                <a:ea typeface="+mj-ea"/>
              </a:rPr>
              <a:t>颜真卿</a:t>
            </a:r>
            <a:r>
              <a:rPr lang="en-US" altLang="zh-CN" sz="1600" dirty="0">
                <a:latin typeface="+mj-ea"/>
              </a:rPr>
              <a:t>(709</a:t>
            </a:r>
            <a:r>
              <a:rPr lang="zh-CN" altLang="en-US" sz="1600" dirty="0">
                <a:latin typeface="+mj-ea"/>
              </a:rPr>
              <a:t>年</a:t>
            </a:r>
            <a:r>
              <a:rPr lang="en-US" altLang="zh-CN" sz="1600" dirty="0">
                <a:latin typeface="+mj-ea"/>
              </a:rPr>
              <a:t>-784</a:t>
            </a:r>
            <a:r>
              <a:rPr lang="zh-CN" altLang="en-US" sz="1600" dirty="0">
                <a:latin typeface="+mj-ea"/>
              </a:rPr>
              <a:t>年</a:t>
            </a:r>
            <a:r>
              <a:rPr lang="en-US" altLang="zh-CN" sz="1600" dirty="0">
                <a:latin typeface="+mj-ea"/>
              </a:rPr>
              <a:t>)</a:t>
            </a:r>
            <a:endParaRPr lang="zh-CN" altLang="en-US" sz="1600" dirty="0">
              <a:latin typeface="+mj-ea"/>
              <a:ea typeface="+mj-ea"/>
            </a:endParaRPr>
          </a:p>
        </p:txBody>
      </p:sp>
      <p:sp>
        <p:nvSpPr>
          <p:cNvPr id="7" name="2">
            <a:extLst>
              <a:ext uri="{FF2B5EF4-FFF2-40B4-BE49-F238E27FC236}">
                <a16:creationId xmlns:a16="http://schemas.microsoft.com/office/drawing/2014/main" xmlns="" id="{16E3F367-A918-4EBC-A5F5-594B64AB3170}"/>
              </a:ext>
            </a:extLst>
          </p:cNvPr>
          <p:cNvSpPr txBox="1"/>
          <p:nvPr/>
        </p:nvSpPr>
        <p:spPr>
          <a:xfrm>
            <a:off x="5320797" y="2215373"/>
            <a:ext cx="4311700" cy="333876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zh-CN" altLang="en-US" dirty="0">
                <a:latin typeface="+mj-ea"/>
                <a:ea typeface="+mj-ea"/>
              </a:rPr>
              <a:t>字清臣，小字羡门子，别号应方，京兆万年</a:t>
            </a:r>
            <a:r>
              <a:rPr lang="en-US" altLang="zh-CN" dirty="0">
                <a:latin typeface="+mj-ea"/>
                <a:ea typeface="+mj-ea"/>
              </a:rPr>
              <a:t>(</a:t>
            </a:r>
            <a:r>
              <a:rPr lang="zh-CN" altLang="en-US" dirty="0">
                <a:latin typeface="+mj-ea"/>
                <a:ea typeface="+mj-ea"/>
              </a:rPr>
              <a:t>今陕西西安</a:t>
            </a:r>
            <a:r>
              <a:rPr lang="en-US" altLang="zh-CN" dirty="0">
                <a:latin typeface="+mj-ea"/>
                <a:ea typeface="+mj-ea"/>
              </a:rPr>
              <a:t>)</a:t>
            </a:r>
            <a:r>
              <a:rPr lang="zh-CN" altLang="en-US" dirty="0">
                <a:latin typeface="+mj-ea"/>
                <a:ea typeface="+mj-ea"/>
              </a:rPr>
              <a:t>人 ，祖籍琅琊临沂</a:t>
            </a:r>
            <a:r>
              <a:rPr lang="en-US" altLang="zh-CN" dirty="0">
                <a:latin typeface="+mj-ea"/>
                <a:ea typeface="+mj-ea"/>
              </a:rPr>
              <a:t>(</a:t>
            </a:r>
            <a:r>
              <a:rPr lang="zh-CN" altLang="en-US" dirty="0">
                <a:latin typeface="+mj-ea"/>
                <a:ea typeface="+mj-ea"/>
              </a:rPr>
              <a:t>今山东临沂</a:t>
            </a:r>
            <a:r>
              <a:rPr lang="en-US" altLang="zh-CN" dirty="0">
                <a:latin typeface="+mj-ea"/>
                <a:ea typeface="+mj-ea"/>
              </a:rPr>
              <a:t>)</a:t>
            </a:r>
            <a:r>
              <a:rPr lang="zh-CN" altLang="en-US" dirty="0">
                <a:latin typeface="+mj-ea"/>
                <a:ea typeface="+mj-ea"/>
              </a:rPr>
              <a:t>。</a:t>
            </a:r>
            <a:endParaRPr lang="en-US" altLang="zh-CN" dirty="0">
              <a:latin typeface="+mj-ea"/>
              <a:ea typeface="+mj-ea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zh-CN" altLang="en-US" dirty="0">
                <a:latin typeface="+mj-ea"/>
                <a:ea typeface="+mj-ea"/>
              </a:rPr>
              <a:t>唐代名臣、书法家：官至吏部尚书、太子太师，封鲁郡公，人称“颜鲁公”，谥号“文忠”；擅长行、楷，创“颜体”楷书，为“楷书四大家之首”。又善诗文，宋人辑有</a:t>
            </a:r>
            <a:r>
              <a:rPr lang="en-US" altLang="zh-CN" dirty="0">
                <a:latin typeface="+mj-ea"/>
                <a:ea typeface="+mj-ea"/>
              </a:rPr>
              <a:t>《</a:t>
            </a:r>
            <a:r>
              <a:rPr lang="zh-CN" altLang="en-US" dirty="0">
                <a:latin typeface="+mj-ea"/>
                <a:ea typeface="+mj-ea"/>
              </a:rPr>
              <a:t>颜鲁公集</a:t>
            </a:r>
            <a:r>
              <a:rPr lang="en-US" altLang="zh-CN" dirty="0">
                <a:latin typeface="+mj-ea"/>
                <a:ea typeface="+mj-ea"/>
              </a:rPr>
              <a:t>》</a:t>
            </a:r>
            <a:r>
              <a:rPr lang="zh-CN" altLang="en-US" dirty="0">
                <a:latin typeface="+mj-ea"/>
                <a:ea typeface="+mj-ea"/>
              </a:rPr>
              <a:t>。</a:t>
            </a: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12F0C718-4EC7-42E3-9AA4-FA7480429B79}"/>
              </a:ext>
            </a:extLst>
          </p:cNvPr>
          <p:cNvCxnSpPr>
            <a:cxnSpLocks/>
          </p:cNvCxnSpPr>
          <p:nvPr/>
        </p:nvCxnSpPr>
        <p:spPr>
          <a:xfrm>
            <a:off x="5105400" y="1828800"/>
            <a:ext cx="0" cy="34290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3">
            <a:extLst>
              <a:ext uri="{FF2B5EF4-FFF2-40B4-BE49-F238E27FC236}">
                <a16:creationId xmlns:a16="http://schemas.microsoft.com/office/drawing/2014/main" xmlns="" id="{F85E47D6-3DC0-4467-9FD2-F85659BDA619}"/>
              </a:ext>
            </a:extLst>
          </p:cNvPr>
          <p:cNvSpPr txBox="1"/>
          <p:nvPr/>
        </p:nvSpPr>
        <p:spPr>
          <a:xfrm>
            <a:off x="8621751" y="3934322"/>
            <a:ext cx="3044572" cy="2311400"/>
          </a:xfrm>
          <a:prstGeom prst="rect">
            <a:avLst/>
          </a:prstGeom>
          <a:noFill/>
          <a:ln>
            <a:noFill/>
          </a:ln>
        </p:spPr>
        <p:txBody>
          <a:bodyPr vert="eaVert"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zh-CN" altLang="en-US" sz="2000" dirty="0">
                <a:solidFill>
                  <a:srgbClr val="F8F1DC"/>
                </a:solidFill>
                <a:latin typeface="+mj-ea"/>
                <a:ea typeface="+mj-ea"/>
              </a:rPr>
              <a:t>琅琊颜氏</a:t>
            </a:r>
          </a:p>
        </p:txBody>
      </p:sp>
    </p:spTree>
    <p:extLst>
      <p:ext uri="{BB962C8B-B14F-4D97-AF65-F5344CB8AC3E}">
        <p14:creationId xmlns:p14="http://schemas.microsoft.com/office/powerpoint/2010/main" xmlns="" val="1426126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椭圆 11">
            <a:extLst>
              <a:ext uri="{FF2B5EF4-FFF2-40B4-BE49-F238E27FC236}">
                <a16:creationId xmlns:a16="http://schemas.microsoft.com/office/drawing/2014/main" xmlns="" id="{14D7A6D4-745D-4BB8-A04D-D5C9302CDE31}"/>
              </a:ext>
            </a:extLst>
          </p:cNvPr>
          <p:cNvSpPr/>
          <p:nvPr/>
        </p:nvSpPr>
        <p:spPr>
          <a:xfrm>
            <a:off x="10722587" y="6459600"/>
            <a:ext cx="672135" cy="683972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0AE65F41-9F7A-4590-AED0-99083C5B43A0}"/>
              </a:ext>
            </a:extLst>
          </p:cNvPr>
          <p:cNvSpPr/>
          <p:nvPr/>
        </p:nvSpPr>
        <p:spPr>
          <a:xfrm>
            <a:off x="5519014" y="376497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8F56635A-BD39-4230-BD40-0FECA72828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0706" y="1783784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5F38453-AC21-4F09-91DE-87B6E748D89B}"/>
              </a:ext>
            </a:extLst>
          </p:cNvPr>
          <p:cNvSpPr/>
          <p:nvPr/>
        </p:nvSpPr>
        <p:spPr>
          <a:xfrm>
            <a:off x="1931493" y="3694315"/>
            <a:ext cx="7416489" cy="34047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824247 w 6572343"/>
              <a:gd name="connsiteY11" fmla="*/ 1990920 h 3465697"/>
              <a:gd name="connsiteX0" fmla="*/ 562795 w 6499566"/>
              <a:gd name="connsiteY0" fmla="*/ 2200804 h 3446936"/>
              <a:gd name="connsiteX1" fmla="*/ 1356879 w 6499566"/>
              <a:gd name="connsiteY1" fmla="*/ 1009678 h 3446936"/>
              <a:gd name="connsiteX2" fmla="*/ 2162995 w 6499566"/>
              <a:gd name="connsiteY2" fmla="*/ 1274372 h 3446936"/>
              <a:gd name="connsiteX3" fmla="*/ 2969111 w 6499566"/>
              <a:gd name="connsiteY3" fmla="*/ 95278 h 3446936"/>
              <a:gd name="connsiteX4" fmla="*/ 3486469 w 6499566"/>
              <a:gd name="connsiteY4" fmla="*/ 263720 h 3446936"/>
              <a:gd name="connsiteX5" fmla="*/ 3931637 w 6499566"/>
              <a:gd name="connsiteY5" fmla="*/ 1791730 h 3446936"/>
              <a:gd name="connsiteX6" fmla="*/ 4677595 w 6499566"/>
              <a:gd name="connsiteY6" fmla="*/ 1033741 h 3446936"/>
              <a:gd name="connsiteX7" fmla="*/ 5748405 w 6499566"/>
              <a:gd name="connsiteY7" fmla="*/ 2670036 h 3446936"/>
              <a:gd name="connsiteX8" fmla="*/ 6133416 w 6499566"/>
              <a:gd name="connsiteY8" fmla="*/ 3271615 h 3446936"/>
              <a:gd name="connsiteX9" fmla="*/ 262005 w 6499566"/>
              <a:gd name="connsiteY9" fmla="*/ 3379899 h 3446936"/>
              <a:gd name="connsiteX10" fmla="*/ 948238 w 6499566"/>
              <a:gd name="connsiteY10" fmla="*/ 2346520 h 3446936"/>
              <a:gd name="connsiteX11" fmla="*/ 751470 w 6499566"/>
              <a:gd name="connsiteY11" fmla="*/ 1990920 h 3446936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616468 w 7364564"/>
              <a:gd name="connsiteY11" fmla="*/ 1990920 h 3452562"/>
              <a:gd name="connsiteX0" fmla="*/ 1427793 w 7364564"/>
              <a:gd name="connsiteY0" fmla="*/ 2200804 h 3452562"/>
              <a:gd name="connsiteX1" fmla="*/ 2221877 w 7364564"/>
              <a:gd name="connsiteY1" fmla="*/ 1009678 h 3452562"/>
              <a:gd name="connsiteX2" fmla="*/ 3027993 w 7364564"/>
              <a:gd name="connsiteY2" fmla="*/ 1274372 h 3452562"/>
              <a:gd name="connsiteX3" fmla="*/ 3834109 w 7364564"/>
              <a:gd name="connsiteY3" fmla="*/ 95278 h 3452562"/>
              <a:gd name="connsiteX4" fmla="*/ 4351467 w 7364564"/>
              <a:gd name="connsiteY4" fmla="*/ 263720 h 3452562"/>
              <a:gd name="connsiteX5" fmla="*/ 4796635 w 7364564"/>
              <a:gd name="connsiteY5" fmla="*/ 1791730 h 3452562"/>
              <a:gd name="connsiteX6" fmla="*/ 5542593 w 7364564"/>
              <a:gd name="connsiteY6" fmla="*/ 1033741 h 3452562"/>
              <a:gd name="connsiteX7" fmla="*/ 6613403 w 7364564"/>
              <a:gd name="connsiteY7" fmla="*/ 2670036 h 3452562"/>
              <a:gd name="connsiteX8" fmla="*/ 6998414 w 7364564"/>
              <a:gd name="connsiteY8" fmla="*/ 3271615 h 3452562"/>
              <a:gd name="connsiteX9" fmla="*/ 1127003 w 7364564"/>
              <a:gd name="connsiteY9" fmla="*/ 3379899 h 3452562"/>
              <a:gd name="connsiteX10" fmla="*/ 159 w 7364564"/>
              <a:gd name="connsiteY10" fmla="*/ 2270320 h 3452562"/>
              <a:gd name="connsiteX11" fmla="*/ 1251041 w 7364564"/>
              <a:gd name="connsiteY11" fmla="*/ 2371920 h 3452562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009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2094173 w 8207696"/>
              <a:gd name="connsiteY11" fmla="*/ 23719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270925 w 8207696"/>
              <a:gd name="connsiteY0" fmla="*/ 2200804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47692 h 3384001"/>
              <a:gd name="connsiteX1" fmla="*/ 3065009 w 8207696"/>
              <a:gd name="connsiteY1" fmla="*/ 1263678 h 3384001"/>
              <a:gd name="connsiteX2" fmla="*/ 3871125 w 8207696"/>
              <a:gd name="connsiteY2" fmla="*/ 1274372 h 3384001"/>
              <a:gd name="connsiteX3" fmla="*/ 4677241 w 8207696"/>
              <a:gd name="connsiteY3" fmla="*/ 95278 h 3384001"/>
              <a:gd name="connsiteX4" fmla="*/ 5194599 w 8207696"/>
              <a:gd name="connsiteY4" fmla="*/ 263720 h 3384001"/>
              <a:gd name="connsiteX5" fmla="*/ 5639767 w 8207696"/>
              <a:gd name="connsiteY5" fmla="*/ 1791730 h 3384001"/>
              <a:gd name="connsiteX6" fmla="*/ 6385725 w 8207696"/>
              <a:gd name="connsiteY6" fmla="*/ 1033741 h 3384001"/>
              <a:gd name="connsiteX7" fmla="*/ 7456535 w 8207696"/>
              <a:gd name="connsiteY7" fmla="*/ 2670036 h 3384001"/>
              <a:gd name="connsiteX8" fmla="*/ 7841546 w 8207696"/>
              <a:gd name="connsiteY8" fmla="*/ 3271615 h 3384001"/>
              <a:gd name="connsiteX9" fmla="*/ 1970135 w 8207696"/>
              <a:gd name="connsiteY9" fmla="*/ 3379899 h 3384001"/>
              <a:gd name="connsiteX10" fmla="*/ 0 w 8207696"/>
              <a:gd name="connsiteY10" fmla="*/ 3210120 h 3384001"/>
              <a:gd name="connsiteX11" fmla="*/ 1644418 w 8207696"/>
              <a:gd name="connsiteY11" fmla="*/ 1902020 h 3384001"/>
              <a:gd name="connsiteX0" fmla="*/ 2109013 w 8207696"/>
              <a:gd name="connsiteY0" fmla="*/ 2479231 h 3415540"/>
              <a:gd name="connsiteX1" fmla="*/ 3065009 w 8207696"/>
              <a:gd name="connsiteY1" fmla="*/ 1295217 h 3415540"/>
              <a:gd name="connsiteX2" fmla="*/ 3780050 w 8207696"/>
              <a:gd name="connsiteY2" fmla="*/ 1735679 h 3415540"/>
              <a:gd name="connsiteX3" fmla="*/ 4677241 w 8207696"/>
              <a:gd name="connsiteY3" fmla="*/ 126817 h 3415540"/>
              <a:gd name="connsiteX4" fmla="*/ 5194599 w 8207696"/>
              <a:gd name="connsiteY4" fmla="*/ 295259 h 3415540"/>
              <a:gd name="connsiteX5" fmla="*/ 5639767 w 8207696"/>
              <a:gd name="connsiteY5" fmla="*/ 1823269 h 3415540"/>
              <a:gd name="connsiteX6" fmla="*/ 6385725 w 8207696"/>
              <a:gd name="connsiteY6" fmla="*/ 1065280 h 3415540"/>
              <a:gd name="connsiteX7" fmla="*/ 7456535 w 8207696"/>
              <a:gd name="connsiteY7" fmla="*/ 2701575 h 3415540"/>
              <a:gd name="connsiteX8" fmla="*/ 7841546 w 8207696"/>
              <a:gd name="connsiteY8" fmla="*/ 3303154 h 3415540"/>
              <a:gd name="connsiteX9" fmla="*/ 1970135 w 8207696"/>
              <a:gd name="connsiteY9" fmla="*/ 3411438 h 3415540"/>
              <a:gd name="connsiteX10" fmla="*/ 0 w 8207696"/>
              <a:gd name="connsiteY10" fmla="*/ 3241659 h 3415540"/>
              <a:gd name="connsiteX11" fmla="*/ 1644418 w 8207696"/>
              <a:gd name="connsiteY11" fmla="*/ 1933559 h 3415540"/>
              <a:gd name="connsiteX0" fmla="*/ 2109013 w 8207696"/>
              <a:gd name="connsiteY0" fmla="*/ 2468479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  <a:gd name="connsiteX0" fmla="*/ 1936982 w 8207696"/>
              <a:gd name="connsiteY0" fmla="*/ 2450191 h 3404788"/>
              <a:gd name="connsiteX1" fmla="*/ 3065009 w 8207696"/>
              <a:gd name="connsiteY1" fmla="*/ 1284465 h 3404788"/>
              <a:gd name="connsiteX2" fmla="*/ 3780050 w 8207696"/>
              <a:gd name="connsiteY2" fmla="*/ 1578623 h 3404788"/>
              <a:gd name="connsiteX3" fmla="*/ 4677241 w 8207696"/>
              <a:gd name="connsiteY3" fmla="*/ 116065 h 3404788"/>
              <a:gd name="connsiteX4" fmla="*/ 5194599 w 8207696"/>
              <a:gd name="connsiteY4" fmla="*/ 284507 h 3404788"/>
              <a:gd name="connsiteX5" fmla="*/ 5639767 w 8207696"/>
              <a:gd name="connsiteY5" fmla="*/ 1812517 h 3404788"/>
              <a:gd name="connsiteX6" fmla="*/ 6385725 w 8207696"/>
              <a:gd name="connsiteY6" fmla="*/ 1054528 h 3404788"/>
              <a:gd name="connsiteX7" fmla="*/ 7456535 w 8207696"/>
              <a:gd name="connsiteY7" fmla="*/ 2690823 h 3404788"/>
              <a:gd name="connsiteX8" fmla="*/ 7841546 w 8207696"/>
              <a:gd name="connsiteY8" fmla="*/ 3292402 h 3404788"/>
              <a:gd name="connsiteX9" fmla="*/ 1970135 w 8207696"/>
              <a:gd name="connsiteY9" fmla="*/ 3400686 h 3404788"/>
              <a:gd name="connsiteX10" fmla="*/ 0 w 8207696"/>
              <a:gd name="connsiteY10" fmla="*/ 3230907 h 3404788"/>
              <a:gd name="connsiteX11" fmla="*/ 1644418 w 8207696"/>
              <a:gd name="connsiteY11" fmla="*/ 1922807 h 340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207696" h="3404788">
                <a:moveTo>
                  <a:pt x="1936982" y="2450191"/>
                </a:moveTo>
                <a:cubicBezTo>
                  <a:pt x="2311989" y="2791366"/>
                  <a:pt x="2757831" y="1429726"/>
                  <a:pt x="3065009" y="1284465"/>
                </a:cubicBezTo>
                <a:cubicBezTo>
                  <a:pt x="3372187" y="1139204"/>
                  <a:pt x="3511345" y="1773356"/>
                  <a:pt x="3780050" y="1578623"/>
                </a:cubicBezTo>
                <a:cubicBezTo>
                  <a:pt x="4048755" y="1383890"/>
                  <a:pt x="4441483" y="331751"/>
                  <a:pt x="4677241" y="116065"/>
                </a:cubicBezTo>
                <a:cubicBezTo>
                  <a:pt x="4912999" y="-99621"/>
                  <a:pt x="5034178" y="1765"/>
                  <a:pt x="5194599" y="284507"/>
                </a:cubicBezTo>
                <a:cubicBezTo>
                  <a:pt x="5355020" y="567249"/>
                  <a:pt x="5441246" y="1684180"/>
                  <a:pt x="5639767" y="1812517"/>
                </a:cubicBezTo>
                <a:cubicBezTo>
                  <a:pt x="5838288" y="1940854"/>
                  <a:pt x="6082930" y="908144"/>
                  <a:pt x="6385725" y="1054528"/>
                </a:cubicBezTo>
                <a:cubicBezTo>
                  <a:pt x="6688520" y="1200912"/>
                  <a:pt x="7213898" y="2317844"/>
                  <a:pt x="7456535" y="2690823"/>
                </a:cubicBezTo>
                <a:cubicBezTo>
                  <a:pt x="7699172" y="3063802"/>
                  <a:pt x="8755946" y="3174092"/>
                  <a:pt x="7841546" y="3292402"/>
                </a:cubicBezTo>
                <a:cubicBezTo>
                  <a:pt x="6927146" y="3410712"/>
                  <a:pt x="3277059" y="3410935"/>
                  <a:pt x="1970135" y="3400686"/>
                </a:cubicBezTo>
                <a:cubicBezTo>
                  <a:pt x="663211" y="3390437"/>
                  <a:pt x="0" y="3230907"/>
                  <a:pt x="0" y="3230907"/>
                </a:cubicBezTo>
                <a:cubicBezTo>
                  <a:pt x="979156" y="2126007"/>
                  <a:pt x="1199348" y="1534695"/>
                  <a:pt x="1644418" y="1922807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E02573F7-AD43-4517-972D-5E1540F933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1354" y="4098158"/>
            <a:ext cx="4998041" cy="4998041"/>
          </a:xfrm>
          <a:prstGeom prst="rect">
            <a:avLst/>
          </a:prstGeom>
        </p:spPr>
      </p:pic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xmlns="" id="{02ADA6D9-1B42-46D5-963A-8473FA25F51D}"/>
              </a:ext>
            </a:extLst>
          </p:cNvPr>
          <p:cNvSpPr/>
          <p:nvPr/>
        </p:nvSpPr>
        <p:spPr>
          <a:xfrm>
            <a:off x="5924448" y="4618949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1282983" y="1949966"/>
                </a:moveTo>
                <a:cubicBezTo>
                  <a:pt x="1998193" y="1468703"/>
                  <a:pt x="2510761" y="884839"/>
                  <a:pt x="2801636" y="902552"/>
                </a:cubicBezTo>
                <a:cubicBezTo>
                  <a:pt x="3092511" y="920265"/>
                  <a:pt x="3338044" y="1596595"/>
                  <a:pt x="3637831" y="1446646"/>
                </a:cubicBezTo>
                <a:cubicBezTo>
                  <a:pt x="3937618" y="1296697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xmlns="" id="{8C23A306-7764-4950-9C0B-71C57C928E5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9086" y="2420394"/>
            <a:ext cx="6756140" cy="204211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2ED8AC18-AEA0-4333-8B67-8ADA62107A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080" y="226310"/>
            <a:ext cx="2500839" cy="2500839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08F2C638-9D0B-4B1A-9794-907B787024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2595" y="226310"/>
            <a:ext cx="5205465" cy="141538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074D1D00-611C-41E4-B7D4-20912EF7F84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8080" y="2878034"/>
            <a:ext cx="2518675" cy="2518675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24B734D6-C44B-490E-91B4-6EEA12B5278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0168" y="4400634"/>
            <a:ext cx="6759593" cy="180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4385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7907A412-ED8C-4881-9E7A-8232567C3D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61720" y="199257"/>
            <a:ext cx="3146036" cy="314603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871275FA-2EA4-464A-8538-87150EFCBB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5719" y="1169678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35F4FDF7-56DD-456F-987A-148C247305E1}"/>
              </a:ext>
            </a:extLst>
          </p:cNvPr>
          <p:cNvSpPr/>
          <p:nvPr/>
        </p:nvSpPr>
        <p:spPr>
          <a:xfrm>
            <a:off x="6238828" y="3171119"/>
            <a:ext cx="6981489" cy="414993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981489" h="4149938">
                <a:moveTo>
                  <a:pt x="932732" y="2368338"/>
                </a:moveTo>
                <a:cubicBezTo>
                  <a:pt x="1196424" y="1849977"/>
                  <a:pt x="1195421" y="1786144"/>
                  <a:pt x="1438058" y="1690559"/>
                </a:cubicBezTo>
                <a:cubicBezTo>
                  <a:pt x="1680695" y="1594975"/>
                  <a:pt x="2151932" y="1952578"/>
                  <a:pt x="2388553" y="1794831"/>
                </a:cubicBezTo>
                <a:cubicBezTo>
                  <a:pt x="2625174" y="1637084"/>
                  <a:pt x="2711259" y="1042697"/>
                  <a:pt x="2857785" y="744075"/>
                </a:cubicBezTo>
                <a:cubicBezTo>
                  <a:pt x="3004312" y="445453"/>
                  <a:pt x="3154749" y="36521"/>
                  <a:pt x="3267712" y="3100"/>
                </a:cubicBezTo>
                <a:cubicBezTo>
                  <a:pt x="3380675" y="-30321"/>
                  <a:pt x="3510306" y="209500"/>
                  <a:pt x="3728069" y="575633"/>
                </a:cubicBezTo>
                <a:cubicBezTo>
                  <a:pt x="3945832" y="941766"/>
                  <a:pt x="4341011" y="2028780"/>
                  <a:pt x="4574290" y="2199896"/>
                </a:cubicBezTo>
                <a:cubicBezTo>
                  <a:pt x="4807569" y="2371012"/>
                  <a:pt x="4771474" y="1426533"/>
                  <a:pt x="5127742" y="1602328"/>
                </a:cubicBezTo>
                <a:cubicBezTo>
                  <a:pt x="5484010" y="1778123"/>
                  <a:pt x="6402420" y="2766717"/>
                  <a:pt x="6711900" y="3254665"/>
                </a:cubicBezTo>
                <a:cubicBezTo>
                  <a:pt x="7021380" y="3742613"/>
                  <a:pt x="7276048" y="3818144"/>
                  <a:pt x="6214595" y="3952496"/>
                </a:cubicBezTo>
                <a:cubicBezTo>
                  <a:pt x="5153142" y="4086848"/>
                  <a:pt x="1263600" y="4257296"/>
                  <a:pt x="343184" y="4060780"/>
                </a:cubicBezTo>
                <a:cubicBezTo>
                  <a:pt x="-577232" y="3864264"/>
                  <a:pt x="639295" y="2993311"/>
                  <a:pt x="692100" y="2773401"/>
                </a:cubicBezTo>
                <a:cubicBezTo>
                  <a:pt x="744905" y="2553491"/>
                  <a:pt x="670711" y="2752012"/>
                  <a:pt x="660016" y="27413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30DC2688-4457-47E6-81B1-490EE4AFD59E}"/>
              </a:ext>
            </a:extLst>
          </p:cNvPr>
          <p:cNvSpPr/>
          <p:nvPr/>
        </p:nvSpPr>
        <p:spPr>
          <a:xfrm>
            <a:off x="-670062" y="3955473"/>
            <a:ext cx="6572343" cy="346569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572343" h="3465697">
                <a:moveTo>
                  <a:pt x="635572" y="2200804"/>
                </a:moveTo>
                <a:cubicBezTo>
                  <a:pt x="899264" y="1682443"/>
                  <a:pt x="1162956" y="1164083"/>
                  <a:pt x="1429656" y="1009678"/>
                </a:cubicBezTo>
                <a:cubicBezTo>
                  <a:pt x="1696356" y="855273"/>
                  <a:pt x="1967067" y="1426772"/>
                  <a:pt x="2235772" y="1274372"/>
                </a:cubicBezTo>
                <a:cubicBezTo>
                  <a:pt x="2504477" y="1121972"/>
                  <a:pt x="2821309" y="263720"/>
                  <a:pt x="3041888" y="95278"/>
                </a:cubicBezTo>
                <a:cubicBezTo>
                  <a:pt x="3262467" y="-73164"/>
                  <a:pt x="3398825" y="-19022"/>
                  <a:pt x="3559246" y="263720"/>
                </a:cubicBezTo>
                <a:cubicBezTo>
                  <a:pt x="3719667" y="546462"/>
                  <a:pt x="3805893" y="1663393"/>
                  <a:pt x="4004414" y="1791730"/>
                </a:cubicBezTo>
                <a:cubicBezTo>
                  <a:pt x="4202935" y="1920067"/>
                  <a:pt x="4447577" y="887357"/>
                  <a:pt x="4750372" y="1033741"/>
                </a:cubicBezTo>
                <a:cubicBezTo>
                  <a:pt x="5053167" y="1180125"/>
                  <a:pt x="5578545" y="2297057"/>
                  <a:pt x="5821182" y="2670036"/>
                </a:cubicBezTo>
                <a:cubicBezTo>
                  <a:pt x="6063819" y="3043015"/>
                  <a:pt x="7120593" y="3153305"/>
                  <a:pt x="6206193" y="3271615"/>
                </a:cubicBezTo>
                <a:cubicBezTo>
                  <a:pt x="5291793" y="3389925"/>
                  <a:pt x="1255198" y="3576415"/>
                  <a:pt x="334782" y="3379899"/>
                </a:cubicBezTo>
                <a:cubicBezTo>
                  <a:pt x="-585634" y="3183383"/>
                  <a:pt x="683698" y="2092520"/>
                  <a:pt x="683698" y="2092520"/>
                </a:cubicBezTo>
                <a:lnTo>
                  <a:pt x="683698" y="2092520"/>
                </a:ln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1CD67B14-CCAA-470D-B5F5-EF8084048AC1}"/>
              </a:ext>
            </a:extLst>
          </p:cNvPr>
          <p:cNvSpPr/>
          <p:nvPr/>
        </p:nvSpPr>
        <p:spPr>
          <a:xfrm>
            <a:off x="1245360" y="4989181"/>
            <a:ext cx="7473961" cy="276216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473961" h="2762164">
                <a:moveTo>
                  <a:pt x="990883" y="1911866"/>
                </a:moveTo>
                <a:cubicBezTo>
                  <a:pt x="1706093" y="1430603"/>
                  <a:pt x="2169978" y="1107089"/>
                  <a:pt x="2611136" y="1029552"/>
                </a:cubicBezTo>
                <a:cubicBezTo>
                  <a:pt x="3052294" y="952015"/>
                  <a:pt x="3306294" y="1617762"/>
                  <a:pt x="3637831" y="1446646"/>
                </a:cubicBezTo>
                <a:cubicBezTo>
                  <a:pt x="3969368" y="1275530"/>
                  <a:pt x="4319621" y="67025"/>
                  <a:pt x="4600358" y="2857"/>
                </a:cubicBezTo>
                <a:cubicBezTo>
                  <a:pt x="4881095" y="-61311"/>
                  <a:pt x="5086968" y="976077"/>
                  <a:pt x="5322252" y="1061635"/>
                </a:cubicBezTo>
                <a:cubicBezTo>
                  <a:pt x="5557536" y="1147193"/>
                  <a:pt x="5693893" y="270224"/>
                  <a:pt x="6012062" y="516203"/>
                </a:cubicBezTo>
                <a:cubicBezTo>
                  <a:pt x="6330231" y="762182"/>
                  <a:pt x="8113579" y="2171214"/>
                  <a:pt x="7231263" y="2537509"/>
                </a:cubicBezTo>
                <a:cubicBezTo>
                  <a:pt x="6348947" y="2903804"/>
                  <a:pt x="1902610" y="2711299"/>
                  <a:pt x="718168" y="2713973"/>
                </a:cubicBezTo>
                <a:cubicBezTo>
                  <a:pt x="-466274" y="2716647"/>
                  <a:pt x="186106" y="2623067"/>
                  <a:pt x="124611" y="2553551"/>
                </a:cubicBezTo>
                <a:cubicBezTo>
                  <a:pt x="63116" y="2484035"/>
                  <a:pt x="338504" y="2312920"/>
                  <a:pt x="349199" y="2296878"/>
                </a:cubicBezTo>
                <a:cubicBezTo>
                  <a:pt x="359894" y="2280836"/>
                  <a:pt x="199474" y="2446604"/>
                  <a:pt x="188779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xmlns="" id="{091401D5-C4A1-42F3-AC95-82F0357DF2EE}"/>
              </a:ext>
            </a:extLst>
          </p:cNvPr>
          <p:cNvSpPr/>
          <p:nvPr/>
        </p:nvSpPr>
        <p:spPr>
          <a:xfrm>
            <a:off x="4343400" y="661912"/>
            <a:ext cx="3505200" cy="3505200"/>
          </a:xfrm>
          <a:prstGeom prst="ellipse">
            <a:avLst/>
          </a:prstGeom>
          <a:noFill/>
          <a:ln w="63500">
            <a:gradFill>
              <a:gsLst>
                <a:gs pos="57000">
                  <a:srgbClr val="BD9563"/>
                </a:gs>
                <a:gs pos="100000">
                  <a:srgbClr val="F5D499">
                    <a:alpha val="73725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C140E38A-BF32-49F1-8E04-8DBBFCEB067B}"/>
              </a:ext>
            </a:extLst>
          </p:cNvPr>
          <p:cNvSpPr/>
          <p:nvPr/>
        </p:nvSpPr>
        <p:spPr>
          <a:xfrm>
            <a:off x="5542001" y="1169672"/>
            <a:ext cx="1107996" cy="2482411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algn="ctr"/>
            <a:r>
              <a:rPr lang="zh-CN" altLang="en-US" sz="6000" dirty="0">
                <a:solidFill>
                  <a:srgbClr val="F8E1B8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“坐”</a:t>
            </a:r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xmlns="" id="{B43497A5-5943-4D93-B8EE-6C6A52362184}"/>
              </a:ext>
            </a:extLst>
          </p:cNvPr>
          <p:cNvSpPr/>
          <p:nvPr/>
        </p:nvSpPr>
        <p:spPr>
          <a:xfrm>
            <a:off x="4475573" y="790457"/>
            <a:ext cx="3240853" cy="3240853"/>
          </a:xfrm>
          <a:prstGeom prst="ellipse">
            <a:avLst/>
          </a:prstGeom>
          <a:noFill/>
          <a:ln w="25400">
            <a:gradFill>
              <a:gsLst>
                <a:gs pos="57000">
                  <a:srgbClr val="BD9563"/>
                </a:gs>
                <a:gs pos="100000">
                  <a:srgbClr val="F5D499">
                    <a:alpha val="73725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059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图表 3">
            <a:extLst>
              <a:ext uri="{FF2B5EF4-FFF2-40B4-BE49-F238E27FC236}">
                <a16:creationId xmlns:a16="http://schemas.microsoft.com/office/drawing/2014/main" xmlns="" id="{981995D1-5805-465D-A147-614426EAC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16248567"/>
              </p:ext>
            </p:extLst>
          </p:nvPr>
        </p:nvGraphicFramePr>
        <p:xfrm>
          <a:off x="-525410" y="203201"/>
          <a:ext cx="8128000" cy="5711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C20A1E5B-F4E0-4348-BB0F-C601380276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22631" y="2041148"/>
            <a:ext cx="2431918" cy="24319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6D874E2B-2CCF-4735-B6B3-931BC41144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1631" y="-1759167"/>
            <a:ext cx="6858000" cy="6858000"/>
          </a:xfrm>
          <a:prstGeom prst="rect">
            <a:avLst/>
          </a:prstGeom>
        </p:spPr>
      </p:pic>
      <p:sp>
        <p:nvSpPr>
          <p:cNvPr id="9" name="文本框 48">
            <a:extLst>
              <a:ext uri="{FF2B5EF4-FFF2-40B4-BE49-F238E27FC236}">
                <a16:creationId xmlns:a16="http://schemas.microsoft.com/office/drawing/2014/main" xmlns="" id="{ED06B120-F3D1-49D1-A4BC-6394221FF1C9}"/>
              </a:ext>
            </a:extLst>
          </p:cNvPr>
          <p:cNvSpPr txBox="1"/>
          <p:nvPr/>
        </p:nvSpPr>
        <p:spPr>
          <a:xfrm>
            <a:off x="6085236" y="1940394"/>
            <a:ext cx="5933591" cy="301175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b="1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史前</a:t>
            </a:r>
            <a:r>
              <a:rPr lang="en-US" altLang="zh-CN" sz="1600" b="1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-</a:t>
            </a:r>
            <a:r>
              <a:rPr lang="zh-CN" altLang="en-US" sz="1600" b="1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商周：</a:t>
            </a:r>
            <a:endParaRPr lang="en-US" altLang="zh-CN" sz="1600" b="1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en-US" altLang="zh-CN" sz="1600" b="1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席用途广泛，防潮保暖铺垫→礼乐制度：重大政治活动；士庶之婚丧、讲学以及日常起居</a:t>
            </a: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在周朝的礼乐制度中，对于席的使用有严格规定。席的材质、形制、花饰、边饰以及使用，都要视身份地位的贵贱与高低而不同。</a:t>
            </a:r>
            <a:endParaRPr lang="en-US" altLang="zh-CN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现存最古老的家具发现于东周墓中，已具有榫接结构特征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,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秦汉时出现榻，在仪典中供尊贵人士坐用。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4487A64-FF2F-4D17-82B3-7DF15E0CAD79}"/>
              </a:ext>
            </a:extLst>
          </p:cNvPr>
          <p:cNvSpPr/>
          <p:nvPr/>
        </p:nvSpPr>
        <p:spPr>
          <a:xfrm>
            <a:off x="8019798" y="5496916"/>
            <a:ext cx="4010644" cy="584747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中国坐具发展简史</a:t>
            </a: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xmlns="" id="{93489C3E-A654-4ADD-833D-60B5B2E2F24D}"/>
              </a:ext>
            </a:extLst>
          </p:cNvPr>
          <p:cNvCxnSpPr>
            <a:cxnSpLocks/>
          </p:cNvCxnSpPr>
          <p:nvPr/>
        </p:nvCxnSpPr>
        <p:spPr>
          <a:xfrm>
            <a:off x="5974011" y="5025492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文本框 48">
            <a:extLst>
              <a:ext uri="{FF2B5EF4-FFF2-40B4-BE49-F238E27FC236}">
                <a16:creationId xmlns:a16="http://schemas.microsoft.com/office/drawing/2014/main" xmlns="" id="{14AE262D-7F8B-4AB8-BBB6-1BE6B81F4FC7}"/>
              </a:ext>
            </a:extLst>
          </p:cNvPr>
          <p:cNvSpPr txBox="1"/>
          <p:nvPr/>
        </p:nvSpPr>
        <p:spPr>
          <a:xfrm>
            <a:off x="6085235" y="3042596"/>
            <a:ext cx="5933591" cy="190376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b="1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魏晋南北朝：</a:t>
            </a:r>
            <a:endParaRPr lang="en-US" altLang="zh-CN" sz="1600" b="1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自晋开始，坐的礼节观念逐渐淡薄，坐姿随心。到南北朝，高形坐具出现。</a:t>
            </a: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戎服垂足坐胡床，丝路传来坐具、佛教兴起带来高足坐姿和新的礼俗。高足家具被更多人所熟知。</a:t>
            </a:r>
          </a:p>
        </p:txBody>
      </p:sp>
      <p:sp>
        <p:nvSpPr>
          <p:cNvPr id="13" name="文本框 48">
            <a:extLst>
              <a:ext uri="{FF2B5EF4-FFF2-40B4-BE49-F238E27FC236}">
                <a16:creationId xmlns:a16="http://schemas.microsoft.com/office/drawing/2014/main" xmlns="" id="{5261B612-FAAB-43C7-BE04-DAB0523F778C}"/>
              </a:ext>
            </a:extLst>
          </p:cNvPr>
          <p:cNvSpPr txBox="1"/>
          <p:nvPr/>
        </p:nvSpPr>
        <p:spPr>
          <a:xfrm>
            <a:off x="6096851" y="2303933"/>
            <a:ext cx="5933591" cy="264242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b="1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隋唐五代：</a:t>
            </a:r>
            <a:endParaRPr lang="en-US" altLang="zh-CN" sz="1600" b="1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唐代处于交替时段，等肩并存。入唐后，席地起居的习惯逐步改变。椅凳多见，高形桌案出现，但跪坐仍存在。</a:t>
            </a:r>
            <a:endParaRPr lang="en-US" altLang="zh-CN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五代十国时期，高足坐具在名士、文人的圈子里受到欢迎，经过长期的礼俗和现实的冲突、经过隋唐五代数百年，被民间大量接受、学习和改变。</a:t>
            </a:r>
            <a:endParaRPr lang="en-US" altLang="zh-CN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</p:txBody>
      </p:sp>
      <p:sp>
        <p:nvSpPr>
          <p:cNvPr id="14" name="文本框 48">
            <a:extLst>
              <a:ext uri="{FF2B5EF4-FFF2-40B4-BE49-F238E27FC236}">
                <a16:creationId xmlns:a16="http://schemas.microsoft.com/office/drawing/2014/main" xmlns="" id="{B7D3EE07-BCED-49F3-9C1A-636B1AA7C896}"/>
              </a:ext>
            </a:extLst>
          </p:cNvPr>
          <p:cNvSpPr txBox="1"/>
          <p:nvPr/>
        </p:nvSpPr>
        <p:spPr>
          <a:xfrm>
            <a:off x="6108466" y="1940394"/>
            <a:ext cx="5933591" cy="301175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b="1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宋元明清：</a:t>
            </a:r>
            <a:endParaRPr lang="en-US" altLang="zh-CN" sz="1600" b="1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宋代进入完全高坐时期，南宋已相当完备。桌椅开始真正进入人们的生活。但其流行初始，在上层社会还有颇大阻力。</a:t>
            </a:r>
            <a:endParaRPr lang="en-US" altLang="zh-CN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明代至清前期，封建思想也体现在家具设计上。明时椅子是表示威严的道具，宝座大椅多单独陈设在室内中心或显著位置；清式的特点是尺寸大，结构复杂，用料规范，做工精细，装饰瑰丽。</a:t>
            </a:r>
          </a:p>
        </p:txBody>
      </p:sp>
    </p:spTree>
    <p:extLst>
      <p:ext uri="{BB962C8B-B14F-4D97-AF65-F5344CB8AC3E}">
        <p14:creationId xmlns:p14="http://schemas.microsoft.com/office/powerpoint/2010/main" xmlns="" val="307509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9" grpId="0"/>
      <p:bldP spid="9" grpId="1"/>
      <p:bldP spid="10" grpId="0"/>
      <p:bldP spid="12" grpId="0"/>
      <p:bldP spid="12" grpId="1"/>
      <p:bldP spid="13" grpId="0"/>
      <p:bldP spid="13" grpId="1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图文框 17">
            <a:extLst>
              <a:ext uri="{FF2B5EF4-FFF2-40B4-BE49-F238E27FC236}">
                <a16:creationId xmlns:a16="http://schemas.microsoft.com/office/drawing/2014/main" xmlns="" id="{7266245B-8D10-49B3-A2B9-DB8C5D75DBE0}"/>
              </a:ext>
            </a:extLst>
          </p:cNvPr>
          <p:cNvSpPr/>
          <p:nvPr/>
        </p:nvSpPr>
        <p:spPr>
          <a:xfrm rot="18869533">
            <a:off x="3858164" y="977015"/>
            <a:ext cx="3029495" cy="2937348"/>
          </a:xfrm>
          <a:prstGeom prst="frame">
            <a:avLst>
              <a:gd name="adj1" fmla="val 4595"/>
            </a:avLst>
          </a:prstGeom>
          <a:noFill/>
          <a:ln w="63500">
            <a:gradFill>
              <a:gsLst>
                <a:gs pos="57000">
                  <a:srgbClr val="BD9563"/>
                </a:gs>
                <a:gs pos="100000">
                  <a:srgbClr val="F5D499">
                    <a:alpha val="73725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0DFB1"/>
              </a:solidFill>
            </a:endParaRPr>
          </a:p>
        </p:txBody>
      </p:sp>
      <p:sp>
        <p:nvSpPr>
          <p:cNvPr id="20" name="图文框 19">
            <a:extLst>
              <a:ext uri="{FF2B5EF4-FFF2-40B4-BE49-F238E27FC236}">
                <a16:creationId xmlns:a16="http://schemas.microsoft.com/office/drawing/2014/main" xmlns="" id="{A5BACD9D-CB08-433D-84F6-BD82C4D7437A}"/>
              </a:ext>
            </a:extLst>
          </p:cNvPr>
          <p:cNvSpPr/>
          <p:nvPr/>
        </p:nvSpPr>
        <p:spPr>
          <a:xfrm rot="18869533">
            <a:off x="8092260" y="977015"/>
            <a:ext cx="3029495" cy="2937348"/>
          </a:xfrm>
          <a:prstGeom prst="frame">
            <a:avLst>
              <a:gd name="adj1" fmla="val 4595"/>
            </a:avLst>
          </a:prstGeom>
          <a:noFill/>
          <a:ln w="63500">
            <a:gradFill>
              <a:gsLst>
                <a:gs pos="57000">
                  <a:srgbClr val="BD9563"/>
                </a:gs>
                <a:gs pos="100000">
                  <a:srgbClr val="F5D499">
                    <a:alpha val="73725"/>
                  </a:srgb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0DFB1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xmlns="" id="{911A68D5-E135-41A0-816E-C9AB85E81493}"/>
              </a:ext>
            </a:extLst>
          </p:cNvPr>
          <p:cNvSpPr txBox="1"/>
          <p:nvPr/>
        </p:nvSpPr>
        <p:spPr>
          <a:xfrm>
            <a:off x="9136389" y="1162045"/>
            <a:ext cx="1200329" cy="294259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440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defRPr>
            </a:lvl1pPr>
          </a:lstStyle>
          <a:p>
            <a:r>
              <a:rPr lang="zh-CN" altLang="en-US" dirty="0"/>
              <a:t>垂足而坐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xmlns="" id="{5307E0A3-ADA4-4361-BC93-0DE436657BAB}"/>
              </a:ext>
            </a:extLst>
          </p:cNvPr>
          <p:cNvSpPr txBox="1"/>
          <p:nvPr/>
        </p:nvSpPr>
        <p:spPr>
          <a:xfrm>
            <a:off x="4917936" y="1183456"/>
            <a:ext cx="1200329" cy="28997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席地而坐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B160EA1A-AD0A-4174-BF28-7049FA446D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11642" y="4083229"/>
            <a:ext cx="4348770" cy="4348770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B0EE06D4-989C-420E-A2F0-3347D58E8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869611" y="-1307932"/>
            <a:ext cx="4844004" cy="4844004"/>
          </a:xfrm>
          <a:prstGeom prst="rect">
            <a:avLst/>
          </a:prstGeom>
        </p:spPr>
      </p:pic>
      <p:sp>
        <p:nvSpPr>
          <p:cNvPr id="25" name="文本框 48">
            <a:extLst>
              <a:ext uri="{FF2B5EF4-FFF2-40B4-BE49-F238E27FC236}">
                <a16:creationId xmlns:a16="http://schemas.microsoft.com/office/drawing/2014/main" xmlns="" id="{B0D8C614-96C0-4562-B029-70179CA8A36A}"/>
              </a:ext>
            </a:extLst>
          </p:cNvPr>
          <p:cNvSpPr txBox="1"/>
          <p:nvPr/>
        </p:nvSpPr>
        <p:spPr>
          <a:xfrm>
            <a:off x="719529" y="4746097"/>
            <a:ext cx="11193070" cy="1165099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坐：敛膝危坐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/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席地跪坐，“虚坐尽后，食坐尽前”；盘足跌坐；垂足而坐；侧身斜坐。</a:t>
            </a:r>
            <a:endParaRPr lang="en-US" altLang="zh-CN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跪：跽，长跪也；单膝半跪坐。</a:t>
            </a:r>
            <a:endParaRPr lang="en-US" altLang="zh-CN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踞：蹲；箕踞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/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伸足平坐。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278B93F4-E063-4D1F-A516-32FAAE2FF32B}"/>
              </a:ext>
            </a:extLst>
          </p:cNvPr>
          <p:cNvSpPr/>
          <p:nvPr/>
        </p:nvSpPr>
        <p:spPr>
          <a:xfrm>
            <a:off x="719529" y="4083229"/>
            <a:ext cx="3675194" cy="584747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坐姿及其相关</a:t>
            </a:r>
          </a:p>
        </p:txBody>
      </p:sp>
      <p:cxnSp>
        <p:nvCxnSpPr>
          <p:cNvPr id="27" name="直接连接符 26">
            <a:extLst>
              <a:ext uri="{FF2B5EF4-FFF2-40B4-BE49-F238E27FC236}">
                <a16:creationId xmlns:a16="http://schemas.microsoft.com/office/drawing/2014/main" xmlns="" id="{47C1B891-3421-416A-8B8D-8411353CCB70}"/>
              </a:ext>
            </a:extLst>
          </p:cNvPr>
          <p:cNvCxnSpPr>
            <a:cxnSpLocks/>
          </p:cNvCxnSpPr>
          <p:nvPr/>
        </p:nvCxnSpPr>
        <p:spPr>
          <a:xfrm>
            <a:off x="719529" y="6114380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16169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0" grpId="0" animBg="1"/>
      <p:bldP spid="21" grpId="0"/>
      <p:bldP spid="2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79D027C6-A74F-4F34-A458-7E187F6157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188766" y="-1695314"/>
            <a:ext cx="6858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4672943-2841-48EF-8A61-6E69414F40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0964" y="450850"/>
            <a:ext cx="4325725" cy="59563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926BC6E0-46C9-4A06-82E6-8B00CAC86E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0364" y="2336800"/>
            <a:ext cx="3784594" cy="378459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xmlns="" id="{48C96109-29E2-4BFC-936E-417E058B02D9}"/>
              </a:ext>
            </a:extLst>
          </p:cNvPr>
          <p:cNvSpPr/>
          <p:nvPr/>
        </p:nvSpPr>
        <p:spPr>
          <a:xfrm>
            <a:off x="3976103" y="1130572"/>
            <a:ext cx="677052" cy="3612971"/>
          </a:xfrm>
          <a:prstGeom prst="rect">
            <a:avLst/>
          </a:prstGeom>
          <a:ln w="28575">
            <a:noFill/>
          </a:ln>
        </p:spPr>
        <p:txBody>
          <a:bodyPr vert="eaVert" wrap="square" lIns="91412" tIns="45706" rIns="91412" bIns="45706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楷书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06B23785-76B5-4867-9DB4-ED6CA1B56538}"/>
              </a:ext>
            </a:extLst>
          </p:cNvPr>
          <p:cNvSpPr txBox="1"/>
          <p:nvPr/>
        </p:nvSpPr>
        <p:spPr>
          <a:xfrm>
            <a:off x="5481827" y="695369"/>
            <a:ext cx="6252881" cy="420333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世界范围内使用最广泛、通用时间最长的标准字体。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楷书又称正书，或称真书。其特点是</a:t>
            </a:r>
            <a:r>
              <a:rPr lang="en-US" altLang="zh-CN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:</a:t>
            </a: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形体方正，笔画平直，可作楷模，故名。始于东汉。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方块形的汉字完全定型。</a:t>
            </a:r>
            <a:endParaRPr lang="en-US" altLang="zh-CN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en-US" sz="20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唐太宗时期是将书法作为官员考核标准的开端，是楷书发展时期，是书写历史中“法”的时代。</a:t>
            </a: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      宋朝发明印刷术以来，沿用了楷书。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1CB7B58C-BC4D-4EBF-8379-8ABC6A3871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0625" y="2692394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55061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177BD9A-EE2C-4210-BBDC-C439374843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490793" y="1508988"/>
            <a:ext cx="6858000" cy="6858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DA5005B5-BD78-4505-8656-B5E0987176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21402" y="-1724766"/>
            <a:ext cx="6858000" cy="6858000"/>
          </a:xfrm>
          <a:prstGeom prst="rect">
            <a:avLst/>
          </a:prstGeom>
        </p:spPr>
      </p:pic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xmlns="" id="{038F71FF-89ED-4BDD-BCA6-81D6B62E35A2}"/>
              </a:ext>
            </a:extLst>
          </p:cNvPr>
          <p:cNvCxnSpPr>
            <a:cxnSpLocks/>
          </p:cNvCxnSpPr>
          <p:nvPr/>
        </p:nvCxnSpPr>
        <p:spPr>
          <a:xfrm>
            <a:off x="-133220" y="6149762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7" name="文本框 48">
            <a:extLst>
              <a:ext uri="{FF2B5EF4-FFF2-40B4-BE49-F238E27FC236}">
                <a16:creationId xmlns:a16="http://schemas.microsoft.com/office/drawing/2014/main" xmlns="" id="{96C88DD5-06E8-4692-8AEF-4005D1D9A598}"/>
              </a:ext>
            </a:extLst>
          </p:cNvPr>
          <p:cNvSpPr txBox="1"/>
          <p:nvPr/>
        </p:nvSpPr>
        <p:spPr>
          <a:xfrm>
            <a:off x="3628878" y="1485139"/>
            <a:ext cx="5933591" cy="1165099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欧书于平正中见险绝，形态端庄刻厉而不板滞，紧密刚劲而不局促，是从汉隶及魏晋楷书推陈出新的结果。此文圆畅、方挺、华丽、精致、完美。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xmlns="" id="{58DBF852-80A6-48CC-BFDA-7817B4FA37AF}"/>
              </a:ext>
            </a:extLst>
          </p:cNvPr>
          <p:cNvSpPr/>
          <p:nvPr/>
        </p:nvSpPr>
        <p:spPr>
          <a:xfrm>
            <a:off x="3742129" y="924241"/>
            <a:ext cx="3675194" cy="584747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kumimoji="0" lang="zh-CN" altLang="en-US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九成宫醴泉铭</a:t>
            </a:r>
            <a:r>
              <a:rPr kumimoji="0" lang="en-US" altLang="zh-CN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kumimoji="0" lang="zh-CN" altLang="en-US" sz="3200" i="0" u="none" strike="noStrike" kern="1200" cap="none" spc="400" normalizeH="0" baseline="0" noProof="0" dirty="0">
              <a:ln>
                <a:noFill/>
              </a:ln>
              <a:solidFill>
                <a:srgbClr val="F0DFB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xmlns="" id="{720953C7-56C7-4A06-93F0-D9DD2529FF95}"/>
              </a:ext>
            </a:extLst>
          </p:cNvPr>
          <p:cNvCxnSpPr>
            <a:cxnSpLocks/>
          </p:cNvCxnSpPr>
          <p:nvPr/>
        </p:nvCxnSpPr>
        <p:spPr>
          <a:xfrm>
            <a:off x="3500744" y="2917292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文本框 48">
            <a:extLst>
              <a:ext uri="{FF2B5EF4-FFF2-40B4-BE49-F238E27FC236}">
                <a16:creationId xmlns:a16="http://schemas.microsoft.com/office/drawing/2014/main" xmlns="" id="{3357D96A-3A05-405F-99D3-A132A44F1959}"/>
              </a:ext>
            </a:extLst>
          </p:cNvPr>
          <p:cNvSpPr txBox="1"/>
          <p:nvPr/>
        </p:nvSpPr>
        <p:spPr>
          <a:xfrm>
            <a:off x="922082" y="3837090"/>
            <a:ext cx="7889135" cy="301175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r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                        楷书中最有个性、最具影响力者当属</a:t>
            </a:r>
            <a:endParaRPr lang="en-US" altLang="zh-CN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algn="r" defTabSz="913765">
              <a:lnSpc>
                <a:spcPct val="150000"/>
              </a:lnSpc>
              <a:defRPr/>
            </a:pP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                     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颜真卿，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《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告身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》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、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《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行书瀛州帖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》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中部分笔画藏锋，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《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祭侄文稿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》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、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《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争座位帖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》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、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《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大唐中兴颂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》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则碑体挺拔。</a:t>
            </a:r>
          </a:p>
          <a:p>
            <a:pPr lvl="0" algn="r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       他一生书写碑石极多，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《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多宝塔碑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》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结构端庄整密，秀媚多姿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;《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大唐中兴颂</a:t>
            </a:r>
            <a:r>
              <a:rPr lang="en-US" altLang="zh-CN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》</a:t>
            </a: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是摩崖刻石，为颜真卿最大的楷书，</a:t>
            </a:r>
            <a:endParaRPr lang="en-US" altLang="zh-CN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r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书法方正平稳，不露筋骨。开碑体楷书一派气象。</a:t>
            </a:r>
            <a:endParaRPr lang="en-US" altLang="zh-CN" sz="1600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r" defTabSz="913765">
              <a:lnSpc>
                <a:spcPct val="150000"/>
              </a:lnSpc>
              <a:defRPr/>
            </a:pPr>
            <a:r>
              <a:rPr lang="zh-CN" altLang="en-US" sz="16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               其字技术含量不高，米芾直比之为“田家汉”，然其浑厚、雄壮、威武、磅礴大气，刚烈在外，尽显儒将风采。                 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6BD04047-B461-4C94-AE48-4FCD0C1E2C93}"/>
              </a:ext>
            </a:extLst>
          </p:cNvPr>
          <p:cNvSpPr/>
          <p:nvPr/>
        </p:nvSpPr>
        <p:spPr>
          <a:xfrm>
            <a:off x="5273408" y="3308810"/>
            <a:ext cx="3675194" cy="584747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marL="0" marR="0" lvl="0" indent="0" algn="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kumimoji="0" lang="zh-CN" altLang="en-US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多宝塔碑</a:t>
            </a:r>
            <a:r>
              <a:rPr kumimoji="0" lang="en-US" altLang="zh-CN" sz="3200" i="0" u="none" strike="noStrike" kern="1200" cap="none" spc="400" normalizeH="0" baseline="0" noProof="0" dirty="0">
                <a:ln>
                  <a:noFill/>
                </a:ln>
                <a:solidFill>
                  <a:srgbClr val="F0DFB1"/>
                </a:solidFill>
                <a:effectLst/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endParaRPr kumimoji="0" lang="zh-CN" altLang="en-US" sz="3200" i="0" u="none" strike="noStrike" kern="1200" cap="none" spc="400" normalizeH="0" baseline="0" noProof="0" dirty="0">
              <a:ln>
                <a:noFill/>
              </a:ln>
              <a:solidFill>
                <a:srgbClr val="F0DFB1"/>
              </a:solidFill>
              <a:effectLst/>
              <a:uLnTx/>
              <a:uFillTx/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85A91BF-A22B-4BB6-A690-8EFF2A7826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0020" y="2383185"/>
            <a:ext cx="2449898" cy="4336320"/>
          </a:xfrm>
          <a:prstGeom prst="roundRect">
            <a:avLst/>
          </a:prstGeom>
          <a:ln>
            <a:solidFill>
              <a:srgbClr val="F0DFB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15" name="Picture 38" descr="2009031523172161509">
            <a:extLst>
              <a:ext uri="{FF2B5EF4-FFF2-40B4-BE49-F238E27FC236}">
                <a16:creationId xmlns:a16="http://schemas.microsoft.com/office/drawing/2014/main" xmlns="" id="{5C2CC636-3597-4667-B174-CBEB21743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5005" y="613694"/>
            <a:ext cx="2520950" cy="3733800"/>
          </a:xfrm>
          <a:prstGeom prst="roundRect">
            <a:avLst/>
          </a:prstGeom>
          <a:noFill/>
          <a:ln w="9525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363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DC137B5-CB77-450D-A47C-EE53E1C55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351" y="1403178"/>
            <a:ext cx="6858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7AC6272-87B3-4519-9E74-1628A5494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2849" y="-458764"/>
            <a:ext cx="6858000" cy="6858000"/>
          </a:xfrm>
          <a:prstGeom prst="rect">
            <a:avLst/>
          </a:prstGeom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xmlns="" id="{A4C43E6D-0873-4FC0-B6E1-35458B829E45}"/>
              </a:ext>
            </a:extLst>
          </p:cNvPr>
          <p:cNvSpPr txBox="1"/>
          <p:nvPr/>
        </p:nvSpPr>
        <p:spPr>
          <a:xfrm>
            <a:off x="804112" y="4572456"/>
            <a:ext cx="9466144" cy="171473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algn="ctr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颜真卿在历代书法家中影响层面可谓最广，其字体尤为浑厚，与柳公权并称。</a:t>
            </a:r>
          </a:p>
          <a:p>
            <a:pPr lvl="0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  书写的“尊法”，即遵守楷模。这楷模不仅仅是字的优美，更是字帖背后，写字者同样优美的人格。为何楷书以颜真卿为“法”？颜真卿的楷书方正平直，浑厚刚劲，他本人也是立身端正，刚直不屈。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6744E5D-CF63-42EA-94EA-E8C37841C83E}"/>
              </a:ext>
            </a:extLst>
          </p:cNvPr>
          <p:cNvSpPr/>
          <p:nvPr/>
        </p:nvSpPr>
        <p:spPr>
          <a:xfrm>
            <a:off x="4258403" y="3119082"/>
            <a:ext cx="3675194" cy="1077190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lvl="0" algn="ctr" defTabSz="913765">
              <a:defRPr/>
            </a:pPr>
            <a:r>
              <a:rPr lang="zh-CN" altLang="en-US" sz="32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“篆隶楷行草，颜柳赵二王”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C62FA30D-02B4-408D-A596-8923AC7159D3}"/>
              </a:ext>
            </a:extLst>
          </p:cNvPr>
          <p:cNvCxnSpPr>
            <a:cxnSpLocks/>
          </p:cNvCxnSpPr>
          <p:nvPr/>
        </p:nvCxnSpPr>
        <p:spPr>
          <a:xfrm>
            <a:off x="933564" y="6500836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06B60C-DDAA-43CC-A81B-7FCC72AD6DB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5" t="4" r="1822" b="30990"/>
          <a:stretch/>
        </p:blipFill>
        <p:spPr>
          <a:xfrm>
            <a:off x="7487243" y="265922"/>
            <a:ext cx="3341813" cy="316307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CF9ACBE-6C69-4D4E-A433-895A4CD5C25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5051" t="2394" r="797" b="-2394"/>
          <a:stretch/>
        </p:blipFill>
        <p:spPr>
          <a:xfrm>
            <a:off x="1362912" y="216874"/>
            <a:ext cx="3228840" cy="4269001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424707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="" id="{E4D5AE3D-03E7-449B-A320-DE0F2FF36E9A}"/>
              </a:ext>
            </a:extLst>
          </p:cNvPr>
          <p:cNvSpPr/>
          <p:nvPr/>
        </p:nvSpPr>
        <p:spPr>
          <a:xfrm>
            <a:off x="2333808" y="400533"/>
            <a:ext cx="938340" cy="938340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413938BC-64EB-4201-8B87-22A7B2C6F8AC}"/>
              </a:ext>
            </a:extLst>
          </p:cNvPr>
          <p:cNvSpPr/>
          <p:nvPr/>
        </p:nvSpPr>
        <p:spPr>
          <a:xfrm>
            <a:off x="-4526686" y="557276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5288E1-FF72-4B98-9DE2-6FD0D9B8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7951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CD37235-3E3F-4F8E-9FE3-7317D605478E}"/>
              </a:ext>
            </a:extLst>
          </p:cNvPr>
          <p:cNvSpPr/>
          <p:nvPr/>
        </p:nvSpPr>
        <p:spPr>
          <a:xfrm>
            <a:off x="805068" y="3785325"/>
            <a:ext cx="9779044" cy="33290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872 w 6572343"/>
              <a:gd name="connsiteY0" fmla="*/ 20611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5674 w 7603145"/>
              <a:gd name="connsiteY0" fmla="*/ 2061104 h 3465697"/>
              <a:gd name="connsiteX1" fmla="*/ 2181058 w 7603145"/>
              <a:gd name="connsiteY1" fmla="*/ 666778 h 3465697"/>
              <a:gd name="connsiteX2" fmla="*/ 3266574 w 7603145"/>
              <a:gd name="connsiteY2" fmla="*/ 1274372 h 3465697"/>
              <a:gd name="connsiteX3" fmla="*/ 4072690 w 7603145"/>
              <a:gd name="connsiteY3" fmla="*/ 95278 h 3465697"/>
              <a:gd name="connsiteX4" fmla="*/ 4590048 w 7603145"/>
              <a:gd name="connsiteY4" fmla="*/ 263720 h 3465697"/>
              <a:gd name="connsiteX5" fmla="*/ 5035216 w 7603145"/>
              <a:gd name="connsiteY5" fmla="*/ 1791730 h 3465697"/>
              <a:gd name="connsiteX6" fmla="*/ 5781174 w 7603145"/>
              <a:gd name="connsiteY6" fmla="*/ 1033741 h 3465697"/>
              <a:gd name="connsiteX7" fmla="*/ 6851984 w 7603145"/>
              <a:gd name="connsiteY7" fmla="*/ 2670036 h 3465697"/>
              <a:gd name="connsiteX8" fmla="*/ 7236995 w 7603145"/>
              <a:gd name="connsiteY8" fmla="*/ 3271615 h 3465697"/>
              <a:gd name="connsiteX9" fmla="*/ 1365584 w 7603145"/>
              <a:gd name="connsiteY9" fmla="*/ 3379899 h 3465697"/>
              <a:gd name="connsiteX10" fmla="*/ 1714500 w 7603145"/>
              <a:gd name="connsiteY10" fmla="*/ 2092520 h 3465697"/>
              <a:gd name="connsiteX11" fmla="*/ 0 w 7603145"/>
              <a:gd name="connsiteY11" fmla="*/ 2346520 h 3465697"/>
              <a:gd name="connsiteX0" fmla="*/ 1247274 w 7704745"/>
              <a:gd name="connsiteY0" fmla="*/ 20611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92100 w 7704745"/>
              <a:gd name="connsiteY11" fmla="*/ 314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2037761 w 8139632"/>
              <a:gd name="connsiteY0" fmla="*/ 2099204 h 3399352"/>
              <a:gd name="connsiteX1" fmla="*/ 2717545 w 8139632"/>
              <a:gd name="connsiteY1" fmla="*/ 666778 h 3399352"/>
              <a:gd name="connsiteX2" fmla="*/ 3803061 w 8139632"/>
              <a:gd name="connsiteY2" fmla="*/ 1274372 h 3399352"/>
              <a:gd name="connsiteX3" fmla="*/ 4609177 w 8139632"/>
              <a:gd name="connsiteY3" fmla="*/ 95278 h 3399352"/>
              <a:gd name="connsiteX4" fmla="*/ 5126535 w 8139632"/>
              <a:gd name="connsiteY4" fmla="*/ 263720 h 3399352"/>
              <a:gd name="connsiteX5" fmla="*/ 5571703 w 8139632"/>
              <a:gd name="connsiteY5" fmla="*/ 1791730 h 3399352"/>
              <a:gd name="connsiteX6" fmla="*/ 6317661 w 8139632"/>
              <a:gd name="connsiteY6" fmla="*/ 1033741 h 3399352"/>
              <a:gd name="connsiteX7" fmla="*/ 7388471 w 8139632"/>
              <a:gd name="connsiteY7" fmla="*/ 2670036 h 3399352"/>
              <a:gd name="connsiteX8" fmla="*/ 7773482 w 8139632"/>
              <a:gd name="connsiteY8" fmla="*/ 3271615 h 3399352"/>
              <a:gd name="connsiteX9" fmla="*/ 1902071 w 8139632"/>
              <a:gd name="connsiteY9" fmla="*/ 3379899 h 3399352"/>
              <a:gd name="connsiteX10" fmla="*/ 434887 w 8139632"/>
              <a:gd name="connsiteY10" fmla="*/ 2994220 h 3399352"/>
              <a:gd name="connsiteX11" fmla="*/ 650787 w 8139632"/>
              <a:gd name="connsiteY11" fmla="*/ 263720 h 3399352"/>
              <a:gd name="connsiteX0" fmla="*/ 1643816 w 7745687"/>
              <a:gd name="connsiteY0" fmla="*/ 2099204 h 3399352"/>
              <a:gd name="connsiteX1" fmla="*/ 2323600 w 7745687"/>
              <a:gd name="connsiteY1" fmla="*/ 666778 h 3399352"/>
              <a:gd name="connsiteX2" fmla="*/ 3409116 w 7745687"/>
              <a:gd name="connsiteY2" fmla="*/ 1274372 h 3399352"/>
              <a:gd name="connsiteX3" fmla="*/ 4215232 w 7745687"/>
              <a:gd name="connsiteY3" fmla="*/ 95278 h 3399352"/>
              <a:gd name="connsiteX4" fmla="*/ 4732590 w 7745687"/>
              <a:gd name="connsiteY4" fmla="*/ 263720 h 3399352"/>
              <a:gd name="connsiteX5" fmla="*/ 5177758 w 7745687"/>
              <a:gd name="connsiteY5" fmla="*/ 1791730 h 3399352"/>
              <a:gd name="connsiteX6" fmla="*/ 5923716 w 7745687"/>
              <a:gd name="connsiteY6" fmla="*/ 1033741 h 3399352"/>
              <a:gd name="connsiteX7" fmla="*/ 6994526 w 7745687"/>
              <a:gd name="connsiteY7" fmla="*/ 2670036 h 3399352"/>
              <a:gd name="connsiteX8" fmla="*/ 7379537 w 7745687"/>
              <a:gd name="connsiteY8" fmla="*/ 3271615 h 3399352"/>
              <a:gd name="connsiteX9" fmla="*/ 1508126 w 7745687"/>
              <a:gd name="connsiteY9" fmla="*/ 3379899 h 3399352"/>
              <a:gd name="connsiteX10" fmla="*/ 40942 w 7745687"/>
              <a:gd name="connsiteY10" fmla="*/ 2994220 h 3399352"/>
              <a:gd name="connsiteX11" fmla="*/ 955342 w 7745687"/>
              <a:gd name="connsiteY11" fmla="*/ 1254320 h 3399352"/>
              <a:gd name="connsiteX0" fmla="*/ 1604897 w 7706768"/>
              <a:gd name="connsiteY0" fmla="*/ 2099204 h 3399352"/>
              <a:gd name="connsiteX1" fmla="*/ 2284681 w 7706768"/>
              <a:gd name="connsiteY1" fmla="*/ 666778 h 3399352"/>
              <a:gd name="connsiteX2" fmla="*/ 3370197 w 7706768"/>
              <a:gd name="connsiteY2" fmla="*/ 1274372 h 3399352"/>
              <a:gd name="connsiteX3" fmla="*/ 4176313 w 7706768"/>
              <a:gd name="connsiteY3" fmla="*/ 95278 h 3399352"/>
              <a:gd name="connsiteX4" fmla="*/ 4693671 w 7706768"/>
              <a:gd name="connsiteY4" fmla="*/ 263720 h 3399352"/>
              <a:gd name="connsiteX5" fmla="*/ 5138839 w 7706768"/>
              <a:gd name="connsiteY5" fmla="*/ 1791730 h 3399352"/>
              <a:gd name="connsiteX6" fmla="*/ 5884797 w 7706768"/>
              <a:gd name="connsiteY6" fmla="*/ 1033741 h 3399352"/>
              <a:gd name="connsiteX7" fmla="*/ 6955607 w 7706768"/>
              <a:gd name="connsiteY7" fmla="*/ 2670036 h 3399352"/>
              <a:gd name="connsiteX8" fmla="*/ 7340618 w 7706768"/>
              <a:gd name="connsiteY8" fmla="*/ 3271615 h 3399352"/>
              <a:gd name="connsiteX9" fmla="*/ 1469207 w 7706768"/>
              <a:gd name="connsiteY9" fmla="*/ 3379899 h 3399352"/>
              <a:gd name="connsiteX10" fmla="*/ 2023 w 7706768"/>
              <a:gd name="connsiteY10" fmla="*/ 2994220 h 3399352"/>
              <a:gd name="connsiteX11" fmla="*/ 1043423 w 7706768"/>
              <a:gd name="connsiteY11" fmla="*/ 632020 h 3399352"/>
              <a:gd name="connsiteX0" fmla="*/ 1602874 w 7704745"/>
              <a:gd name="connsiteY0" fmla="*/ 2105419 h 3405567"/>
              <a:gd name="connsiteX1" fmla="*/ 2282658 w 7704745"/>
              <a:gd name="connsiteY1" fmla="*/ 672993 h 3405567"/>
              <a:gd name="connsiteX2" fmla="*/ 3368174 w 7704745"/>
              <a:gd name="connsiteY2" fmla="*/ 1280587 h 3405567"/>
              <a:gd name="connsiteX3" fmla="*/ 4174290 w 7704745"/>
              <a:gd name="connsiteY3" fmla="*/ 101493 h 3405567"/>
              <a:gd name="connsiteX4" fmla="*/ 4691648 w 7704745"/>
              <a:gd name="connsiteY4" fmla="*/ 269935 h 3405567"/>
              <a:gd name="connsiteX5" fmla="*/ 5136816 w 7704745"/>
              <a:gd name="connsiteY5" fmla="*/ 1797945 h 3405567"/>
              <a:gd name="connsiteX6" fmla="*/ 5882774 w 7704745"/>
              <a:gd name="connsiteY6" fmla="*/ 1039956 h 3405567"/>
              <a:gd name="connsiteX7" fmla="*/ 6953584 w 7704745"/>
              <a:gd name="connsiteY7" fmla="*/ 2676251 h 3405567"/>
              <a:gd name="connsiteX8" fmla="*/ 7338595 w 7704745"/>
              <a:gd name="connsiteY8" fmla="*/ 3277830 h 3405567"/>
              <a:gd name="connsiteX9" fmla="*/ 1467184 w 7704745"/>
              <a:gd name="connsiteY9" fmla="*/ 3386114 h 3405567"/>
              <a:gd name="connsiteX10" fmla="*/ 0 w 7704745"/>
              <a:gd name="connsiteY10" fmla="*/ 3000435 h 3405567"/>
              <a:gd name="connsiteX11" fmla="*/ 1041400 w 7704745"/>
              <a:gd name="connsiteY11" fmla="*/ 638235 h 3405567"/>
              <a:gd name="connsiteX0" fmla="*/ 2542674 w 8644545"/>
              <a:gd name="connsiteY0" fmla="*/ 2099205 h 3386524"/>
              <a:gd name="connsiteX1" fmla="*/ 3222458 w 8644545"/>
              <a:gd name="connsiteY1" fmla="*/ 666779 h 3386524"/>
              <a:gd name="connsiteX2" fmla="*/ 4307974 w 8644545"/>
              <a:gd name="connsiteY2" fmla="*/ 1274373 h 3386524"/>
              <a:gd name="connsiteX3" fmla="*/ 5114090 w 8644545"/>
              <a:gd name="connsiteY3" fmla="*/ 95279 h 3386524"/>
              <a:gd name="connsiteX4" fmla="*/ 5631448 w 8644545"/>
              <a:gd name="connsiteY4" fmla="*/ 263721 h 3386524"/>
              <a:gd name="connsiteX5" fmla="*/ 6076616 w 8644545"/>
              <a:gd name="connsiteY5" fmla="*/ 1791731 h 3386524"/>
              <a:gd name="connsiteX6" fmla="*/ 6822574 w 8644545"/>
              <a:gd name="connsiteY6" fmla="*/ 1033742 h 3386524"/>
              <a:gd name="connsiteX7" fmla="*/ 7893384 w 8644545"/>
              <a:gd name="connsiteY7" fmla="*/ 2670037 h 3386524"/>
              <a:gd name="connsiteX8" fmla="*/ 8278395 w 8644545"/>
              <a:gd name="connsiteY8" fmla="*/ 3271616 h 3386524"/>
              <a:gd name="connsiteX9" fmla="*/ 2406984 w 8644545"/>
              <a:gd name="connsiteY9" fmla="*/ 3379900 h 3386524"/>
              <a:gd name="connsiteX10" fmla="*/ 0 w 8644545"/>
              <a:gd name="connsiteY10" fmla="*/ 3375221 h 3386524"/>
              <a:gd name="connsiteX11" fmla="*/ 1981200 w 8644545"/>
              <a:gd name="connsiteY11" fmla="*/ 632021 h 3386524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5165112 w 8644545"/>
              <a:gd name="connsiteY5" fmla="*/ 2069725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55436"/>
              <a:gd name="connsiteY0" fmla="*/ 2334668 h 3621987"/>
              <a:gd name="connsiteX1" fmla="*/ 3311358 w 8655436"/>
              <a:gd name="connsiteY1" fmla="*/ 2832642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2334668 h 3621987"/>
              <a:gd name="connsiteX1" fmla="*/ 2834890 w 8655436"/>
              <a:gd name="connsiteY1" fmla="*/ 2619990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1903531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213410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213410 w 8655436"/>
              <a:gd name="connsiteY1" fmla="*/ 2551004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14033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133073 w 9074476"/>
              <a:gd name="connsiteY0" fmla="*/ 1882910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54534 w 9110257"/>
              <a:gd name="connsiteY0" fmla="*/ 1053571 h 3191494"/>
              <a:gd name="connsiteX1" fmla="*/ 2564651 w 9110257"/>
              <a:gd name="connsiteY1" fmla="*/ 2487209 h 3191494"/>
              <a:gd name="connsiteX2" fmla="*/ 2815489 w 9110257"/>
              <a:gd name="connsiteY2" fmla="*/ 1228199 h 3191494"/>
              <a:gd name="connsiteX3" fmla="*/ 3165852 w 9110257"/>
              <a:gd name="connsiteY3" fmla="*/ 70370 h 3191494"/>
              <a:gd name="connsiteX4" fmla="*/ 4325407 w 9110257"/>
              <a:gd name="connsiteY4" fmla="*/ 1897491 h 3191494"/>
              <a:gd name="connsiteX5" fmla="*/ 5619933 w 9110257"/>
              <a:gd name="connsiteY5" fmla="*/ 1639232 h 3191494"/>
              <a:gd name="connsiteX6" fmla="*/ 6925223 w 9110257"/>
              <a:gd name="connsiteY6" fmla="*/ 9372 h 3191494"/>
              <a:gd name="connsiteX7" fmla="*/ 8348205 w 9110257"/>
              <a:gd name="connsiteY7" fmla="*/ 2475007 h 3191494"/>
              <a:gd name="connsiteX8" fmla="*/ 8733216 w 9110257"/>
              <a:gd name="connsiteY8" fmla="*/ 3076586 h 3191494"/>
              <a:gd name="connsiteX9" fmla="*/ 2861805 w 9110257"/>
              <a:gd name="connsiteY9" fmla="*/ 3184870 h 3191494"/>
              <a:gd name="connsiteX10" fmla="*/ 454821 w 9110257"/>
              <a:gd name="connsiteY10" fmla="*/ 3180191 h 3191494"/>
              <a:gd name="connsiteX11" fmla="*/ 272188 w 9110257"/>
              <a:gd name="connsiteY11" fmla="*/ 2471355 h 3191494"/>
              <a:gd name="connsiteX0" fmla="*/ 1766426 w 9122149"/>
              <a:gd name="connsiteY0" fmla="*/ 1053571 h 3307782"/>
              <a:gd name="connsiteX1" fmla="*/ 2576543 w 9122149"/>
              <a:gd name="connsiteY1" fmla="*/ 2487209 h 3307782"/>
              <a:gd name="connsiteX2" fmla="*/ 2827381 w 9122149"/>
              <a:gd name="connsiteY2" fmla="*/ 1228199 h 3307782"/>
              <a:gd name="connsiteX3" fmla="*/ 3177744 w 9122149"/>
              <a:gd name="connsiteY3" fmla="*/ 70370 h 3307782"/>
              <a:gd name="connsiteX4" fmla="*/ 4337299 w 9122149"/>
              <a:gd name="connsiteY4" fmla="*/ 1897491 h 3307782"/>
              <a:gd name="connsiteX5" fmla="*/ 5631825 w 9122149"/>
              <a:gd name="connsiteY5" fmla="*/ 1639232 h 3307782"/>
              <a:gd name="connsiteX6" fmla="*/ 6937115 w 9122149"/>
              <a:gd name="connsiteY6" fmla="*/ 9372 h 3307782"/>
              <a:gd name="connsiteX7" fmla="*/ 8360097 w 9122149"/>
              <a:gd name="connsiteY7" fmla="*/ 2475007 h 3307782"/>
              <a:gd name="connsiteX8" fmla="*/ 8745108 w 9122149"/>
              <a:gd name="connsiteY8" fmla="*/ 3076586 h 3307782"/>
              <a:gd name="connsiteX9" fmla="*/ 2873697 w 9122149"/>
              <a:gd name="connsiteY9" fmla="*/ 3184870 h 3307782"/>
              <a:gd name="connsiteX10" fmla="*/ 404565 w 9122149"/>
              <a:gd name="connsiteY10" fmla="*/ 3307782 h 3307782"/>
              <a:gd name="connsiteX11" fmla="*/ 284080 w 9122149"/>
              <a:gd name="connsiteY11" fmla="*/ 2471355 h 3307782"/>
              <a:gd name="connsiteX0" fmla="*/ 2137993 w 9493716"/>
              <a:gd name="connsiteY0" fmla="*/ 1053571 h 3307782"/>
              <a:gd name="connsiteX1" fmla="*/ 2948110 w 9493716"/>
              <a:gd name="connsiteY1" fmla="*/ 2487209 h 3307782"/>
              <a:gd name="connsiteX2" fmla="*/ 3198948 w 9493716"/>
              <a:gd name="connsiteY2" fmla="*/ 1228199 h 3307782"/>
              <a:gd name="connsiteX3" fmla="*/ 3549311 w 9493716"/>
              <a:gd name="connsiteY3" fmla="*/ 70370 h 3307782"/>
              <a:gd name="connsiteX4" fmla="*/ 4708866 w 9493716"/>
              <a:gd name="connsiteY4" fmla="*/ 1897491 h 3307782"/>
              <a:gd name="connsiteX5" fmla="*/ 6003392 w 9493716"/>
              <a:gd name="connsiteY5" fmla="*/ 1639232 h 3307782"/>
              <a:gd name="connsiteX6" fmla="*/ 7308682 w 9493716"/>
              <a:gd name="connsiteY6" fmla="*/ 9372 h 3307782"/>
              <a:gd name="connsiteX7" fmla="*/ 8731664 w 9493716"/>
              <a:gd name="connsiteY7" fmla="*/ 2475007 h 3307782"/>
              <a:gd name="connsiteX8" fmla="*/ 9116675 w 9493716"/>
              <a:gd name="connsiteY8" fmla="*/ 3076586 h 3307782"/>
              <a:gd name="connsiteX9" fmla="*/ 3245264 w 9493716"/>
              <a:gd name="connsiteY9" fmla="*/ 3184870 h 3307782"/>
              <a:gd name="connsiteX10" fmla="*/ 776132 w 9493716"/>
              <a:gd name="connsiteY10" fmla="*/ 3307782 h 3307782"/>
              <a:gd name="connsiteX11" fmla="*/ 655647 w 9493716"/>
              <a:gd name="connsiteY11" fmla="*/ 2471355 h 3307782"/>
              <a:gd name="connsiteX0" fmla="*/ 2170814 w 9526537"/>
              <a:gd name="connsiteY0" fmla="*/ 1053571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066041 w 9526537"/>
              <a:gd name="connsiteY2" fmla="*/ 118566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582132 w 9526537"/>
              <a:gd name="connsiteY3" fmla="*/ 70541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960216 w 9526537"/>
              <a:gd name="connsiteY1" fmla="*/ 2147138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25 h 3333638"/>
              <a:gd name="connsiteX1" fmla="*/ 2960216 w 9526537"/>
              <a:gd name="connsiteY1" fmla="*/ 2147126 h 3333638"/>
              <a:gd name="connsiteX2" fmla="*/ 3356066 w 9526537"/>
              <a:gd name="connsiteY2" fmla="*/ 1207094 h 3333638"/>
              <a:gd name="connsiteX3" fmla="*/ 3934305 w 9526537"/>
              <a:gd name="connsiteY3" fmla="*/ 49264 h 3333638"/>
              <a:gd name="connsiteX4" fmla="*/ 5217292 w 9526537"/>
              <a:gd name="connsiteY4" fmla="*/ 2055070 h 3333638"/>
              <a:gd name="connsiteX5" fmla="*/ 6036213 w 9526537"/>
              <a:gd name="connsiteY5" fmla="*/ 1639391 h 3333638"/>
              <a:gd name="connsiteX6" fmla="*/ 7341503 w 9526537"/>
              <a:gd name="connsiteY6" fmla="*/ 9531 h 3333638"/>
              <a:gd name="connsiteX7" fmla="*/ 8764485 w 9526537"/>
              <a:gd name="connsiteY7" fmla="*/ 2475166 h 3333638"/>
              <a:gd name="connsiteX8" fmla="*/ 9149496 w 9526537"/>
              <a:gd name="connsiteY8" fmla="*/ 3076745 h 3333638"/>
              <a:gd name="connsiteX9" fmla="*/ 3278085 w 9526537"/>
              <a:gd name="connsiteY9" fmla="*/ 3185029 h 3333638"/>
              <a:gd name="connsiteX10" fmla="*/ 808953 w 9526537"/>
              <a:gd name="connsiteY10" fmla="*/ 3307941 h 3333638"/>
              <a:gd name="connsiteX11" fmla="*/ 688468 w 9526537"/>
              <a:gd name="connsiteY11" fmla="*/ 2471514 h 3333638"/>
              <a:gd name="connsiteX0" fmla="*/ 1777210 w 9526537"/>
              <a:gd name="connsiteY0" fmla="*/ 1170459 h 3386572"/>
              <a:gd name="connsiteX1" fmla="*/ 2960216 w 9526537"/>
              <a:gd name="connsiteY1" fmla="*/ 2200060 h 3386572"/>
              <a:gd name="connsiteX2" fmla="*/ 3356066 w 9526537"/>
              <a:gd name="connsiteY2" fmla="*/ 1260028 h 3386572"/>
              <a:gd name="connsiteX3" fmla="*/ 4255979 w 9526537"/>
              <a:gd name="connsiteY3" fmla="*/ 13298 h 3386572"/>
              <a:gd name="connsiteX4" fmla="*/ 5217292 w 9526537"/>
              <a:gd name="connsiteY4" fmla="*/ 2108004 h 3386572"/>
              <a:gd name="connsiteX5" fmla="*/ 6036213 w 9526537"/>
              <a:gd name="connsiteY5" fmla="*/ 1692325 h 3386572"/>
              <a:gd name="connsiteX6" fmla="*/ 7341503 w 9526537"/>
              <a:gd name="connsiteY6" fmla="*/ 62465 h 3386572"/>
              <a:gd name="connsiteX7" fmla="*/ 8764485 w 9526537"/>
              <a:gd name="connsiteY7" fmla="*/ 2528100 h 3386572"/>
              <a:gd name="connsiteX8" fmla="*/ 9149496 w 9526537"/>
              <a:gd name="connsiteY8" fmla="*/ 3129679 h 3386572"/>
              <a:gd name="connsiteX9" fmla="*/ 3278085 w 9526537"/>
              <a:gd name="connsiteY9" fmla="*/ 3237963 h 3386572"/>
              <a:gd name="connsiteX10" fmla="*/ 808953 w 9526537"/>
              <a:gd name="connsiteY10" fmla="*/ 3360875 h 3386572"/>
              <a:gd name="connsiteX11" fmla="*/ 688468 w 9526537"/>
              <a:gd name="connsiteY11" fmla="*/ 2524448 h 3386572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036213 w 9526537"/>
              <a:gd name="connsiteY5" fmla="*/ 16913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135190 w 9526537"/>
              <a:gd name="connsiteY5" fmla="*/ 18945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140 h 3385253"/>
              <a:gd name="connsiteX1" fmla="*/ 2960216 w 9526537"/>
              <a:gd name="connsiteY1" fmla="*/ 2198741 h 3385253"/>
              <a:gd name="connsiteX2" fmla="*/ 3504531 w 9526537"/>
              <a:gd name="connsiteY2" fmla="*/ 1284109 h 3385253"/>
              <a:gd name="connsiteX3" fmla="*/ 4255979 w 9526537"/>
              <a:gd name="connsiteY3" fmla="*/ 11979 h 3385253"/>
              <a:gd name="connsiteX4" fmla="*/ 5365757 w 9526537"/>
              <a:gd name="connsiteY4" fmla="*/ 2093985 h 3385253"/>
              <a:gd name="connsiteX5" fmla="*/ 6135190 w 9526537"/>
              <a:gd name="connsiteY5" fmla="*/ 1894206 h 3385253"/>
              <a:gd name="connsiteX6" fmla="*/ 7341503 w 9526537"/>
              <a:gd name="connsiteY6" fmla="*/ 61146 h 3385253"/>
              <a:gd name="connsiteX7" fmla="*/ 8764485 w 9526537"/>
              <a:gd name="connsiteY7" fmla="*/ 2526781 h 3385253"/>
              <a:gd name="connsiteX8" fmla="*/ 9149496 w 9526537"/>
              <a:gd name="connsiteY8" fmla="*/ 3128360 h 3385253"/>
              <a:gd name="connsiteX9" fmla="*/ 3278085 w 9526537"/>
              <a:gd name="connsiteY9" fmla="*/ 3236644 h 3385253"/>
              <a:gd name="connsiteX10" fmla="*/ 808953 w 9526537"/>
              <a:gd name="connsiteY10" fmla="*/ 3359556 h 3385253"/>
              <a:gd name="connsiteX11" fmla="*/ 688468 w 9526537"/>
              <a:gd name="connsiteY11" fmla="*/ 2523129 h 3385253"/>
              <a:gd name="connsiteX0" fmla="*/ 1777210 w 9526537"/>
              <a:gd name="connsiteY0" fmla="*/ 1167789 h 3383902"/>
              <a:gd name="connsiteX1" fmla="*/ 2960216 w 9526537"/>
              <a:gd name="connsiteY1" fmla="*/ 2197390 h 3383902"/>
              <a:gd name="connsiteX2" fmla="*/ 3714856 w 9526537"/>
              <a:gd name="connsiteY2" fmla="*/ 1320858 h 3383902"/>
              <a:gd name="connsiteX3" fmla="*/ 4255979 w 9526537"/>
              <a:gd name="connsiteY3" fmla="*/ 10628 h 3383902"/>
              <a:gd name="connsiteX4" fmla="*/ 5365757 w 9526537"/>
              <a:gd name="connsiteY4" fmla="*/ 2092634 h 3383902"/>
              <a:gd name="connsiteX5" fmla="*/ 6135190 w 9526537"/>
              <a:gd name="connsiteY5" fmla="*/ 1892855 h 3383902"/>
              <a:gd name="connsiteX6" fmla="*/ 7341503 w 9526537"/>
              <a:gd name="connsiteY6" fmla="*/ 59795 h 3383902"/>
              <a:gd name="connsiteX7" fmla="*/ 8764485 w 9526537"/>
              <a:gd name="connsiteY7" fmla="*/ 2525430 h 3383902"/>
              <a:gd name="connsiteX8" fmla="*/ 9149496 w 9526537"/>
              <a:gd name="connsiteY8" fmla="*/ 3127009 h 3383902"/>
              <a:gd name="connsiteX9" fmla="*/ 3278085 w 9526537"/>
              <a:gd name="connsiteY9" fmla="*/ 3235293 h 3383902"/>
              <a:gd name="connsiteX10" fmla="*/ 808953 w 9526537"/>
              <a:gd name="connsiteY10" fmla="*/ 3358205 h 3383902"/>
              <a:gd name="connsiteX11" fmla="*/ 688468 w 9526537"/>
              <a:gd name="connsiteY11" fmla="*/ 2521778 h 3383902"/>
              <a:gd name="connsiteX0" fmla="*/ 1777210 w 9526537"/>
              <a:gd name="connsiteY0" fmla="*/ 1167733 h 3383846"/>
              <a:gd name="connsiteX1" fmla="*/ 3182914 w 9526537"/>
              <a:gd name="connsiteY1" fmla="*/ 2159234 h 3383846"/>
              <a:gd name="connsiteX2" fmla="*/ 3714856 w 9526537"/>
              <a:gd name="connsiteY2" fmla="*/ 1320802 h 3383846"/>
              <a:gd name="connsiteX3" fmla="*/ 4255979 w 9526537"/>
              <a:gd name="connsiteY3" fmla="*/ 10572 h 3383846"/>
              <a:gd name="connsiteX4" fmla="*/ 5365757 w 9526537"/>
              <a:gd name="connsiteY4" fmla="*/ 2092578 h 3383846"/>
              <a:gd name="connsiteX5" fmla="*/ 6135190 w 9526537"/>
              <a:gd name="connsiteY5" fmla="*/ 1892799 h 3383846"/>
              <a:gd name="connsiteX6" fmla="*/ 7341503 w 9526537"/>
              <a:gd name="connsiteY6" fmla="*/ 59739 h 3383846"/>
              <a:gd name="connsiteX7" fmla="*/ 8764485 w 9526537"/>
              <a:gd name="connsiteY7" fmla="*/ 2525374 h 3383846"/>
              <a:gd name="connsiteX8" fmla="*/ 9149496 w 9526537"/>
              <a:gd name="connsiteY8" fmla="*/ 3126953 h 3383846"/>
              <a:gd name="connsiteX9" fmla="*/ 3278085 w 9526537"/>
              <a:gd name="connsiteY9" fmla="*/ 3235237 h 3383846"/>
              <a:gd name="connsiteX10" fmla="*/ 808953 w 9526537"/>
              <a:gd name="connsiteY10" fmla="*/ 3358149 h 3383846"/>
              <a:gd name="connsiteX11" fmla="*/ 688468 w 9526537"/>
              <a:gd name="connsiteY11" fmla="*/ 2521722 h 3383846"/>
              <a:gd name="connsiteX0" fmla="*/ 1777210 w 9526537"/>
              <a:gd name="connsiteY0" fmla="*/ 1112975 h 3329088"/>
              <a:gd name="connsiteX1" fmla="*/ 3182914 w 9526537"/>
              <a:gd name="connsiteY1" fmla="*/ 2104476 h 3329088"/>
              <a:gd name="connsiteX2" fmla="*/ 3714856 w 9526537"/>
              <a:gd name="connsiteY2" fmla="*/ 1266044 h 3329088"/>
              <a:gd name="connsiteX3" fmla="*/ 4392072 w 9526537"/>
              <a:gd name="connsiteY3" fmla="*/ 19314 h 3329088"/>
              <a:gd name="connsiteX4" fmla="*/ 5365757 w 9526537"/>
              <a:gd name="connsiteY4" fmla="*/ 2037820 h 3329088"/>
              <a:gd name="connsiteX5" fmla="*/ 6135190 w 9526537"/>
              <a:gd name="connsiteY5" fmla="*/ 1838041 h 3329088"/>
              <a:gd name="connsiteX6" fmla="*/ 7341503 w 9526537"/>
              <a:gd name="connsiteY6" fmla="*/ 4981 h 3329088"/>
              <a:gd name="connsiteX7" fmla="*/ 8764485 w 9526537"/>
              <a:gd name="connsiteY7" fmla="*/ 2470616 h 3329088"/>
              <a:gd name="connsiteX8" fmla="*/ 9149496 w 9526537"/>
              <a:gd name="connsiteY8" fmla="*/ 3072195 h 3329088"/>
              <a:gd name="connsiteX9" fmla="*/ 3278085 w 9526537"/>
              <a:gd name="connsiteY9" fmla="*/ 3180479 h 3329088"/>
              <a:gd name="connsiteX10" fmla="*/ 808953 w 9526537"/>
              <a:gd name="connsiteY10" fmla="*/ 3303391 h 3329088"/>
              <a:gd name="connsiteX11" fmla="*/ 688468 w 9526537"/>
              <a:gd name="connsiteY11" fmla="*/ 2466964 h 332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6537" h="3329088">
                <a:moveTo>
                  <a:pt x="1777210" y="1112975"/>
                </a:moveTo>
                <a:cubicBezTo>
                  <a:pt x="2786679" y="185261"/>
                  <a:pt x="2859973" y="2078965"/>
                  <a:pt x="3182914" y="2104476"/>
                </a:cubicBezTo>
                <a:cubicBezTo>
                  <a:pt x="3505855" y="2129987"/>
                  <a:pt x="3513330" y="1613571"/>
                  <a:pt x="3714856" y="1266044"/>
                </a:cubicBezTo>
                <a:cubicBezTo>
                  <a:pt x="3916382" y="918517"/>
                  <a:pt x="4116922" y="-109315"/>
                  <a:pt x="4392072" y="19314"/>
                </a:cubicBezTo>
                <a:cubicBezTo>
                  <a:pt x="4667222" y="147943"/>
                  <a:pt x="5075237" y="1734699"/>
                  <a:pt x="5365757" y="2037820"/>
                </a:cubicBezTo>
                <a:cubicBezTo>
                  <a:pt x="5656277" y="2340941"/>
                  <a:pt x="5805899" y="2176847"/>
                  <a:pt x="6135190" y="1838041"/>
                </a:cubicBezTo>
                <a:cubicBezTo>
                  <a:pt x="6464481" y="1499235"/>
                  <a:pt x="6903287" y="-100448"/>
                  <a:pt x="7341503" y="4981"/>
                </a:cubicBezTo>
                <a:cubicBezTo>
                  <a:pt x="7779719" y="110410"/>
                  <a:pt x="8463153" y="1959414"/>
                  <a:pt x="8764485" y="2470616"/>
                </a:cubicBezTo>
                <a:cubicBezTo>
                  <a:pt x="9065817" y="2981818"/>
                  <a:pt x="10063896" y="2953885"/>
                  <a:pt x="9149496" y="3072195"/>
                </a:cubicBezTo>
                <a:cubicBezTo>
                  <a:pt x="8235096" y="3190505"/>
                  <a:pt x="4668175" y="3141946"/>
                  <a:pt x="3278085" y="3180479"/>
                </a:cubicBezTo>
                <a:cubicBezTo>
                  <a:pt x="1887995" y="3219012"/>
                  <a:pt x="808953" y="3303391"/>
                  <a:pt x="808953" y="3303391"/>
                </a:cubicBezTo>
                <a:cubicBezTo>
                  <a:pt x="-444906" y="3456481"/>
                  <a:pt x="-44528" y="2893350"/>
                  <a:pt x="688468" y="2466964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AB58B7DB-FD50-4190-8B53-E0C9087B9EE1}"/>
              </a:ext>
            </a:extLst>
          </p:cNvPr>
          <p:cNvSpPr/>
          <p:nvPr/>
        </p:nvSpPr>
        <p:spPr>
          <a:xfrm>
            <a:off x="-4200938" y="4530049"/>
            <a:ext cx="7867882" cy="272848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321839 w 8068193"/>
              <a:gd name="connsiteY0" fmla="*/ 1949966 h 2785265"/>
              <a:gd name="connsiteX1" fmla="*/ 2840492 w 8068193"/>
              <a:gd name="connsiteY1" fmla="*/ 902552 h 2785265"/>
              <a:gd name="connsiteX2" fmla="*/ 3676687 w 8068193"/>
              <a:gd name="connsiteY2" fmla="*/ 1446646 h 2785265"/>
              <a:gd name="connsiteX3" fmla="*/ 4639214 w 8068193"/>
              <a:gd name="connsiteY3" fmla="*/ 2857 h 2785265"/>
              <a:gd name="connsiteX4" fmla="*/ 5361108 w 8068193"/>
              <a:gd name="connsiteY4" fmla="*/ 1061635 h 2785265"/>
              <a:gd name="connsiteX5" fmla="*/ 6050918 w 8068193"/>
              <a:gd name="connsiteY5" fmla="*/ 516203 h 2785265"/>
              <a:gd name="connsiteX6" fmla="*/ 7867019 w 8068193"/>
              <a:gd name="connsiteY6" fmla="*/ 2575609 h 2785265"/>
              <a:gd name="connsiteX7" fmla="*/ 757024 w 8068193"/>
              <a:gd name="connsiteY7" fmla="*/ 2713973 h 2785265"/>
              <a:gd name="connsiteX8" fmla="*/ 163467 w 8068193"/>
              <a:gd name="connsiteY8" fmla="*/ 2553551 h 2785265"/>
              <a:gd name="connsiteX9" fmla="*/ 388055 w 8068193"/>
              <a:gd name="connsiteY9" fmla="*/ 2296878 h 2785265"/>
              <a:gd name="connsiteX10" fmla="*/ 227635 w 8068193"/>
              <a:gd name="connsiteY10" fmla="*/ 2457299 h 2785265"/>
              <a:gd name="connsiteX0" fmla="*/ 1321839 w 7867882"/>
              <a:gd name="connsiteY0" fmla="*/ 1949966 h 2728484"/>
              <a:gd name="connsiteX1" fmla="*/ 2840492 w 7867882"/>
              <a:gd name="connsiteY1" fmla="*/ 902552 h 2728484"/>
              <a:gd name="connsiteX2" fmla="*/ 3676687 w 7867882"/>
              <a:gd name="connsiteY2" fmla="*/ 1446646 h 2728484"/>
              <a:gd name="connsiteX3" fmla="*/ 4639214 w 7867882"/>
              <a:gd name="connsiteY3" fmla="*/ 2857 h 2728484"/>
              <a:gd name="connsiteX4" fmla="*/ 5361108 w 7867882"/>
              <a:gd name="connsiteY4" fmla="*/ 1061635 h 2728484"/>
              <a:gd name="connsiteX5" fmla="*/ 6050918 w 7867882"/>
              <a:gd name="connsiteY5" fmla="*/ 516203 h 2728484"/>
              <a:gd name="connsiteX6" fmla="*/ 7867019 w 7867882"/>
              <a:gd name="connsiteY6" fmla="*/ 2575609 h 2728484"/>
              <a:gd name="connsiteX7" fmla="*/ 757024 w 7867882"/>
              <a:gd name="connsiteY7" fmla="*/ 2713973 h 2728484"/>
              <a:gd name="connsiteX8" fmla="*/ 163467 w 7867882"/>
              <a:gd name="connsiteY8" fmla="*/ 2553551 h 2728484"/>
              <a:gd name="connsiteX9" fmla="*/ 388055 w 7867882"/>
              <a:gd name="connsiteY9" fmla="*/ 2296878 h 2728484"/>
              <a:gd name="connsiteX10" fmla="*/ 227635 w 7867882"/>
              <a:gd name="connsiteY10" fmla="*/ 2457299 h 272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7882" h="2728484">
                <a:moveTo>
                  <a:pt x="1321839" y="1949966"/>
                </a:moveTo>
                <a:cubicBezTo>
                  <a:pt x="2037049" y="1468703"/>
                  <a:pt x="2549617" y="884839"/>
                  <a:pt x="2840492" y="902552"/>
                </a:cubicBezTo>
                <a:cubicBezTo>
                  <a:pt x="3131367" y="920265"/>
                  <a:pt x="3376900" y="1596595"/>
                  <a:pt x="3676687" y="1446646"/>
                </a:cubicBezTo>
                <a:cubicBezTo>
                  <a:pt x="3976474" y="1296697"/>
                  <a:pt x="4358477" y="67025"/>
                  <a:pt x="4639214" y="2857"/>
                </a:cubicBezTo>
                <a:cubicBezTo>
                  <a:pt x="4919951" y="-61311"/>
                  <a:pt x="5125824" y="976077"/>
                  <a:pt x="5361108" y="1061635"/>
                </a:cubicBezTo>
                <a:cubicBezTo>
                  <a:pt x="5596392" y="1147193"/>
                  <a:pt x="5633266" y="263874"/>
                  <a:pt x="6050918" y="516203"/>
                </a:cubicBezTo>
                <a:cubicBezTo>
                  <a:pt x="6468570" y="768532"/>
                  <a:pt x="7784135" y="2361714"/>
                  <a:pt x="7867019" y="2575609"/>
                </a:cubicBezTo>
                <a:cubicBezTo>
                  <a:pt x="7949903" y="2789504"/>
                  <a:pt x="2040949" y="2717649"/>
                  <a:pt x="757024" y="2713973"/>
                </a:cubicBezTo>
                <a:cubicBezTo>
                  <a:pt x="-526901" y="2710297"/>
                  <a:pt x="224962" y="2623067"/>
                  <a:pt x="163467" y="2553551"/>
                </a:cubicBezTo>
                <a:cubicBezTo>
                  <a:pt x="101972" y="2484035"/>
                  <a:pt x="377360" y="2312920"/>
                  <a:pt x="388055" y="2296878"/>
                </a:cubicBezTo>
                <a:cubicBezTo>
                  <a:pt x="398750" y="2280836"/>
                  <a:pt x="238330" y="2446604"/>
                  <a:pt x="227635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48">
            <a:extLst>
              <a:ext uri="{FF2B5EF4-FFF2-40B4-BE49-F238E27FC236}">
                <a16:creationId xmlns:a16="http://schemas.microsoft.com/office/drawing/2014/main" xmlns="" id="{501C822F-5C2C-4B11-A346-B0036D1C43EA}"/>
              </a:ext>
            </a:extLst>
          </p:cNvPr>
          <p:cNvSpPr txBox="1"/>
          <p:nvPr/>
        </p:nvSpPr>
        <p:spPr>
          <a:xfrm>
            <a:off x="4221422" y="1006572"/>
            <a:ext cx="7174836" cy="2545733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在中国书法史上，颜真卿可能是一个异类。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just" defTabSz="913765">
              <a:lnSpc>
                <a:spcPct val="150000"/>
              </a:lnSpc>
              <a:defRPr/>
            </a:pPr>
            <a:endParaRPr lang="zh-CN" altLang="en-US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algn="just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    通常印象中有名的书法家，性格上或多或少都有些异于常人，同代人认为他们有道德污点，也不稀奇；最夸张的，还有犯罪记录：</a:t>
            </a:r>
            <a:endParaRPr lang="zh-CN" altLang="en-US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just" defTabSz="913765">
              <a:lnSpc>
                <a:spcPct val="150000"/>
              </a:lnSpc>
              <a:defRPr/>
            </a:pPr>
            <a:endParaRPr lang="zh-CN" altLang="en-US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45E50F1C-2EB7-4C4B-997A-741148D326D0}"/>
              </a:ext>
            </a:extLst>
          </p:cNvPr>
          <p:cNvCxnSpPr>
            <a:cxnSpLocks/>
          </p:cNvCxnSpPr>
          <p:nvPr/>
        </p:nvCxnSpPr>
        <p:spPr>
          <a:xfrm>
            <a:off x="4151772" y="3302975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0646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6DC137B5-CB77-450D-A47C-EE53E1C551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00351" y="1403178"/>
            <a:ext cx="6858000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57AC6272-87B3-4519-9E74-1628A54945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62849" y="-458764"/>
            <a:ext cx="6858000" cy="6858000"/>
          </a:xfrm>
          <a:prstGeom prst="rect">
            <a:avLst/>
          </a:prstGeom>
        </p:spPr>
      </p:pic>
      <p:sp>
        <p:nvSpPr>
          <p:cNvPr id="6" name="文本框 48">
            <a:extLst>
              <a:ext uri="{FF2B5EF4-FFF2-40B4-BE49-F238E27FC236}">
                <a16:creationId xmlns:a16="http://schemas.microsoft.com/office/drawing/2014/main" xmlns="" id="{A4C43E6D-0873-4FC0-B6E1-35458B829E45}"/>
              </a:ext>
            </a:extLst>
          </p:cNvPr>
          <p:cNvSpPr txBox="1"/>
          <p:nvPr/>
        </p:nvSpPr>
        <p:spPr>
          <a:xfrm>
            <a:off x="1100888" y="4458095"/>
            <a:ext cx="9728200" cy="1714737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ctr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王羲之在相亲的重大时刻坦腹东床，放逸得一塌糊涂；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ctr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赵孟頫出仕元朝，被人说成变节的赵宋宗室，戳着脊梁骨骂了几百年；</a:t>
            </a: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  <a:p>
            <a:pPr lvl="0" algn="ctr" defTabSz="913765">
              <a:lnSpc>
                <a:spcPct val="150000"/>
              </a:lnSpc>
              <a:defRPr/>
            </a:pPr>
            <a:r>
              <a:rPr lang="zh-CN" altLang="en-US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徐渭一生经历坎坷，内心痛苦不堪，乃至做出杀死自己妻子的惊世之举</a:t>
            </a:r>
            <a:r>
              <a:rPr lang="en-US" altLang="zh-CN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Source Sans Pro"/>
              </a:rPr>
              <a:t>……</a:t>
            </a:r>
          </a:p>
          <a:p>
            <a:pPr lvl="0" algn="ctr" defTabSz="913765">
              <a:lnSpc>
                <a:spcPct val="150000"/>
              </a:lnSpc>
              <a:defRPr/>
            </a:pPr>
            <a:endParaRPr lang="en-US" altLang="zh-CN" spc="400" dirty="0">
              <a:solidFill>
                <a:srgbClr val="F0DFB1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Source Sans Pro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86744E5D-CF63-42EA-94EA-E8C37841C83E}"/>
              </a:ext>
            </a:extLst>
          </p:cNvPr>
          <p:cNvSpPr/>
          <p:nvPr/>
        </p:nvSpPr>
        <p:spPr>
          <a:xfrm>
            <a:off x="4291644" y="5994293"/>
            <a:ext cx="3675194" cy="584747"/>
          </a:xfrm>
          <a:prstGeom prst="rect">
            <a:avLst/>
          </a:prstGeom>
          <a:ln w="28575">
            <a:noFill/>
          </a:ln>
        </p:spPr>
        <p:txBody>
          <a:bodyPr vert="horz" wrap="square" lIns="91412" tIns="45706" rIns="91412" bIns="45706">
            <a:spAutoFit/>
          </a:bodyPr>
          <a:lstStyle/>
          <a:p>
            <a:pPr lvl="0" algn="ctr" defTabSz="913765">
              <a:defRPr/>
            </a:pPr>
            <a:r>
              <a:rPr lang="zh-CN" altLang="en-US" sz="3200" spc="400" dirty="0">
                <a:solidFill>
                  <a:srgbClr val="F0DFB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但颜真卿不是。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C62FA30D-02B4-408D-A596-8923AC7159D3}"/>
              </a:ext>
            </a:extLst>
          </p:cNvPr>
          <p:cNvCxnSpPr>
            <a:cxnSpLocks/>
          </p:cNvCxnSpPr>
          <p:nvPr/>
        </p:nvCxnSpPr>
        <p:spPr>
          <a:xfrm>
            <a:off x="1488368" y="5845829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8106B60C-DDAA-43CC-A81B-7FCC72AD6DB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018" b="40648"/>
          <a:stretch/>
        </p:blipFill>
        <p:spPr>
          <a:xfrm>
            <a:off x="8360585" y="1379142"/>
            <a:ext cx="2829508" cy="282950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AECDBD20-62E7-442C-873A-CF167CF9D54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9619" t="12340" r="-563" b="12644"/>
          <a:stretch/>
        </p:blipFill>
        <p:spPr>
          <a:xfrm>
            <a:off x="4291644" y="571130"/>
            <a:ext cx="3508454" cy="3508454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DCF9ACBE-6C69-4D4E-A433-895A4CD5C25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86" r="23470"/>
          <a:stretch/>
        </p:blipFill>
        <p:spPr>
          <a:xfrm>
            <a:off x="982547" y="1379142"/>
            <a:ext cx="2790528" cy="2790528"/>
          </a:xfrm>
          <a:prstGeom prst="ellips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1746376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>
            <a:extLst>
              <a:ext uri="{FF2B5EF4-FFF2-40B4-BE49-F238E27FC236}">
                <a16:creationId xmlns:a16="http://schemas.microsoft.com/office/drawing/2014/main" xmlns="" id="{E4D5AE3D-03E7-449B-A320-DE0F2FF36E9A}"/>
              </a:ext>
            </a:extLst>
          </p:cNvPr>
          <p:cNvSpPr/>
          <p:nvPr/>
        </p:nvSpPr>
        <p:spPr>
          <a:xfrm>
            <a:off x="2333808" y="400533"/>
            <a:ext cx="938340" cy="938340"/>
          </a:xfrm>
          <a:prstGeom prst="ellipse">
            <a:avLst/>
          </a:prstGeom>
          <a:gradFill flip="none" rotWithShape="1">
            <a:gsLst>
              <a:gs pos="99000">
                <a:srgbClr val="F0DFB1">
                  <a:shade val="67500"/>
                  <a:satMod val="115000"/>
                </a:srgbClr>
              </a:gs>
              <a:gs pos="0">
                <a:srgbClr val="F0DFB1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xmlns="" id="{413938BC-64EB-4201-8B87-22A7B2C6F8AC}"/>
              </a:ext>
            </a:extLst>
          </p:cNvPr>
          <p:cNvSpPr/>
          <p:nvPr/>
        </p:nvSpPr>
        <p:spPr>
          <a:xfrm>
            <a:off x="-4526686" y="557276"/>
            <a:ext cx="9589692" cy="6468237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565458 h 3830351"/>
              <a:gd name="connsiteX1" fmla="*/ 1429656 w 6572343"/>
              <a:gd name="connsiteY1" fmla="*/ 1374332 h 3830351"/>
              <a:gd name="connsiteX2" fmla="*/ 2235772 w 6572343"/>
              <a:gd name="connsiteY2" fmla="*/ 1639026 h 3830351"/>
              <a:gd name="connsiteX3" fmla="*/ 3041888 w 6572343"/>
              <a:gd name="connsiteY3" fmla="*/ 459932 h 3830351"/>
              <a:gd name="connsiteX4" fmla="*/ 3527162 w 6572343"/>
              <a:gd name="connsiteY4" fmla="*/ 98985 h 3830351"/>
              <a:gd name="connsiteX5" fmla="*/ 4004414 w 6572343"/>
              <a:gd name="connsiteY5" fmla="*/ 2156384 h 3830351"/>
              <a:gd name="connsiteX6" fmla="*/ 4750372 w 6572343"/>
              <a:gd name="connsiteY6" fmla="*/ 1398395 h 3830351"/>
              <a:gd name="connsiteX7" fmla="*/ 5821182 w 6572343"/>
              <a:gd name="connsiteY7" fmla="*/ 3034690 h 3830351"/>
              <a:gd name="connsiteX8" fmla="*/ 6206193 w 6572343"/>
              <a:gd name="connsiteY8" fmla="*/ 3636269 h 3830351"/>
              <a:gd name="connsiteX9" fmla="*/ 334782 w 6572343"/>
              <a:gd name="connsiteY9" fmla="*/ 3744553 h 3830351"/>
              <a:gd name="connsiteX10" fmla="*/ 683698 w 6572343"/>
              <a:gd name="connsiteY10" fmla="*/ 2457174 h 3830351"/>
              <a:gd name="connsiteX11" fmla="*/ 683698 w 6572343"/>
              <a:gd name="connsiteY11" fmla="*/ 2457174 h 3830351"/>
              <a:gd name="connsiteX0" fmla="*/ 635572 w 6572343"/>
              <a:gd name="connsiteY0" fmla="*/ 2557610 h 3822503"/>
              <a:gd name="connsiteX1" fmla="*/ 1429656 w 6572343"/>
              <a:gd name="connsiteY1" fmla="*/ 1366484 h 3822503"/>
              <a:gd name="connsiteX2" fmla="*/ 2235772 w 6572343"/>
              <a:gd name="connsiteY2" fmla="*/ 1631178 h 3822503"/>
              <a:gd name="connsiteX3" fmla="*/ 3041888 w 6572343"/>
              <a:gd name="connsiteY3" fmla="*/ 452084 h 3822503"/>
              <a:gd name="connsiteX4" fmla="*/ 3527162 w 6572343"/>
              <a:gd name="connsiteY4" fmla="*/ 91137 h 3822503"/>
              <a:gd name="connsiteX5" fmla="*/ 4277130 w 6572343"/>
              <a:gd name="connsiteY5" fmla="*/ 2036242 h 3822503"/>
              <a:gd name="connsiteX6" fmla="*/ 4750372 w 6572343"/>
              <a:gd name="connsiteY6" fmla="*/ 1390547 h 3822503"/>
              <a:gd name="connsiteX7" fmla="*/ 5821182 w 6572343"/>
              <a:gd name="connsiteY7" fmla="*/ 3026842 h 3822503"/>
              <a:gd name="connsiteX8" fmla="*/ 6206193 w 6572343"/>
              <a:gd name="connsiteY8" fmla="*/ 3628421 h 3822503"/>
              <a:gd name="connsiteX9" fmla="*/ 334782 w 6572343"/>
              <a:gd name="connsiteY9" fmla="*/ 3736705 h 3822503"/>
              <a:gd name="connsiteX10" fmla="*/ 683698 w 6572343"/>
              <a:gd name="connsiteY10" fmla="*/ 2449326 h 3822503"/>
              <a:gd name="connsiteX11" fmla="*/ 683698 w 6572343"/>
              <a:gd name="connsiteY11" fmla="*/ 2449326 h 3822503"/>
              <a:gd name="connsiteX0" fmla="*/ 635572 w 6561448"/>
              <a:gd name="connsiteY0" fmla="*/ 2557610 h 3822503"/>
              <a:gd name="connsiteX1" fmla="*/ 1429656 w 6561448"/>
              <a:gd name="connsiteY1" fmla="*/ 1366484 h 3822503"/>
              <a:gd name="connsiteX2" fmla="*/ 2235772 w 6561448"/>
              <a:gd name="connsiteY2" fmla="*/ 1631178 h 3822503"/>
              <a:gd name="connsiteX3" fmla="*/ 3041888 w 6561448"/>
              <a:gd name="connsiteY3" fmla="*/ 452084 h 3822503"/>
              <a:gd name="connsiteX4" fmla="*/ 3527162 w 6561448"/>
              <a:gd name="connsiteY4" fmla="*/ 91137 h 3822503"/>
              <a:gd name="connsiteX5" fmla="*/ 4277130 w 6561448"/>
              <a:gd name="connsiteY5" fmla="*/ 2036242 h 3822503"/>
              <a:gd name="connsiteX6" fmla="*/ 5119340 w 6561448"/>
              <a:gd name="connsiteY6" fmla="*/ 1278253 h 3822503"/>
              <a:gd name="connsiteX7" fmla="*/ 5821182 w 6561448"/>
              <a:gd name="connsiteY7" fmla="*/ 3026842 h 3822503"/>
              <a:gd name="connsiteX8" fmla="*/ 6206193 w 6561448"/>
              <a:gd name="connsiteY8" fmla="*/ 3628421 h 3822503"/>
              <a:gd name="connsiteX9" fmla="*/ 334782 w 6561448"/>
              <a:gd name="connsiteY9" fmla="*/ 3736705 h 3822503"/>
              <a:gd name="connsiteX10" fmla="*/ 683698 w 6561448"/>
              <a:gd name="connsiteY10" fmla="*/ 2449326 h 3822503"/>
              <a:gd name="connsiteX11" fmla="*/ 683698 w 6561448"/>
              <a:gd name="connsiteY11" fmla="*/ 2449326 h 3822503"/>
              <a:gd name="connsiteX0" fmla="*/ 635572 w 6816735"/>
              <a:gd name="connsiteY0" fmla="*/ 2557610 h 3824723"/>
              <a:gd name="connsiteX1" fmla="*/ 1429656 w 6816735"/>
              <a:gd name="connsiteY1" fmla="*/ 1366484 h 3824723"/>
              <a:gd name="connsiteX2" fmla="*/ 2235772 w 6816735"/>
              <a:gd name="connsiteY2" fmla="*/ 1631178 h 3824723"/>
              <a:gd name="connsiteX3" fmla="*/ 3041888 w 6816735"/>
              <a:gd name="connsiteY3" fmla="*/ 452084 h 3824723"/>
              <a:gd name="connsiteX4" fmla="*/ 3527162 w 6816735"/>
              <a:gd name="connsiteY4" fmla="*/ 91137 h 3824723"/>
              <a:gd name="connsiteX5" fmla="*/ 4277130 w 6816735"/>
              <a:gd name="connsiteY5" fmla="*/ 2036242 h 3824723"/>
              <a:gd name="connsiteX6" fmla="*/ 5119340 w 6816735"/>
              <a:gd name="connsiteY6" fmla="*/ 1278253 h 3824723"/>
              <a:gd name="connsiteX7" fmla="*/ 6510992 w 6816735"/>
              <a:gd name="connsiteY7" fmla="*/ 2962674 h 3824723"/>
              <a:gd name="connsiteX8" fmla="*/ 6206193 w 6816735"/>
              <a:gd name="connsiteY8" fmla="*/ 3628421 h 3824723"/>
              <a:gd name="connsiteX9" fmla="*/ 334782 w 6816735"/>
              <a:gd name="connsiteY9" fmla="*/ 3736705 h 3824723"/>
              <a:gd name="connsiteX10" fmla="*/ 683698 w 6816735"/>
              <a:gd name="connsiteY10" fmla="*/ 2449326 h 3824723"/>
              <a:gd name="connsiteX11" fmla="*/ 683698 w 6816735"/>
              <a:gd name="connsiteY11" fmla="*/ 2449326 h 3824723"/>
              <a:gd name="connsiteX0" fmla="*/ 635572 w 6861498"/>
              <a:gd name="connsiteY0" fmla="*/ 2557610 h 3824723"/>
              <a:gd name="connsiteX1" fmla="*/ 1429656 w 6861498"/>
              <a:gd name="connsiteY1" fmla="*/ 1366484 h 3824723"/>
              <a:gd name="connsiteX2" fmla="*/ 2235772 w 6861498"/>
              <a:gd name="connsiteY2" fmla="*/ 1631178 h 3824723"/>
              <a:gd name="connsiteX3" fmla="*/ 3041888 w 6861498"/>
              <a:gd name="connsiteY3" fmla="*/ 452084 h 3824723"/>
              <a:gd name="connsiteX4" fmla="*/ 3527162 w 6861498"/>
              <a:gd name="connsiteY4" fmla="*/ 91137 h 3824723"/>
              <a:gd name="connsiteX5" fmla="*/ 4277130 w 6861498"/>
              <a:gd name="connsiteY5" fmla="*/ 2036242 h 3824723"/>
              <a:gd name="connsiteX6" fmla="*/ 5119340 w 6861498"/>
              <a:gd name="connsiteY6" fmla="*/ 1278253 h 3824723"/>
              <a:gd name="connsiteX7" fmla="*/ 6510992 w 6861498"/>
              <a:gd name="connsiteY7" fmla="*/ 2962674 h 3824723"/>
              <a:gd name="connsiteX8" fmla="*/ 6206193 w 6861498"/>
              <a:gd name="connsiteY8" fmla="*/ 3628421 h 3824723"/>
              <a:gd name="connsiteX9" fmla="*/ 334782 w 6861498"/>
              <a:gd name="connsiteY9" fmla="*/ 3736705 h 3824723"/>
              <a:gd name="connsiteX10" fmla="*/ 683698 w 6861498"/>
              <a:gd name="connsiteY10" fmla="*/ 2449326 h 3824723"/>
              <a:gd name="connsiteX11" fmla="*/ 683698 w 6861498"/>
              <a:gd name="connsiteY11" fmla="*/ 2449326 h 382472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34465"/>
              <a:gd name="connsiteY0" fmla="*/ 2557610 h 3825863"/>
              <a:gd name="connsiteX1" fmla="*/ 1429656 w 6934465"/>
              <a:gd name="connsiteY1" fmla="*/ 1366484 h 3825863"/>
              <a:gd name="connsiteX2" fmla="*/ 2235772 w 6934465"/>
              <a:gd name="connsiteY2" fmla="*/ 1631178 h 3825863"/>
              <a:gd name="connsiteX3" fmla="*/ 3041888 w 6934465"/>
              <a:gd name="connsiteY3" fmla="*/ 452084 h 3825863"/>
              <a:gd name="connsiteX4" fmla="*/ 3527162 w 6934465"/>
              <a:gd name="connsiteY4" fmla="*/ 91137 h 3825863"/>
              <a:gd name="connsiteX5" fmla="*/ 4277130 w 6934465"/>
              <a:gd name="connsiteY5" fmla="*/ 2036242 h 3825863"/>
              <a:gd name="connsiteX6" fmla="*/ 5119340 w 6934465"/>
              <a:gd name="connsiteY6" fmla="*/ 1278253 h 3825863"/>
              <a:gd name="connsiteX7" fmla="*/ 6703498 w 6934465"/>
              <a:gd name="connsiteY7" fmla="*/ 2930590 h 3825863"/>
              <a:gd name="connsiteX8" fmla="*/ 6206193 w 6934465"/>
              <a:gd name="connsiteY8" fmla="*/ 3628421 h 3825863"/>
              <a:gd name="connsiteX9" fmla="*/ 334782 w 6934465"/>
              <a:gd name="connsiteY9" fmla="*/ 3736705 h 3825863"/>
              <a:gd name="connsiteX10" fmla="*/ 683698 w 6934465"/>
              <a:gd name="connsiteY10" fmla="*/ 2449326 h 3825863"/>
              <a:gd name="connsiteX11" fmla="*/ 683698 w 6934465"/>
              <a:gd name="connsiteY11" fmla="*/ 2449326 h 3825863"/>
              <a:gd name="connsiteX0" fmla="*/ 635572 w 6973087"/>
              <a:gd name="connsiteY0" fmla="*/ 2557610 h 3825863"/>
              <a:gd name="connsiteX1" fmla="*/ 1429656 w 6973087"/>
              <a:gd name="connsiteY1" fmla="*/ 1366484 h 3825863"/>
              <a:gd name="connsiteX2" fmla="*/ 2235772 w 6973087"/>
              <a:gd name="connsiteY2" fmla="*/ 1631178 h 3825863"/>
              <a:gd name="connsiteX3" fmla="*/ 3041888 w 6973087"/>
              <a:gd name="connsiteY3" fmla="*/ 452084 h 3825863"/>
              <a:gd name="connsiteX4" fmla="*/ 3527162 w 6973087"/>
              <a:gd name="connsiteY4" fmla="*/ 91137 h 3825863"/>
              <a:gd name="connsiteX5" fmla="*/ 4277130 w 6973087"/>
              <a:gd name="connsiteY5" fmla="*/ 2036242 h 3825863"/>
              <a:gd name="connsiteX6" fmla="*/ 5119340 w 6973087"/>
              <a:gd name="connsiteY6" fmla="*/ 1278253 h 3825863"/>
              <a:gd name="connsiteX7" fmla="*/ 6703498 w 6973087"/>
              <a:gd name="connsiteY7" fmla="*/ 2930590 h 3825863"/>
              <a:gd name="connsiteX8" fmla="*/ 6206193 w 6973087"/>
              <a:gd name="connsiteY8" fmla="*/ 3628421 h 3825863"/>
              <a:gd name="connsiteX9" fmla="*/ 334782 w 6973087"/>
              <a:gd name="connsiteY9" fmla="*/ 3736705 h 3825863"/>
              <a:gd name="connsiteX10" fmla="*/ 683698 w 6973087"/>
              <a:gd name="connsiteY10" fmla="*/ 2449326 h 3825863"/>
              <a:gd name="connsiteX11" fmla="*/ 683698 w 6973087"/>
              <a:gd name="connsiteY11" fmla="*/ 2449326 h 3825863"/>
              <a:gd name="connsiteX0" fmla="*/ 635572 w 6973087"/>
              <a:gd name="connsiteY0" fmla="*/ 2422856 h 3691109"/>
              <a:gd name="connsiteX1" fmla="*/ 1429656 w 6973087"/>
              <a:gd name="connsiteY1" fmla="*/ 1231730 h 3691109"/>
              <a:gd name="connsiteX2" fmla="*/ 2235772 w 6973087"/>
              <a:gd name="connsiteY2" fmla="*/ 1496424 h 3691109"/>
              <a:gd name="connsiteX3" fmla="*/ 3041888 w 6973087"/>
              <a:gd name="connsiteY3" fmla="*/ 317330 h 3691109"/>
              <a:gd name="connsiteX4" fmla="*/ 3719667 w 6973087"/>
              <a:gd name="connsiteY4" fmla="*/ 116804 h 3691109"/>
              <a:gd name="connsiteX5" fmla="*/ 4277130 w 6973087"/>
              <a:gd name="connsiteY5" fmla="*/ 1901488 h 3691109"/>
              <a:gd name="connsiteX6" fmla="*/ 5119340 w 6973087"/>
              <a:gd name="connsiteY6" fmla="*/ 1143499 h 3691109"/>
              <a:gd name="connsiteX7" fmla="*/ 6703498 w 6973087"/>
              <a:gd name="connsiteY7" fmla="*/ 2795836 h 3691109"/>
              <a:gd name="connsiteX8" fmla="*/ 6206193 w 6973087"/>
              <a:gd name="connsiteY8" fmla="*/ 3493667 h 3691109"/>
              <a:gd name="connsiteX9" fmla="*/ 334782 w 6973087"/>
              <a:gd name="connsiteY9" fmla="*/ 3601951 h 3691109"/>
              <a:gd name="connsiteX10" fmla="*/ 683698 w 6973087"/>
              <a:gd name="connsiteY10" fmla="*/ 2314572 h 3691109"/>
              <a:gd name="connsiteX11" fmla="*/ 683698 w 6973087"/>
              <a:gd name="connsiteY11" fmla="*/ 2314572 h 3691109"/>
              <a:gd name="connsiteX0" fmla="*/ 635572 w 6973087"/>
              <a:gd name="connsiteY0" fmla="*/ 2411003 h 3679256"/>
              <a:gd name="connsiteX1" fmla="*/ 1429656 w 6973087"/>
              <a:gd name="connsiteY1" fmla="*/ 1219877 h 3679256"/>
              <a:gd name="connsiteX2" fmla="*/ 2235772 w 6973087"/>
              <a:gd name="connsiteY2" fmla="*/ 1484571 h 3679256"/>
              <a:gd name="connsiteX3" fmla="*/ 3041888 w 6973087"/>
              <a:gd name="connsiteY3" fmla="*/ 305477 h 3679256"/>
              <a:gd name="connsiteX4" fmla="*/ 3719667 w 6973087"/>
              <a:gd name="connsiteY4" fmla="*/ 104951 h 3679256"/>
              <a:gd name="connsiteX5" fmla="*/ 4565888 w 6973087"/>
              <a:gd name="connsiteY5" fmla="*/ 1729214 h 3679256"/>
              <a:gd name="connsiteX6" fmla="*/ 5119340 w 6973087"/>
              <a:gd name="connsiteY6" fmla="*/ 1131646 h 3679256"/>
              <a:gd name="connsiteX7" fmla="*/ 6703498 w 6973087"/>
              <a:gd name="connsiteY7" fmla="*/ 2783983 h 3679256"/>
              <a:gd name="connsiteX8" fmla="*/ 6206193 w 6973087"/>
              <a:gd name="connsiteY8" fmla="*/ 3481814 h 3679256"/>
              <a:gd name="connsiteX9" fmla="*/ 334782 w 6973087"/>
              <a:gd name="connsiteY9" fmla="*/ 3590098 h 3679256"/>
              <a:gd name="connsiteX10" fmla="*/ 683698 w 6973087"/>
              <a:gd name="connsiteY10" fmla="*/ 2302719 h 3679256"/>
              <a:gd name="connsiteX11" fmla="*/ 683698 w 6973087"/>
              <a:gd name="connsiteY11" fmla="*/ 2302719 h 3679256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3041888 w 6973087"/>
              <a:gd name="connsiteY3" fmla="*/ 587572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693098 h 3961351"/>
              <a:gd name="connsiteX1" fmla="*/ 1429656 w 6973087"/>
              <a:gd name="connsiteY1" fmla="*/ 1501972 h 3961351"/>
              <a:gd name="connsiteX2" fmla="*/ 2235772 w 6973087"/>
              <a:gd name="connsiteY2" fmla="*/ 1766666 h 3961351"/>
              <a:gd name="connsiteX3" fmla="*/ 2849383 w 6973087"/>
              <a:gd name="connsiteY3" fmla="*/ 555488 h 3961351"/>
              <a:gd name="connsiteX4" fmla="*/ 3435773 w 6973087"/>
              <a:gd name="connsiteY4" fmla="*/ 7018 h 3961351"/>
              <a:gd name="connsiteX5" fmla="*/ 3719667 w 6973087"/>
              <a:gd name="connsiteY5" fmla="*/ 387046 h 3961351"/>
              <a:gd name="connsiteX6" fmla="*/ 4565888 w 6973087"/>
              <a:gd name="connsiteY6" fmla="*/ 2011309 h 3961351"/>
              <a:gd name="connsiteX7" fmla="*/ 5119340 w 6973087"/>
              <a:gd name="connsiteY7" fmla="*/ 1413741 h 3961351"/>
              <a:gd name="connsiteX8" fmla="*/ 6703498 w 6973087"/>
              <a:gd name="connsiteY8" fmla="*/ 3066078 h 3961351"/>
              <a:gd name="connsiteX9" fmla="*/ 6206193 w 6973087"/>
              <a:gd name="connsiteY9" fmla="*/ 3763909 h 3961351"/>
              <a:gd name="connsiteX10" fmla="*/ 334782 w 6973087"/>
              <a:gd name="connsiteY10" fmla="*/ 3872193 h 3961351"/>
              <a:gd name="connsiteX11" fmla="*/ 683698 w 6973087"/>
              <a:gd name="connsiteY11" fmla="*/ 2584814 h 3961351"/>
              <a:gd name="connsiteX12" fmla="*/ 683698 w 6973087"/>
              <a:gd name="connsiteY12" fmla="*/ 2584814 h 3961351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235772 w 6973087"/>
              <a:gd name="connsiteY2" fmla="*/ 1955253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635572 w 6973087"/>
              <a:gd name="connsiteY0" fmla="*/ 2881685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24330 w 6973087"/>
              <a:gd name="connsiteY0" fmla="*/ 2368338 h 4149938"/>
              <a:gd name="connsiteX1" fmla="*/ 1429656 w 6973087"/>
              <a:gd name="connsiteY1" fmla="*/ 1690559 h 4149938"/>
              <a:gd name="connsiteX2" fmla="*/ 2380151 w 6973087"/>
              <a:gd name="connsiteY2" fmla="*/ 1794831 h 4149938"/>
              <a:gd name="connsiteX3" fmla="*/ 2849383 w 6973087"/>
              <a:gd name="connsiteY3" fmla="*/ 744075 h 4149938"/>
              <a:gd name="connsiteX4" fmla="*/ 3259310 w 6973087"/>
              <a:gd name="connsiteY4" fmla="*/ 3100 h 4149938"/>
              <a:gd name="connsiteX5" fmla="*/ 3719667 w 6973087"/>
              <a:gd name="connsiteY5" fmla="*/ 575633 h 4149938"/>
              <a:gd name="connsiteX6" fmla="*/ 4565888 w 6973087"/>
              <a:gd name="connsiteY6" fmla="*/ 2199896 h 4149938"/>
              <a:gd name="connsiteX7" fmla="*/ 5119340 w 6973087"/>
              <a:gd name="connsiteY7" fmla="*/ 1602328 h 4149938"/>
              <a:gd name="connsiteX8" fmla="*/ 6703498 w 6973087"/>
              <a:gd name="connsiteY8" fmla="*/ 3254665 h 4149938"/>
              <a:gd name="connsiteX9" fmla="*/ 6206193 w 6973087"/>
              <a:gd name="connsiteY9" fmla="*/ 3952496 h 4149938"/>
              <a:gd name="connsiteX10" fmla="*/ 334782 w 6973087"/>
              <a:gd name="connsiteY10" fmla="*/ 4060780 h 4149938"/>
              <a:gd name="connsiteX11" fmla="*/ 683698 w 6973087"/>
              <a:gd name="connsiteY11" fmla="*/ 2773401 h 4149938"/>
              <a:gd name="connsiteX12" fmla="*/ 683698 w 6973087"/>
              <a:gd name="connsiteY12" fmla="*/ 2773401 h 4149938"/>
              <a:gd name="connsiteX0" fmla="*/ 932732 w 6981489"/>
              <a:gd name="connsiteY0" fmla="*/ 2368338 h 4149938"/>
              <a:gd name="connsiteX1" fmla="*/ 1438058 w 6981489"/>
              <a:gd name="connsiteY1" fmla="*/ 1690559 h 4149938"/>
              <a:gd name="connsiteX2" fmla="*/ 2388553 w 6981489"/>
              <a:gd name="connsiteY2" fmla="*/ 1794831 h 4149938"/>
              <a:gd name="connsiteX3" fmla="*/ 2857785 w 6981489"/>
              <a:gd name="connsiteY3" fmla="*/ 744075 h 4149938"/>
              <a:gd name="connsiteX4" fmla="*/ 3267712 w 6981489"/>
              <a:gd name="connsiteY4" fmla="*/ 3100 h 4149938"/>
              <a:gd name="connsiteX5" fmla="*/ 3728069 w 6981489"/>
              <a:gd name="connsiteY5" fmla="*/ 575633 h 4149938"/>
              <a:gd name="connsiteX6" fmla="*/ 4574290 w 6981489"/>
              <a:gd name="connsiteY6" fmla="*/ 2199896 h 4149938"/>
              <a:gd name="connsiteX7" fmla="*/ 5127742 w 6981489"/>
              <a:gd name="connsiteY7" fmla="*/ 1602328 h 4149938"/>
              <a:gd name="connsiteX8" fmla="*/ 6711900 w 6981489"/>
              <a:gd name="connsiteY8" fmla="*/ 3254665 h 4149938"/>
              <a:gd name="connsiteX9" fmla="*/ 6214595 w 6981489"/>
              <a:gd name="connsiteY9" fmla="*/ 3952496 h 4149938"/>
              <a:gd name="connsiteX10" fmla="*/ 343184 w 6981489"/>
              <a:gd name="connsiteY10" fmla="*/ 4060780 h 4149938"/>
              <a:gd name="connsiteX11" fmla="*/ 692100 w 6981489"/>
              <a:gd name="connsiteY11" fmla="*/ 2773401 h 4149938"/>
              <a:gd name="connsiteX12" fmla="*/ 660016 w 6981489"/>
              <a:gd name="connsiteY12" fmla="*/ 2741317 h 4149938"/>
              <a:gd name="connsiteX0" fmla="*/ 932732 w 6981489"/>
              <a:gd name="connsiteY0" fmla="*/ 4765907 h 6547507"/>
              <a:gd name="connsiteX1" fmla="*/ 1438058 w 6981489"/>
              <a:gd name="connsiteY1" fmla="*/ 4088128 h 6547507"/>
              <a:gd name="connsiteX2" fmla="*/ 2388553 w 6981489"/>
              <a:gd name="connsiteY2" fmla="*/ 4192400 h 6547507"/>
              <a:gd name="connsiteX3" fmla="*/ 2857785 w 6981489"/>
              <a:gd name="connsiteY3" fmla="*/ 3141644 h 6547507"/>
              <a:gd name="connsiteX4" fmla="*/ 3382012 w 6981489"/>
              <a:gd name="connsiteY4" fmla="*/ 369 h 6547507"/>
              <a:gd name="connsiteX5" fmla="*/ 3728069 w 6981489"/>
              <a:gd name="connsiteY5" fmla="*/ 2973202 h 6547507"/>
              <a:gd name="connsiteX6" fmla="*/ 4574290 w 6981489"/>
              <a:gd name="connsiteY6" fmla="*/ 4597465 h 6547507"/>
              <a:gd name="connsiteX7" fmla="*/ 5127742 w 6981489"/>
              <a:gd name="connsiteY7" fmla="*/ 3999897 h 6547507"/>
              <a:gd name="connsiteX8" fmla="*/ 6711900 w 6981489"/>
              <a:gd name="connsiteY8" fmla="*/ 5652234 h 6547507"/>
              <a:gd name="connsiteX9" fmla="*/ 6214595 w 6981489"/>
              <a:gd name="connsiteY9" fmla="*/ 6350065 h 6547507"/>
              <a:gd name="connsiteX10" fmla="*/ 343184 w 6981489"/>
              <a:gd name="connsiteY10" fmla="*/ 6458349 h 6547507"/>
              <a:gd name="connsiteX11" fmla="*/ 692100 w 6981489"/>
              <a:gd name="connsiteY11" fmla="*/ 5170970 h 6547507"/>
              <a:gd name="connsiteX12" fmla="*/ 660016 w 6981489"/>
              <a:gd name="connsiteY12" fmla="*/ 5138886 h 6547507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857785 w 6981489"/>
              <a:gd name="connsiteY3" fmla="*/ 31417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81489"/>
              <a:gd name="connsiteY0" fmla="*/ 4766008 h 6547608"/>
              <a:gd name="connsiteX1" fmla="*/ 1438058 w 6981489"/>
              <a:gd name="connsiteY1" fmla="*/ 4088229 h 6547608"/>
              <a:gd name="connsiteX2" fmla="*/ 2388553 w 6981489"/>
              <a:gd name="connsiteY2" fmla="*/ 4192501 h 6547608"/>
              <a:gd name="connsiteX3" fmla="*/ 2781585 w 6981489"/>
              <a:gd name="connsiteY3" fmla="*/ 1922545 h 6547608"/>
              <a:gd name="connsiteX4" fmla="*/ 3382012 w 6981489"/>
              <a:gd name="connsiteY4" fmla="*/ 470 h 6547608"/>
              <a:gd name="connsiteX5" fmla="*/ 4197969 w 6981489"/>
              <a:gd name="connsiteY5" fmla="*/ 2490703 h 6547608"/>
              <a:gd name="connsiteX6" fmla="*/ 4574290 w 6981489"/>
              <a:gd name="connsiteY6" fmla="*/ 4597566 h 6547608"/>
              <a:gd name="connsiteX7" fmla="*/ 5127742 w 6981489"/>
              <a:gd name="connsiteY7" fmla="*/ 3999998 h 6547608"/>
              <a:gd name="connsiteX8" fmla="*/ 6711900 w 6981489"/>
              <a:gd name="connsiteY8" fmla="*/ 5652335 h 6547608"/>
              <a:gd name="connsiteX9" fmla="*/ 6214595 w 6981489"/>
              <a:gd name="connsiteY9" fmla="*/ 6350166 h 6547608"/>
              <a:gd name="connsiteX10" fmla="*/ 343184 w 6981489"/>
              <a:gd name="connsiteY10" fmla="*/ 6458450 h 6547608"/>
              <a:gd name="connsiteX11" fmla="*/ 692100 w 6981489"/>
              <a:gd name="connsiteY11" fmla="*/ 5171071 h 6547608"/>
              <a:gd name="connsiteX12" fmla="*/ 660016 w 6981489"/>
              <a:gd name="connsiteY12" fmla="*/ 5138987 h 6547608"/>
              <a:gd name="connsiteX0" fmla="*/ 932732 w 6916211"/>
              <a:gd name="connsiteY0" fmla="*/ 4766008 h 6547608"/>
              <a:gd name="connsiteX1" fmla="*/ 1438058 w 6916211"/>
              <a:gd name="connsiteY1" fmla="*/ 4088229 h 6547608"/>
              <a:gd name="connsiteX2" fmla="*/ 2388553 w 6916211"/>
              <a:gd name="connsiteY2" fmla="*/ 4192501 h 6547608"/>
              <a:gd name="connsiteX3" fmla="*/ 2781585 w 6916211"/>
              <a:gd name="connsiteY3" fmla="*/ 1922545 h 6547608"/>
              <a:gd name="connsiteX4" fmla="*/ 3382012 w 6916211"/>
              <a:gd name="connsiteY4" fmla="*/ 470 h 6547608"/>
              <a:gd name="connsiteX5" fmla="*/ 4197969 w 6916211"/>
              <a:gd name="connsiteY5" fmla="*/ 2490703 h 6547608"/>
              <a:gd name="connsiteX6" fmla="*/ 4574290 w 6916211"/>
              <a:gd name="connsiteY6" fmla="*/ 4597566 h 6547608"/>
              <a:gd name="connsiteX7" fmla="*/ 5343642 w 6916211"/>
              <a:gd name="connsiteY7" fmla="*/ 2361698 h 6547608"/>
              <a:gd name="connsiteX8" fmla="*/ 6711900 w 6916211"/>
              <a:gd name="connsiteY8" fmla="*/ 5652335 h 6547608"/>
              <a:gd name="connsiteX9" fmla="*/ 6214595 w 6916211"/>
              <a:gd name="connsiteY9" fmla="*/ 6350166 h 6547608"/>
              <a:gd name="connsiteX10" fmla="*/ 343184 w 6916211"/>
              <a:gd name="connsiteY10" fmla="*/ 6458450 h 6547608"/>
              <a:gd name="connsiteX11" fmla="*/ 692100 w 6916211"/>
              <a:gd name="connsiteY11" fmla="*/ 5171071 h 6547608"/>
              <a:gd name="connsiteX12" fmla="*/ 660016 w 6916211"/>
              <a:gd name="connsiteY12" fmla="*/ 5138987 h 6547608"/>
              <a:gd name="connsiteX0" fmla="*/ 932732 w 6916211"/>
              <a:gd name="connsiteY0" fmla="*/ 4766014 h 6547614"/>
              <a:gd name="connsiteX1" fmla="*/ 1438058 w 6916211"/>
              <a:gd name="connsiteY1" fmla="*/ 4088235 h 6547614"/>
              <a:gd name="connsiteX2" fmla="*/ 2388553 w 6916211"/>
              <a:gd name="connsiteY2" fmla="*/ 4192507 h 6547614"/>
              <a:gd name="connsiteX3" fmla="*/ 2781585 w 6916211"/>
              <a:gd name="connsiteY3" fmla="*/ 1922551 h 6547614"/>
              <a:gd name="connsiteX4" fmla="*/ 3382012 w 6916211"/>
              <a:gd name="connsiteY4" fmla="*/ 476 h 6547614"/>
              <a:gd name="connsiteX5" fmla="*/ 4147169 w 6916211"/>
              <a:gd name="connsiteY5" fmla="*/ 2465309 h 6547614"/>
              <a:gd name="connsiteX6" fmla="*/ 4574290 w 6916211"/>
              <a:gd name="connsiteY6" fmla="*/ 4597572 h 6547614"/>
              <a:gd name="connsiteX7" fmla="*/ 5343642 w 6916211"/>
              <a:gd name="connsiteY7" fmla="*/ 2361704 h 6547614"/>
              <a:gd name="connsiteX8" fmla="*/ 6711900 w 6916211"/>
              <a:gd name="connsiteY8" fmla="*/ 5652341 h 6547614"/>
              <a:gd name="connsiteX9" fmla="*/ 6214595 w 6916211"/>
              <a:gd name="connsiteY9" fmla="*/ 6350172 h 6547614"/>
              <a:gd name="connsiteX10" fmla="*/ 343184 w 6916211"/>
              <a:gd name="connsiteY10" fmla="*/ 6458456 h 6547614"/>
              <a:gd name="connsiteX11" fmla="*/ 692100 w 6916211"/>
              <a:gd name="connsiteY11" fmla="*/ 5171077 h 6547614"/>
              <a:gd name="connsiteX12" fmla="*/ 660016 w 6916211"/>
              <a:gd name="connsiteY12" fmla="*/ 5138993 h 6547614"/>
              <a:gd name="connsiteX0" fmla="*/ 932732 w 6916211"/>
              <a:gd name="connsiteY0" fmla="*/ 4766036 h 6547636"/>
              <a:gd name="connsiteX1" fmla="*/ 1438058 w 6916211"/>
              <a:gd name="connsiteY1" fmla="*/ 4088257 h 6547636"/>
              <a:gd name="connsiteX2" fmla="*/ 2388553 w 6916211"/>
              <a:gd name="connsiteY2" fmla="*/ 4192529 h 6547636"/>
              <a:gd name="connsiteX3" fmla="*/ 2781585 w 6916211"/>
              <a:gd name="connsiteY3" fmla="*/ 1922573 h 6547636"/>
              <a:gd name="connsiteX4" fmla="*/ 3382012 w 6916211"/>
              <a:gd name="connsiteY4" fmla="*/ 498 h 6547636"/>
              <a:gd name="connsiteX5" fmla="*/ 4147169 w 6916211"/>
              <a:gd name="connsiteY5" fmla="*/ 2465331 h 6547636"/>
              <a:gd name="connsiteX6" fmla="*/ 4574290 w 6916211"/>
              <a:gd name="connsiteY6" fmla="*/ 4597594 h 6547636"/>
              <a:gd name="connsiteX7" fmla="*/ 5343642 w 6916211"/>
              <a:gd name="connsiteY7" fmla="*/ 2361726 h 6547636"/>
              <a:gd name="connsiteX8" fmla="*/ 6711900 w 6916211"/>
              <a:gd name="connsiteY8" fmla="*/ 5652363 h 6547636"/>
              <a:gd name="connsiteX9" fmla="*/ 6214595 w 6916211"/>
              <a:gd name="connsiteY9" fmla="*/ 6350194 h 6547636"/>
              <a:gd name="connsiteX10" fmla="*/ 343184 w 6916211"/>
              <a:gd name="connsiteY10" fmla="*/ 6458478 h 6547636"/>
              <a:gd name="connsiteX11" fmla="*/ 692100 w 6916211"/>
              <a:gd name="connsiteY11" fmla="*/ 5171099 h 6547636"/>
              <a:gd name="connsiteX12" fmla="*/ 660016 w 6916211"/>
              <a:gd name="connsiteY12" fmla="*/ 5139015 h 6547636"/>
              <a:gd name="connsiteX0" fmla="*/ 932732 w 6916211"/>
              <a:gd name="connsiteY0" fmla="*/ 4766015 h 6547615"/>
              <a:gd name="connsiteX1" fmla="*/ 1438058 w 6916211"/>
              <a:gd name="connsiteY1" fmla="*/ 4088236 h 6547615"/>
              <a:gd name="connsiteX2" fmla="*/ 2388553 w 6916211"/>
              <a:gd name="connsiteY2" fmla="*/ 4192508 h 6547615"/>
              <a:gd name="connsiteX3" fmla="*/ 2781585 w 6916211"/>
              <a:gd name="connsiteY3" fmla="*/ 1922552 h 6547615"/>
              <a:gd name="connsiteX4" fmla="*/ 3382012 w 6916211"/>
              <a:gd name="connsiteY4" fmla="*/ 477 h 6547615"/>
              <a:gd name="connsiteX5" fmla="*/ 4147169 w 6916211"/>
              <a:gd name="connsiteY5" fmla="*/ 2465310 h 6547615"/>
              <a:gd name="connsiteX6" fmla="*/ 4574290 w 6916211"/>
              <a:gd name="connsiteY6" fmla="*/ 4597573 h 6547615"/>
              <a:gd name="connsiteX7" fmla="*/ 5343642 w 6916211"/>
              <a:gd name="connsiteY7" fmla="*/ 2361705 h 6547615"/>
              <a:gd name="connsiteX8" fmla="*/ 6711900 w 6916211"/>
              <a:gd name="connsiteY8" fmla="*/ 5652342 h 6547615"/>
              <a:gd name="connsiteX9" fmla="*/ 6214595 w 6916211"/>
              <a:gd name="connsiteY9" fmla="*/ 6350173 h 6547615"/>
              <a:gd name="connsiteX10" fmla="*/ 343184 w 6916211"/>
              <a:gd name="connsiteY10" fmla="*/ 6458457 h 6547615"/>
              <a:gd name="connsiteX11" fmla="*/ 692100 w 6916211"/>
              <a:gd name="connsiteY11" fmla="*/ 5171078 h 6547615"/>
              <a:gd name="connsiteX12" fmla="*/ 660016 w 6916211"/>
              <a:gd name="connsiteY12" fmla="*/ 5138994 h 6547615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388553 w 6916211"/>
              <a:gd name="connsiteY2" fmla="*/ 41920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32732 w 6916211"/>
              <a:gd name="connsiteY0" fmla="*/ 4765538 h 6547138"/>
              <a:gd name="connsiteX1" fmla="*/ 1438058 w 6916211"/>
              <a:gd name="connsiteY1" fmla="*/ 4087759 h 6547138"/>
              <a:gd name="connsiteX2" fmla="*/ 2286953 w 6916211"/>
              <a:gd name="connsiteY2" fmla="*/ 3912631 h 6547138"/>
              <a:gd name="connsiteX3" fmla="*/ 2781585 w 6916211"/>
              <a:gd name="connsiteY3" fmla="*/ 1922075 h 6547138"/>
              <a:gd name="connsiteX4" fmla="*/ 3382012 w 6916211"/>
              <a:gd name="connsiteY4" fmla="*/ 0 h 6547138"/>
              <a:gd name="connsiteX5" fmla="*/ 4147169 w 6916211"/>
              <a:gd name="connsiteY5" fmla="*/ 2464833 h 6547138"/>
              <a:gd name="connsiteX6" fmla="*/ 4574290 w 6916211"/>
              <a:gd name="connsiteY6" fmla="*/ 4597096 h 6547138"/>
              <a:gd name="connsiteX7" fmla="*/ 5343642 w 6916211"/>
              <a:gd name="connsiteY7" fmla="*/ 2361228 h 6547138"/>
              <a:gd name="connsiteX8" fmla="*/ 6711900 w 6916211"/>
              <a:gd name="connsiteY8" fmla="*/ 5651865 h 6547138"/>
              <a:gd name="connsiteX9" fmla="*/ 6214595 w 6916211"/>
              <a:gd name="connsiteY9" fmla="*/ 6349696 h 6547138"/>
              <a:gd name="connsiteX10" fmla="*/ 343184 w 6916211"/>
              <a:gd name="connsiteY10" fmla="*/ 6457980 h 6547138"/>
              <a:gd name="connsiteX11" fmla="*/ 692100 w 6916211"/>
              <a:gd name="connsiteY11" fmla="*/ 5170601 h 6547138"/>
              <a:gd name="connsiteX12" fmla="*/ 660016 w 6916211"/>
              <a:gd name="connsiteY12" fmla="*/ 5138517 h 6547138"/>
              <a:gd name="connsiteX0" fmla="*/ 940077 w 6923556"/>
              <a:gd name="connsiteY0" fmla="*/ 4765538 h 6547138"/>
              <a:gd name="connsiteX1" fmla="*/ 1445403 w 6923556"/>
              <a:gd name="connsiteY1" fmla="*/ 4087759 h 6547138"/>
              <a:gd name="connsiteX2" fmla="*/ 2294298 w 6923556"/>
              <a:gd name="connsiteY2" fmla="*/ 3912631 h 6547138"/>
              <a:gd name="connsiteX3" fmla="*/ 2788930 w 6923556"/>
              <a:gd name="connsiteY3" fmla="*/ 1922075 h 6547138"/>
              <a:gd name="connsiteX4" fmla="*/ 3389357 w 6923556"/>
              <a:gd name="connsiteY4" fmla="*/ 0 h 6547138"/>
              <a:gd name="connsiteX5" fmla="*/ 4154514 w 6923556"/>
              <a:gd name="connsiteY5" fmla="*/ 2464833 h 6547138"/>
              <a:gd name="connsiteX6" fmla="*/ 4581635 w 6923556"/>
              <a:gd name="connsiteY6" fmla="*/ 4597096 h 6547138"/>
              <a:gd name="connsiteX7" fmla="*/ 5350987 w 6923556"/>
              <a:gd name="connsiteY7" fmla="*/ 2361228 h 6547138"/>
              <a:gd name="connsiteX8" fmla="*/ 6719245 w 6923556"/>
              <a:gd name="connsiteY8" fmla="*/ 5651865 h 6547138"/>
              <a:gd name="connsiteX9" fmla="*/ 6221940 w 6923556"/>
              <a:gd name="connsiteY9" fmla="*/ 6349696 h 6547138"/>
              <a:gd name="connsiteX10" fmla="*/ 350529 w 6923556"/>
              <a:gd name="connsiteY10" fmla="*/ 6457980 h 6547138"/>
              <a:gd name="connsiteX11" fmla="*/ 699445 w 6923556"/>
              <a:gd name="connsiteY11" fmla="*/ 5170601 h 6547138"/>
              <a:gd name="connsiteX12" fmla="*/ 934061 w 6923556"/>
              <a:gd name="connsiteY12" fmla="*/ 4833717 h 6547138"/>
              <a:gd name="connsiteX0" fmla="*/ 1840576 w 7824055"/>
              <a:gd name="connsiteY0" fmla="*/ 4765538 h 6531152"/>
              <a:gd name="connsiteX1" fmla="*/ 2345902 w 7824055"/>
              <a:gd name="connsiteY1" fmla="*/ 4087759 h 6531152"/>
              <a:gd name="connsiteX2" fmla="*/ 3194797 w 7824055"/>
              <a:gd name="connsiteY2" fmla="*/ 3912631 h 6531152"/>
              <a:gd name="connsiteX3" fmla="*/ 3689429 w 7824055"/>
              <a:gd name="connsiteY3" fmla="*/ 1922075 h 6531152"/>
              <a:gd name="connsiteX4" fmla="*/ 4289856 w 7824055"/>
              <a:gd name="connsiteY4" fmla="*/ 0 h 6531152"/>
              <a:gd name="connsiteX5" fmla="*/ 5055013 w 7824055"/>
              <a:gd name="connsiteY5" fmla="*/ 2464833 h 6531152"/>
              <a:gd name="connsiteX6" fmla="*/ 5482134 w 7824055"/>
              <a:gd name="connsiteY6" fmla="*/ 4597096 h 6531152"/>
              <a:gd name="connsiteX7" fmla="*/ 6251486 w 7824055"/>
              <a:gd name="connsiteY7" fmla="*/ 2361228 h 6531152"/>
              <a:gd name="connsiteX8" fmla="*/ 7619744 w 7824055"/>
              <a:gd name="connsiteY8" fmla="*/ 5651865 h 6531152"/>
              <a:gd name="connsiteX9" fmla="*/ 7122439 w 7824055"/>
              <a:gd name="connsiteY9" fmla="*/ 6349696 h 6531152"/>
              <a:gd name="connsiteX10" fmla="*/ 1251028 w 7824055"/>
              <a:gd name="connsiteY10" fmla="*/ 6457980 h 6531152"/>
              <a:gd name="connsiteX11" fmla="*/ 25144 w 7824055"/>
              <a:gd name="connsiteY11" fmla="*/ 5386501 h 6531152"/>
              <a:gd name="connsiteX12" fmla="*/ 1834560 w 7824055"/>
              <a:gd name="connsiteY12" fmla="*/ 4833717 h 6531152"/>
              <a:gd name="connsiteX0" fmla="*/ 1866270 w 7849749"/>
              <a:gd name="connsiteY0" fmla="*/ 47655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329570 w 7849749"/>
              <a:gd name="connsiteY0" fmla="*/ 3863838 h 6531152"/>
              <a:gd name="connsiteX1" fmla="*/ 2371596 w 7849749"/>
              <a:gd name="connsiteY1" fmla="*/ 4087759 h 6531152"/>
              <a:gd name="connsiteX2" fmla="*/ 3220491 w 7849749"/>
              <a:gd name="connsiteY2" fmla="*/ 3912631 h 6531152"/>
              <a:gd name="connsiteX3" fmla="*/ 3715123 w 7849749"/>
              <a:gd name="connsiteY3" fmla="*/ 1922075 h 6531152"/>
              <a:gd name="connsiteX4" fmla="*/ 4315550 w 7849749"/>
              <a:gd name="connsiteY4" fmla="*/ 0 h 6531152"/>
              <a:gd name="connsiteX5" fmla="*/ 5080707 w 7849749"/>
              <a:gd name="connsiteY5" fmla="*/ 2464833 h 6531152"/>
              <a:gd name="connsiteX6" fmla="*/ 5507828 w 7849749"/>
              <a:gd name="connsiteY6" fmla="*/ 4597096 h 6531152"/>
              <a:gd name="connsiteX7" fmla="*/ 6277180 w 7849749"/>
              <a:gd name="connsiteY7" fmla="*/ 2361228 h 6531152"/>
              <a:gd name="connsiteX8" fmla="*/ 7645438 w 7849749"/>
              <a:gd name="connsiteY8" fmla="*/ 5651865 h 6531152"/>
              <a:gd name="connsiteX9" fmla="*/ 7148133 w 7849749"/>
              <a:gd name="connsiteY9" fmla="*/ 6349696 h 6531152"/>
              <a:gd name="connsiteX10" fmla="*/ 1276722 w 7849749"/>
              <a:gd name="connsiteY10" fmla="*/ 6457980 h 6531152"/>
              <a:gd name="connsiteX11" fmla="*/ 50838 w 7849749"/>
              <a:gd name="connsiteY11" fmla="*/ 5386501 h 6531152"/>
              <a:gd name="connsiteX12" fmla="*/ 209254 w 7849749"/>
              <a:gd name="connsiteY12" fmla="*/ 4998817 h 6531152"/>
              <a:gd name="connsiteX0" fmla="*/ 0 w 9056879"/>
              <a:gd name="connsiteY0" fmla="*/ 3470138 h 6531152"/>
              <a:gd name="connsiteX1" fmla="*/ 3578726 w 9056879"/>
              <a:gd name="connsiteY1" fmla="*/ 4087759 h 6531152"/>
              <a:gd name="connsiteX2" fmla="*/ 4427621 w 9056879"/>
              <a:gd name="connsiteY2" fmla="*/ 3912631 h 6531152"/>
              <a:gd name="connsiteX3" fmla="*/ 4922253 w 9056879"/>
              <a:gd name="connsiteY3" fmla="*/ 1922075 h 6531152"/>
              <a:gd name="connsiteX4" fmla="*/ 5522680 w 9056879"/>
              <a:gd name="connsiteY4" fmla="*/ 0 h 6531152"/>
              <a:gd name="connsiteX5" fmla="*/ 6287837 w 9056879"/>
              <a:gd name="connsiteY5" fmla="*/ 2464833 h 6531152"/>
              <a:gd name="connsiteX6" fmla="*/ 6714958 w 9056879"/>
              <a:gd name="connsiteY6" fmla="*/ 4597096 h 6531152"/>
              <a:gd name="connsiteX7" fmla="*/ 7484310 w 9056879"/>
              <a:gd name="connsiteY7" fmla="*/ 2361228 h 6531152"/>
              <a:gd name="connsiteX8" fmla="*/ 8852568 w 9056879"/>
              <a:gd name="connsiteY8" fmla="*/ 5651865 h 6531152"/>
              <a:gd name="connsiteX9" fmla="*/ 8355263 w 9056879"/>
              <a:gd name="connsiteY9" fmla="*/ 6349696 h 6531152"/>
              <a:gd name="connsiteX10" fmla="*/ 2483852 w 9056879"/>
              <a:gd name="connsiteY10" fmla="*/ 6457980 h 6531152"/>
              <a:gd name="connsiteX11" fmla="*/ 1257968 w 9056879"/>
              <a:gd name="connsiteY11" fmla="*/ 5386501 h 6531152"/>
              <a:gd name="connsiteX12" fmla="*/ 1416384 w 9056879"/>
              <a:gd name="connsiteY12" fmla="*/ 4998817 h 6531152"/>
              <a:gd name="connsiteX0" fmla="*/ 214854 w 9271733"/>
              <a:gd name="connsiteY0" fmla="*/ 3470138 h 6558424"/>
              <a:gd name="connsiteX1" fmla="*/ 3793580 w 9271733"/>
              <a:gd name="connsiteY1" fmla="*/ 4087759 h 6558424"/>
              <a:gd name="connsiteX2" fmla="*/ 4642475 w 9271733"/>
              <a:gd name="connsiteY2" fmla="*/ 3912631 h 6558424"/>
              <a:gd name="connsiteX3" fmla="*/ 5137107 w 9271733"/>
              <a:gd name="connsiteY3" fmla="*/ 1922075 h 6558424"/>
              <a:gd name="connsiteX4" fmla="*/ 5737534 w 9271733"/>
              <a:gd name="connsiteY4" fmla="*/ 0 h 6558424"/>
              <a:gd name="connsiteX5" fmla="*/ 6502691 w 9271733"/>
              <a:gd name="connsiteY5" fmla="*/ 2464833 h 6558424"/>
              <a:gd name="connsiteX6" fmla="*/ 6929812 w 9271733"/>
              <a:gd name="connsiteY6" fmla="*/ 4597096 h 6558424"/>
              <a:gd name="connsiteX7" fmla="*/ 7699164 w 9271733"/>
              <a:gd name="connsiteY7" fmla="*/ 2361228 h 6558424"/>
              <a:gd name="connsiteX8" fmla="*/ 9067422 w 9271733"/>
              <a:gd name="connsiteY8" fmla="*/ 5651865 h 6558424"/>
              <a:gd name="connsiteX9" fmla="*/ 8570117 w 9271733"/>
              <a:gd name="connsiteY9" fmla="*/ 6349696 h 6558424"/>
              <a:gd name="connsiteX10" fmla="*/ 2698706 w 9271733"/>
              <a:gd name="connsiteY10" fmla="*/ 6457980 h 6558424"/>
              <a:gd name="connsiteX11" fmla="*/ 12322 w 9271733"/>
              <a:gd name="connsiteY11" fmla="*/ 5018201 h 6558424"/>
              <a:gd name="connsiteX12" fmla="*/ 1631238 w 9271733"/>
              <a:gd name="connsiteY12" fmla="*/ 4998817 h 6558424"/>
              <a:gd name="connsiteX0" fmla="*/ 608955 w 9665834"/>
              <a:gd name="connsiteY0" fmla="*/ 34701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907655 w 9665834"/>
              <a:gd name="connsiteY0" fmla="*/ 3266938 h 6558424"/>
              <a:gd name="connsiteX1" fmla="*/ 4187681 w 9665834"/>
              <a:gd name="connsiteY1" fmla="*/ 4087759 h 6558424"/>
              <a:gd name="connsiteX2" fmla="*/ 5036576 w 9665834"/>
              <a:gd name="connsiteY2" fmla="*/ 3912631 h 6558424"/>
              <a:gd name="connsiteX3" fmla="*/ 5531208 w 9665834"/>
              <a:gd name="connsiteY3" fmla="*/ 1922075 h 6558424"/>
              <a:gd name="connsiteX4" fmla="*/ 6131635 w 9665834"/>
              <a:gd name="connsiteY4" fmla="*/ 0 h 6558424"/>
              <a:gd name="connsiteX5" fmla="*/ 6896792 w 9665834"/>
              <a:gd name="connsiteY5" fmla="*/ 2464833 h 6558424"/>
              <a:gd name="connsiteX6" fmla="*/ 7323913 w 9665834"/>
              <a:gd name="connsiteY6" fmla="*/ 4597096 h 6558424"/>
              <a:gd name="connsiteX7" fmla="*/ 8093265 w 9665834"/>
              <a:gd name="connsiteY7" fmla="*/ 2361228 h 6558424"/>
              <a:gd name="connsiteX8" fmla="*/ 9461523 w 9665834"/>
              <a:gd name="connsiteY8" fmla="*/ 5651865 h 6558424"/>
              <a:gd name="connsiteX9" fmla="*/ 8964218 w 9665834"/>
              <a:gd name="connsiteY9" fmla="*/ 6349696 h 6558424"/>
              <a:gd name="connsiteX10" fmla="*/ 3092807 w 9665834"/>
              <a:gd name="connsiteY10" fmla="*/ 6457980 h 6558424"/>
              <a:gd name="connsiteX11" fmla="*/ 406423 w 9665834"/>
              <a:gd name="connsiteY11" fmla="*/ 5018201 h 6558424"/>
              <a:gd name="connsiteX12" fmla="*/ 6039 w 9665834"/>
              <a:gd name="connsiteY12" fmla="*/ 4249517 h 6558424"/>
              <a:gd name="connsiteX0" fmla="*/ 2517432 w 9275611"/>
              <a:gd name="connsiteY0" fmla="*/ 3266938 h 6558424"/>
              <a:gd name="connsiteX1" fmla="*/ 3797458 w 9275611"/>
              <a:gd name="connsiteY1" fmla="*/ 4087759 h 6558424"/>
              <a:gd name="connsiteX2" fmla="*/ 4646353 w 9275611"/>
              <a:gd name="connsiteY2" fmla="*/ 3912631 h 6558424"/>
              <a:gd name="connsiteX3" fmla="*/ 5140985 w 9275611"/>
              <a:gd name="connsiteY3" fmla="*/ 1922075 h 6558424"/>
              <a:gd name="connsiteX4" fmla="*/ 5741412 w 9275611"/>
              <a:gd name="connsiteY4" fmla="*/ 0 h 6558424"/>
              <a:gd name="connsiteX5" fmla="*/ 6506569 w 9275611"/>
              <a:gd name="connsiteY5" fmla="*/ 2464833 h 6558424"/>
              <a:gd name="connsiteX6" fmla="*/ 6933690 w 9275611"/>
              <a:gd name="connsiteY6" fmla="*/ 4597096 h 6558424"/>
              <a:gd name="connsiteX7" fmla="*/ 7703042 w 9275611"/>
              <a:gd name="connsiteY7" fmla="*/ 2361228 h 6558424"/>
              <a:gd name="connsiteX8" fmla="*/ 9071300 w 9275611"/>
              <a:gd name="connsiteY8" fmla="*/ 5651865 h 6558424"/>
              <a:gd name="connsiteX9" fmla="*/ 8573995 w 9275611"/>
              <a:gd name="connsiteY9" fmla="*/ 6349696 h 6558424"/>
              <a:gd name="connsiteX10" fmla="*/ 2702584 w 9275611"/>
              <a:gd name="connsiteY10" fmla="*/ 6457980 h 6558424"/>
              <a:gd name="connsiteX11" fmla="*/ 16200 w 9275611"/>
              <a:gd name="connsiteY11" fmla="*/ 5018201 h 6558424"/>
              <a:gd name="connsiteX12" fmla="*/ 1508116 w 9275611"/>
              <a:gd name="connsiteY12" fmla="*/ 4935317 h 6558424"/>
              <a:gd name="connsiteX0" fmla="*/ 2832542 w 9590721"/>
              <a:gd name="connsiteY0" fmla="*/ 3266938 h 6468237"/>
              <a:gd name="connsiteX1" fmla="*/ 4112568 w 9590721"/>
              <a:gd name="connsiteY1" fmla="*/ 4087759 h 6468237"/>
              <a:gd name="connsiteX2" fmla="*/ 4961463 w 9590721"/>
              <a:gd name="connsiteY2" fmla="*/ 3912631 h 6468237"/>
              <a:gd name="connsiteX3" fmla="*/ 5456095 w 9590721"/>
              <a:gd name="connsiteY3" fmla="*/ 1922075 h 6468237"/>
              <a:gd name="connsiteX4" fmla="*/ 6056522 w 9590721"/>
              <a:gd name="connsiteY4" fmla="*/ 0 h 6468237"/>
              <a:gd name="connsiteX5" fmla="*/ 6821679 w 9590721"/>
              <a:gd name="connsiteY5" fmla="*/ 2464833 h 6468237"/>
              <a:gd name="connsiteX6" fmla="*/ 7248800 w 9590721"/>
              <a:gd name="connsiteY6" fmla="*/ 4597096 h 6468237"/>
              <a:gd name="connsiteX7" fmla="*/ 8018152 w 9590721"/>
              <a:gd name="connsiteY7" fmla="*/ 2361228 h 6468237"/>
              <a:gd name="connsiteX8" fmla="*/ 9386410 w 9590721"/>
              <a:gd name="connsiteY8" fmla="*/ 5651865 h 6468237"/>
              <a:gd name="connsiteX9" fmla="*/ 8889105 w 9590721"/>
              <a:gd name="connsiteY9" fmla="*/ 6349696 h 6468237"/>
              <a:gd name="connsiteX10" fmla="*/ 3017694 w 9590721"/>
              <a:gd name="connsiteY10" fmla="*/ 6457980 h 6468237"/>
              <a:gd name="connsiteX11" fmla="*/ 13810 w 9590721"/>
              <a:gd name="connsiteY11" fmla="*/ 6237401 h 6468237"/>
              <a:gd name="connsiteX12" fmla="*/ 1823226 w 9590721"/>
              <a:gd name="connsiteY12" fmla="*/ 4935317 h 6468237"/>
              <a:gd name="connsiteX0" fmla="*/ 2831513 w 9589692"/>
              <a:gd name="connsiteY0" fmla="*/ 3266938 h 6468237"/>
              <a:gd name="connsiteX1" fmla="*/ 4111539 w 9589692"/>
              <a:gd name="connsiteY1" fmla="*/ 4087759 h 6468237"/>
              <a:gd name="connsiteX2" fmla="*/ 4960434 w 9589692"/>
              <a:gd name="connsiteY2" fmla="*/ 3912631 h 6468237"/>
              <a:gd name="connsiteX3" fmla="*/ 5455066 w 9589692"/>
              <a:gd name="connsiteY3" fmla="*/ 1922075 h 6468237"/>
              <a:gd name="connsiteX4" fmla="*/ 6055493 w 9589692"/>
              <a:gd name="connsiteY4" fmla="*/ 0 h 6468237"/>
              <a:gd name="connsiteX5" fmla="*/ 6820650 w 9589692"/>
              <a:gd name="connsiteY5" fmla="*/ 2464833 h 6468237"/>
              <a:gd name="connsiteX6" fmla="*/ 7247771 w 9589692"/>
              <a:gd name="connsiteY6" fmla="*/ 4597096 h 6468237"/>
              <a:gd name="connsiteX7" fmla="*/ 8017123 w 9589692"/>
              <a:gd name="connsiteY7" fmla="*/ 2361228 h 6468237"/>
              <a:gd name="connsiteX8" fmla="*/ 9385381 w 9589692"/>
              <a:gd name="connsiteY8" fmla="*/ 5651865 h 6468237"/>
              <a:gd name="connsiteX9" fmla="*/ 8888076 w 9589692"/>
              <a:gd name="connsiteY9" fmla="*/ 6349696 h 6468237"/>
              <a:gd name="connsiteX10" fmla="*/ 3016665 w 9589692"/>
              <a:gd name="connsiteY10" fmla="*/ 6457980 h 6468237"/>
              <a:gd name="connsiteX11" fmla="*/ 12781 w 9589692"/>
              <a:gd name="connsiteY11" fmla="*/ 6237401 h 6468237"/>
              <a:gd name="connsiteX12" fmla="*/ 1860297 w 9589692"/>
              <a:gd name="connsiteY12" fmla="*/ 5329017 h 6468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589692" h="6468237">
                <a:moveTo>
                  <a:pt x="2831513" y="3266938"/>
                </a:moveTo>
                <a:cubicBezTo>
                  <a:pt x="3095205" y="2748577"/>
                  <a:pt x="3756719" y="3980144"/>
                  <a:pt x="4111539" y="4087759"/>
                </a:cubicBezTo>
                <a:cubicBezTo>
                  <a:pt x="4466359" y="4195375"/>
                  <a:pt x="4736513" y="4273578"/>
                  <a:pt x="4960434" y="3912631"/>
                </a:cubicBezTo>
                <a:cubicBezTo>
                  <a:pt x="5184355" y="3551684"/>
                  <a:pt x="5196356" y="3145680"/>
                  <a:pt x="5455066" y="1922075"/>
                </a:cubicBezTo>
                <a:cubicBezTo>
                  <a:pt x="5713776" y="698470"/>
                  <a:pt x="5790130" y="8021"/>
                  <a:pt x="6055493" y="0"/>
                </a:cubicBezTo>
                <a:cubicBezTo>
                  <a:pt x="6460556" y="55479"/>
                  <a:pt x="6621937" y="1698650"/>
                  <a:pt x="6820650" y="2464833"/>
                </a:cubicBezTo>
                <a:cubicBezTo>
                  <a:pt x="7019363" y="3231016"/>
                  <a:pt x="7048359" y="4614364"/>
                  <a:pt x="7247771" y="4597096"/>
                </a:cubicBezTo>
                <a:cubicBezTo>
                  <a:pt x="7447183" y="4579829"/>
                  <a:pt x="7660855" y="2185433"/>
                  <a:pt x="8017123" y="2361228"/>
                </a:cubicBezTo>
                <a:cubicBezTo>
                  <a:pt x="8373391" y="2537023"/>
                  <a:pt x="9240222" y="4987120"/>
                  <a:pt x="9385381" y="5651865"/>
                </a:cubicBezTo>
                <a:cubicBezTo>
                  <a:pt x="9530540" y="6316610"/>
                  <a:pt x="9949529" y="6215344"/>
                  <a:pt x="8888076" y="6349696"/>
                </a:cubicBezTo>
                <a:cubicBezTo>
                  <a:pt x="7826623" y="6484048"/>
                  <a:pt x="4495881" y="6476696"/>
                  <a:pt x="3016665" y="6457980"/>
                </a:cubicBezTo>
                <a:cubicBezTo>
                  <a:pt x="1537449" y="6439264"/>
                  <a:pt x="205509" y="6425561"/>
                  <a:pt x="12781" y="6237401"/>
                </a:cubicBezTo>
                <a:cubicBezTo>
                  <a:pt x="-179947" y="6049241"/>
                  <a:pt x="1870992" y="5339712"/>
                  <a:pt x="1860297" y="5329017"/>
                </a:cubicBezTo>
              </a:path>
            </a:pathLst>
          </a:custGeom>
          <a:gradFill>
            <a:gsLst>
              <a:gs pos="83000">
                <a:srgbClr val="021C18"/>
              </a:gs>
              <a:gs pos="21000">
                <a:srgbClr val="07332C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15288E1-FF72-4B98-9DE2-6FD0D9B8A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327951"/>
            <a:ext cx="6858000" cy="6858000"/>
          </a:xfrm>
          <a:prstGeom prst="rect">
            <a:avLst/>
          </a:prstGeom>
        </p:spPr>
      </p:pic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xmlns="" id="{5CD37235-3E3F-4F8E-9FE3-7317D605478E}"/>
              </a:ext>
            </a:extLst>
          </p:cNvPr>
          <p:cNvSpPr/>
          <p:nvPr/>
        </p:nvSpPr>
        <p:spPr>
          <a:xfrm>
            <a:off x="805068" y="3785325"/>
            <a:ext cx="9779044" cy="3329088"/>
          </a:xfrm>
          <a:custGeom>
            <a:avLst/>
            <a:gdLst>
              <a:gd name="connsiteX0" fmla="*/ 635572 w 6572343"/>
              <a:gd name="connsiteY0" fmla="*/ 2200804 h 3465697"/>
              <a:gd name="connsiteX1" fmla="*/ 1429656 w 6572343"/>
              <a:gd name="connsiteY1" fmla="*/ 10096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635572 w 6572343"/>
              <a:gd name="connsiteY0" fmla="*/ 22008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872 w 6572343"/>
              <a:gd name="connsiteY0" fmla="*/ 2061104 h 3465697"/>
              <a:gd name="connsiteX1" fmla="*/ 1150256 w 6572343"/>
              <a:gd name="connsiteY1" fmla="*/ 666778 h 3465697"/>
              <a:gd name="connsiteX2" fmla="*/ 2235772 w 6572343"/>
              <a:gd name="connsiteY2" fmla="*/ 1274372 h 3465697"/>
              <a:gd name="connsiteX3" fmla="*/ 3041888 w 6572343"/>
              <a:gd name="connsiteY3" fmla="*/ 95278 h 3465697"/>
              <a:gd name="connsiteX4" fmla="*/ 3559246 w 6572343"/>
              <a:gd name="connsiteY4" fmla="*/ 263720 h 3465697"/>
              <a:gd name="connsiteX5" fmla="*/ 4004414 w 6572343"/>
              <a:gd name="connsiteY5" fmla="*/ 1791730 h 3465697"/>
              <a:gd name="connsiteX6" fmla="*/ 4750372 w 6572343"/>
              <a:gd name="connsiteY6" fmla="*/ 1033741 h 3465697"/>
              <a:gd name="connsiteX7" fmla="*/ 5821182 w 6572343"/>
              <a:gd name="connsiteY7" fmla="*/ 2670036 h 3465697"/>
              <a:gd name="connsiteX8" fmla="*/ 6206193 w 6572343"/>
              <a:gd name="connsiteY8" fmla="*/ 3271615 h 3465697"/>
              <a:gd name="connsiteX9" fmla="*/ 334782 w 6572343"/>
              <a:gd name="connsiteY9" fmla="*/ 3379899 h 3465697"/>
              <a:gd name="connsiteX10" fmla="*/ 683698 w 6572343"/>
              <a:gd name="connsiteY10" fmla="*/ 2092520 h 3465697"/>
              <a:gd name="connsiteX11" fmla="*/ 683698 w 6572343"/>
              <a:gd name="connsiteY11" fmla="*/ 2092520 h 3465697"/>
              <a:gd name="connsiteX0" fmla="*/ 1145674 w 7603145"/>
              <a:gd name="connsiteY0" fmla="*/ 2061104 h 3465697"/>
              <a:gd name="connsiteX1" fmla="*/ 2181058 w 7603145"/>
              <a:gd name="connsiteY1" fmla="*/ 666778 h 3465697"/>
              <a:gd name="connsiteX2" fmla="*/ 3266574 w 7603145"/>
              <a:gd name="connsiteY2" fmla="*/ 1274372 h 3465697"/>
              <a:gd name="connsiteX3" fmla="*/ 4072690 w 7603145"/>
              <a:gd name="connsiteY3" fmla="*/ 95278 h 3465697"/>
              <a:gd name="connsiteX4" fmla="*/ 4590048 w 7603145"/>
              <a:gd name="connsiteY4" fmla="*/ 263720 h 3465697"/>
              <a:gd name="connsiteX5" fmla="*/ 5035216 w 7603145"/>
              <a:gd name="connsiteY5" fmla="*/ 1791730 h 3465697"/>
              <a:gd name="connsiteX6" fmla="*/ 5781174 w 7603145"/>
              <a:gd name="connsiteY6" fmla="*/ 1033741 h 3465697"/>
              <a:gd name="connsiteX7" fmla="*/ 6851984 w 7603145"/>
              <a:gd name="connsiteY7" fmla="*/ 2670036 h 3465697"/>
              <a:gd name="connsiteX8" fmla="*/ 7236995 w 7603145"/>
              <a:gd name="connsiteY8" fmla="*/ 3271615 h 3465697"/>
              <a:gd name="connsiteX9" fmla="*/ 1365584 w 7603145"/>
              <a:gd name="connsiteY9" fmla="*/ 3379899 h 3465697"/>
              <a:gd name="connsiteX10" fmla="*/ 1714500 w 7603145"/>
              <a:gd name="connsiteY10" fmla="*/ 2092520 h 3465697"/>
              <a:gd name="connsiteX11" fmla="*/ 0 w 7603145"/>
              <a:gd name="connsiteY11" fmla="*/ 2346520 h 3465697"/>
              <a:gd name="connsiteX0" fmla="*/ 1247274 w 7704745"/>
              <a:gd name="connsiteY0" fmla="*/ 20611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101600 w 7704745"/>
              <a:gd name="connsiteY11" fmla="*/ 2346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92100 w 7704745"/>
              <a:gd name="connsiteY11" fmla="*/ 3145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1602874 w 7704745"/>
              <a:gd name="connsiteY0" fmla="*/ 2099204 h 3399352"/>
              <a:gd name="connsiteX1" fmla="*/ 2282658 w 7704745"/>
              <a:gd name="connsiteY1" fmla="*/ 666778 h 3399352"/>
              <a:gd name="connsiteX2" fmla="*/ 3368174 w 7704745"/>
              <a:gd name="connsiteY2" fmla="*/ 1274372 h 3399352"/>
              <a:gd name="connsiteX3" fmla="*/ 4174290 w 7704745"/>
              <a:gd name="connsiteY3" fmla="*/ 95278 h 3399352"/>
              <a:gd name="connsiteX4" fmla="*/ 4691648 w 7704745"/>
              <a:gd name="connsiteY4" fmla="*/ 263720 h 3399352"/>
              <a:gd name="connsiteX5" fmla="*/ 5136816 w 7704745"/>
              <a:gd name="connsiteY5" fmla="*/ 1791730 h 3399352"/>
              <a:gd name="connsiteX6" fmla="*/ 5882774 w 7704745"/>
              <a:gd name="connsiteY6" fmla="*/ 1033741 h 3399352"/>
              <a:gd name="connsiteX7" fmla="*/ 6953584 w 7704745"/>
              <a:gd name="connsiteY7" fmla="*/ 2670036 h 3399352"/>
              <a:gd name="connsiteX8" fmla="*/ 7338595 w 7704745"/>
              <a:gd name="connsiteY8" fmla="*/ 3271615 h 3399352"/>
              <a:gd name="connsiteX9" fmla="*/ 1467184 w 7704745"/>
              <a:gd name="connsiteY9" fmla="*/ 3379899 h 3399352"/>
              <a:gd name="connsiteX10" fmla="*/ 0 w 7704745"/>
              <a:gd name="connsiteY10" fmla="*/ 2994220 h 3399352"/>
              <a:gd name="connsiteX11" fmla="*/ 215900 w 7704745"/>
              <a:gd name="connsiteY11" fmla="*/ 263720 h 3399352"/>
              <a:gd name="connsiteX0" fmla="*/ 2037761 w 8139632"/>
              <a:gd name="connsiteY0" fmla="*/ 2099204 h 3399352"/>
              <a:gd name="connsiteX1" fmla="*/ 2717545 w 8139632"/>
              <a:gd name="connsiteY1" fmla="*/ 666778 h 3399352"/>
              <a:gd name="connsiteX2" fmla="*/ 3803061 w 8139632"/>
              <a:gd name="connsiteY2" fmla="*/ 1274372 h 3399352"/>
              <a:gd name="connsiteX3" fmla="*/ 4609177 w 8139632"/>
              <a:gd name="connsiteY3" fmla="*/ 95278 h 3399352"/>
              <a:gd name="connsiteX4" fmla="*/ 5126535 w 8139632"/>
              <a:gd name="connsiteY4" fmla="*/ 263720 h 3399352"/>
              <a:gd name="connsiteX5" fmla="*/ 5571703 w 8139632"/>
              <a:gd name="connsiteY5" fmla="*/ 1791730 h 3399352"/>
              <a:gd name="connsiteX6" fmla="*/ 6317661 w 8139632"/>
              <a:gd name="connsiteY6" fmla="*/ 1033741 h 3399352"/>
              <a:gd name="connsiteX7" fmla="*/ 7388471 w 8139632"/>
              <a:gd name="connsiteY7" fmla="*/ 2670036 h 3399352"/>
              <a:gd name="connsiteX8" fmla="*/ 7773482 w 8139632"/>
              <a:gd name="connsiteY8" fmla="*/ 3271615 h 3399352"/>
              <a:gd name="connsiteX9" fmla="*/ 1902071 w 8139632"/>
              <a:gd name="connsiteY9" fmla="*/ 3379899 h 3399352"/>
              <a:gd name="connsiteX10" fmla="*/ 434887 w 8139632"/>
              <a:gd name="connsiteY10" fmla="*/ 2994220 h 3399352"/>
              <a:gd name="connsiteX11" fmla="*/ 650787 w 8139632"/>
              <a:gd name="connsiteY11" fmla="*/ 263720 h 3399352"/>
              <a:gd name="connsiteX0" fmla="*/ 1643816 w 7745687"/>
              <a:gd name="connsiteY0" fmla="*/ 2099204 h 3399352"/>
              <a:gd name="connsiteX1" fmla="*/ 2323600 w 7745687"/>
              <a:gd name="connsiteY1" fmla="*/ 666778 h 3399352"/>
              <a:gd name="connsiteX2" fmla="*/ 3409116 w 7745687"/>
              <a:gd name="connsiteY2" fmla="*/ 1274372 h 3399352"/>
              <a:gd name="connsiteX3" fmla="*/ 4215232 w 7745687"/>
              <a:gd name="connsiteY3" fmla="*/ 95278 h 3399352"/>
              <a:gd name="connsiteX4" fmla="*/ 4732590 w 7745687"/>
              <a:gd name="connsiteY4" fmla="*/ 263720 h 3399352"/>
              <a:gd name="connsiteX5" fmla="*/ 5177758 w 7745687"/>
              <a:gd name="connsiteY5" fmla="*/ 1791730 h 3399352"/>
              <a:gd name="connsiteX6" fmla="*/ 5923716 w 7745687"/>
              <a:gd name="connsiteY6" fmla="*/ 1033741 h 3399352"/>
              <a:gd name="connsiteX7" fmla="*/ 6994526 w 7745687"/>
              <a:gd name="connsiteY7" fmla="*/ 2670036 h 3399352"/>
              <a:gd name="connsiteX8" fmla="*/ 7379537 w 7745687"/>
              <a:gd name="connsiteY8" fmla="*/ 3271615 h 3399352"/>
              <a:gd name="connsiteX9" fmla="*/ 1508126 w 7745687"/>
              <a:gd name="connsiteY9" fmla="*/ 3379899 h 3399352"/>
              <a:gd name="connsiteX10" fmla="*/ 40942 w 7745687"/>
              <a:gd name="connsiteY10" fmla="*/ 2994220 h 3399352"/>
              <a:gd name="connsiteX11" fmla="*/ 955342 w 7745687"/>
              <a:gd name="connsiteY11" fmla="*/ 1254320 h 3399352"/>
              <a:gd name="connsiteX0" fmla="*/ 1604897 w 7706768"/>
              <a:gd name="connsiteY0" fmla="*/ 2099204 h 3399352"/>
              <a:gd name="connsiteX1" fmla="*/ 2284681 w 7706768"/>
              <a:gd name="connsiteY1" fmla="*/ 666778 h 3399352"/>
              <a:gd name="connsiteX2" fmla="*/ 3370197 w 7706768"/>
              <a:gd name="connsiteY2" fmla="*/ 1274372 h 3399352"/>
              <a:gd name="connsiteX3" fmla="*/ 4176313 w 7706768"/>
              <a:gd name="connsiteY3" fmla="*/ 95278 h 3399352"/>
              <a:gd name="connsiteX4" fmla="*/ 4693671 w 7706768"/>
              <a:gd name="connsiteY4" fmla="*/ 263720 h 3399352"/>
              <a:gd name="connsiteX5" fmla="*/ 5138839 w 7706768"/>
              <a:gd name="connsiteY5" fmla="*/ 1791730 h 3399352"/>
              <a:gd name="connsiteX6" fmla="*/ 5884797 w 7706768"/>
              <a:gd name="connsiteY6" fmla="*/ 1033741 h 3399352"/>
              <a:gd name="connsiteX7" fmla="*/ 6955607 w 7706768"/>
              <a:gd name="connsiteY7" fmla="*/ 2670036 h 3399352"/>
              <a:gd name="connsiteX8" fmla="*/ 7340618 w 7706768"/>
              <a:gd name="connsiteY8" fmla="*/ 3271615 h 3399352"/>
              <a:gd name="connsiteX9" fmla="*/ 1469207 w 7706768"/>
              <a:gd name="connsiteY9" fmla="*/ 3379899 h 3399352"/>
              <a:gd name="connsiteX10" fmla="*/ 2023 w 7706768"/>
              <a:gd name="connsiteY10" fmla="*/ 2994220 h 3399352"/>
              <a:gd name="connsiteX11" fmla="*/ 1043423 w 7706768"/>
              <a:gd name="connsiteY11" fmla="*/ 632020 h 3399352"/>
              <a:gd name="connsiteX0" fmla="*/ 1602874 w 7704745"/>
              <a:gd name="connsiteY0" fmla="*/ 2105419 h 3405567"/>
              <a:gd name="connsiteX1" fmla="*/ 2282658 w 7704745"/>
              <a:gd name="connsiteY1" fmla="*/ 672993 h 3405567"/>
              <a:gd name="connsiteX2" fmla="*/ 3368174 w 7704745"/>
              <a:gd name="connsiteY2" fmla="*/ 1280587 h 3405567"/>
              <a:gd name="connsiteX3" fmla="*/ 4174290 w 7704745"/>
              <a:gd name="connsiteY3" fmla="*/ 101493 h 3405567"/>
              <a:gd name="connsiteX4" fmla="*/ 4691648 w 7704745"/>
              <a:gd name="connsiteY4" fmla="*/ 269935 h 3405567"/>
              <a:gd name="connsiteX5" fmla="*/ 5136816 w 7704745"/>
              <a:gd name="connsiteY5" fmla="*/ 1797945 h 3405567"/>
              <a:gd name="connsiteX6" fmla="*/ 5882774 w 7704745"/>
              <a:gd name="connsiteY6" fmla="*/ 1039956 h 3405567"/>
              <a:gd name="connsiteX7" fmla="*/ 6953584 w 7704745"/>
              <a:gd name="connsiteY7" fmla="*/ 2676251 h 3405567"/>
              <a:gd name="connsiteX8" fmla="*/ 7338595 w 7704745"/>
              <a:gd name="connsiteY8" fmla="*/ 3277830 h 3405567"/>
              <a:gd name="connsiteX9" fmla="*/ 1467184 w 7704745"/>
              <a:gd name="connsiteY9" fmla="*/ 3386114 h 3405567"/>
              <a:gd name="connsiteX10" fmla="*/ 0 w 7704745"/>
              <a:gd name="connsiteY10" fmla="*/ 3000435 h 3405567"/>
              <a:gd name="connsiteX11" fmla="*/ 1041400 w 7704745"/>
              <a:gd name="connsiteY11" fmla="*/ 638235 h 3405567"/>
              <a:gd name="connsiteX0" fmla="*/ 2542674 w 8644545"/>
              <a:gd name="connsiteY0" fmla="*/ 2099205 h 3386524"/>
              <a:gd name="connsiteX1" fmla="*/ 3222458 w 8644545"/>
              <a:gd name="connsiteY1" fmla="*/ 666779 h 3386524"/>
              <a:gd name="connsiteX2" fmla="*/ 4307974 w 8644545"/>
              <a:gd name="connsiteY2" fmla="*/ 1274373 h 3386524"/>
              <a:gd name="connsiteX3" fmla="*/ 5114090 w 8644545"/>
              <a:gd name="connsiteY3" fmla="*/ 95279 h 3386524"/>
              <a:gd name="connsiteX4" fmla="*/ 5631448 w 8644545"/>
              <a:gd name="connsiteY4" fmla="*/ 263721 h 3386524"/>
              <a:gd name="connsiteX5" fmla="*/ 6076616 w 8644545"/>
              <a:gd name="connsiteY5" fmla="*/ 1791731 h 3386524"/>
              <a:gd name="connsiteX6" fmla="*/ 6822574 w 8644545"/>
              <a:gd name="connsiteY6" fmla="*/ 1033742 h 3386524"/>
              <a:gd name="connsiteX7" fmla="*/ 7893384 w 8644545"/>
              <a:gd name="connsiteY7" fmla="*/ 2670037 h 3386524"/>
              <a:gd name="connsiteX8" fmla="*/ 8278395 w 8644545"/>
              <a:gd name="connsiteY8" fmla="*/ 3271616 h 3386524"/>
              <a:gd name="connsiteX9" fmla="*/ 2406984 w 8644545"/>
              <a:gd name="connsiteY9" fmla="*/ 3379900 h 3386524"/>
              <a:gd name="connsiteX10" fmla="*/ 0 w 8644545"/>
              <a:gd name="connsiteY10" fmla="*/ 3375221 h 3386524"/>
              <a:gd name="connsiteX11" fmla="*/ 1981200 w 8644545"/>
              <a:gd name="connsiteY11" fmla="*/ 632021 h 3386524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222458 w 8644545"/>
              <a:gd name="connsiteY1" fmla="*/ 9022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463758 w 8644545"/>
              <a:gd name="connsiteY1" fmla="*/ 24897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5114090 w 8644545"/>
              <a:gd name="connsiteY3" fmla="*/ 330742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4307974 w 8644545"/>
              <a:gd name="connsiteY2" fmla="*/ 1509836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5631448 w 8644545"/>
              <a:gd name="connsiteY4" fmla="*/ 499184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6076616 w 8644545"/>
              <a:gd name="connsiteY5" fmla="*/ 2027194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44545"/>
              <a:gd name="connsiteY0" fmla="*/ 2334668 h 3621987"/>
              <a:gd name="connsiteX1" fmla="*/ 3311358 w 8644545"/>
              <a:gd name="connsiteY1" fmla="*/ 2832642 h 3621987"/>
              <a:gd name="connsiteX2" fmla="*/ 3044297 w 8644545"/>
              <a:gd name="connsiteY2" fmla="*/ 1594897 h 3621987"/>
              <a:gd name="connsiteX3" fmla="*/ 2711031 w 8644545"/>
              <a:gd name="connsiteY3" fmla="*/ 500863 h 3621987"/>
              <a:gd name="connsiteX4" fmla="*/ 4202042 w 8644545"/>
              <a:gd name="connsiteY4" fmla="*/ 1626235 h 3621987"/>
              <a:gd name="connsiteX5" fmla="*/ 5165112 w 8644545"/>
              <a:gd name="connsiteY5" fmla="*/ 2069725 h 3621987"/>
              <a:gd name="connsiteX6" fmla="*/ 6822574 w 8644545"/>
              <a:gd name="connsiteY6" fmla="*/ 1269205 h 3621987"/>
              <a:gd name="connsiteX7" fmla="*/ 7893384 w 8644545"/>
              <a:gd name="connsiteY7" fmla="*/ 2905500 h 3621987"/>
              <a:gd name="connsiteX8" fmla="*/ 8278395 w 8644545"/>
              <a:gd name="connsiteY8" fmla="*/ 3507079 h 3621987"/>
              <a:gd name="connsiteX9" fmla="*/ 2406984 w 8644545"/>
              <a:gd name="connsiteY9" fmla="*/ 3615363 h 3621987"/>
              <a:gd name="connsiteX10" fmla="*/ 0 w 8644545"/>
              <a:gd name="connsiteY10" fmla="*/ 3610684 h 3621987"/>
              <a:gd name="connsiteX11" fmla="*/ 1930400 w 8644545"/>
              <a:gd name="connsiteY11" fmla="*/ 562684 h 3621987"/>
              <a:gd name="connsiteX0" fmla="*/ 2542674 w 8655436"/>
              <a:gd name="connsiteY0" fmla="*/ 2334668 h 3621987"/>
              <a:gd name="connsiteX1" fmla="*/ 3311358 w 8655436"/>
              <a:gd name="connsiteY1" fmla="*/ 2832642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2334668 h 3621987"/>
              <a:gd name="connsiteX1" fmla="*/ 2834890 w 8655436"/>
              <a:gd name="connsiteY1" fmla="*/ 2619990 h 3621987"/>
              <a:gd name="connsiteX2" fmla="*/ 3044297 w 8655436"/>
              <a:gd name="connsiteY2" fmla="*/ 1594897 h 3621987"/>
              <a:gd name="connsiteX3" fmla="*/ 2711031 w 8655436"/>
              <a:gd name="connsiteY3" fmla="*/ 500863 h 3621987"/>
              <a:gd name="connsiteX4" fmla="*/ 4202042 w 8655436"/>
              <a:gd name="connsiteY4" fmla="*/ 1626235 h 3621987"/>
              <a:gd name="connsiteX5" fmla="*/ 5165112 w 8655436"/>
              <a:gd name="connsiteY5" fmla="*/ 2069725 h 3621987"/>
              <a:gd name="connsiteX6" fmla="*/ 6470402 w 8655436"/>
              <a:gd name="connsiteY6" fmla="*/ 439865 h 3621987"/>
              <a:gd name="connsiteX7" fmla="*/ 7893384 w 8655436"/>
              <a:gd name="connsiteY7" fmla="*/ 2905500 h 3621987"/>
              <a:gd name="connsiteX8" fmla="*/ 8278395 w 8655436"/>
              <a:gd name="connsiteY8" fmla="*/ 3507079 h 3621987"/>
              <a:gd name="connsiteX9" fmla="*/ 2406984 w 8655436"/>
              <a:gd name="connsiteY9" fmla="*/ 3615363 h 3621987"/>
              <a:gd name="connsiteX10" fmla="*/ 0 w 8655436"/>
              <a:gd name="connsiteY10" fmla="*/ 3610684 h 3621987"/>
              <a:gd name="connsiteX11" fmla="*/ 1930400 w 8655436"/>
              <a:gd name="connsiteY11" fmla="*/ 562684 h 3621987"/>
              <a:gd name="connsiteX0" fmla="*/ 2542674 w 8655436"/>
              <a:gd name="connsiteY0" fmla="*/ 1903531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909685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826821 w 8655436"/>
              <a:gd name="connsiteY11" fmla="*/ 1875287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834890 w 8655436"/>
              <a:gd name="connsiteY1" fmla="*/ 2188853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3044297 w 8655436"/>
              <a:gd name="connsiteY2" fmla="*/ 1163760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3652 h 3190850"/>
              <a:gd name="connsiteX1" fmla="*/ 2337706 w 8655436"/>
              <a:gd name="connsiteY1" fmla="*/ 2082528 h 3190850"/>
              <a:gd name="connsiteX2" fmla="*/ 2360668 w 8655436"/>
              <a:gd name="connsiteY2" fmla="*/ 1227555 h 3190850"/>
              <a:gd name="connsiteX3" fmla="*/ 2711031 w 8655436"/>
              <a:gd name="connsiteY3" fmla="*/ 69726 h 3190850"/>
              <a:gd name="connsiteX4" fmla="*/ 4202042 w 8655436"/>
              <a:gd name="connsiteY4" fmla="*/ 1195098 h 3190850"/>
              <a:gd name="connsiteX5" fmla="*/ 5165112 w 8655436"/>
              <a:gd name="connsiteY5" fmla="*/ 1638588 h 3190850"/>
              <a:gd name="connsiteX6" fmla="*/ 6470402 w 8655436"/>
              <a:gd name="connsiteY6" fmla="*/ 8728 h 3190850"/>
              <a:gd name="connsiteX7" fmla="*/ 7893384 w 8655436"/>
              <a:gd name="connsiteY7" fmla="*/ 2474363 h 3190850"/>
              <a:gd name="connsiteX8" fmla="*/ 8278395 w 8655436"/>
              <a:gd name="connsiteY8" fmla="*/ 3075942 h 3190850"/>
              <a:gd name="connsiteX9" fmla="*/ 2406984 w 8655436"/>
              <a:gd name="connsiteY9" fmla="*/ 3184226 h 3190850"/>
              <a:gd name="connsiteX10" fmla="*/ 0 w 8655436"/>
              <a:gd name="connsiteY10" fmla="*/ 3179547 h 3190850"/>
              <a:gd name="connsiteX11" fmla="*/ 1578229 w 8655436"/>
              <a:gd name="connsiteY11" fmla="*/ 1535046 h 3190850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337706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213410 w 8655436"/>
              <a:gd name="connsiteY1" fmla="*/ 2083172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314798 w 8655436"/>
              <a:gd name="connsiteY0" fmla="*/ 2074296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834891 w 8655436"/>
              <a:gd name="connsiteY1" fmla="*/ 1806725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213410 w 8655436"/>
              <a:gd name="connsiteY1" fmla="*/ 2551004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76181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1714033 w 8655436"/>
              <a:gd name="connsiteY0" fmla="*/ 1882910 h 3191494"/>
              <a:gd name="connsiteX1" fmla="*/ 2109830 w 8655436"/>
              <a:gd name="connsiteY1" fmla="*/ 2487209 h 3191494"/>
              <a:gd name="connsiteX2" fmla="*/ 2360668 w 8655436"/>
              <a:gd name="connsiteY2" fmla="*/ 1228199 h 3191494"/>
              <a:gd name="connsiteX3" fmla="*/ 2711031 w 8655436"/>
              <a:gd name="connsiteY3" fmla="*/ 70370 h 3191494"/>
              <a:gd name="connsiteX4" fmla="*/ 3870586 w 8655436"/>
              <a:gd name="connsiteY4" fmla="*/ 1897491 h 3191494"/>
              <a:gd name="connsiteX5" fmla="*/ 5165112 w 8655436"/>
              <a:gd name="connsiteY5" fmla="*/ 1639232 h 3191494"/>
              <a:gd name="connsiteX6" fmla="*/ 6470402 w 8655436"/>
              <a:gd name="connsiteY6" fmla="*/ 9372 h 3191494"/>
              <a:gd name="connsiteX7" fmla="*/ 7893384 w 8655436"/>
              <a:gd name="connsiteY7" fmla="*/ 2475007 h 3191494"/>
              <a:gd name="connsiteX8" fmla="*/ 8278395 w 8655436"/>
              <a:gd name="connsiteY8" fmla="*/ 3076586 h 3191494"/>
              <a:gd name="connsiteX9" fmla="*/ 2406984 w 8655436"/>
              <a:gd name="connsiteY9" fmla="*/ 3184870 h 3191494"/>
              <a:gd name="connsiteX10" fmla="*/ 0 w 8655436"/>
              <a:gd name="connsiteY10" fmla="*/ 3180191 h 3191494"/>
              <a:gd name="connsiteX11" fmla="*/ 1578229 w 8655436"/>
              <a:gd name="connsiteY11" fmla="*/ 1535690 h 3191494"/>
              <a:gd name="connsiteX0" fmla="*/ 2133073 w 9074476"/>
              <a:gd name="connsiteY0" fmla="*/ 1882910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18753 w 9074476"/>
              <a:gd name="connsiteY0" fmla="*/ 1053571 h 3191494"/>
              <a:gd name="connsiteX1" fmla="*/ 2528870 w 9074476"/>
              <a:gd name="connsiteY1" fmla="*/ 2487209 h 3191494"/>
              <a:gd name="connsiteX2" fmla="*/ 2779708 w 9074476"/>
              <a:gd name="connsiteY2" fmla="*/ 1228199 h 3191494"/>
              <a:gd name="connsiteX3" fmla="*/ 3130071 w 9074476"/>
              <a:gd name="connsiteY3" fmla="*/ 70370 h 3191494"/>
              <a:gd name="connsiteX4" fmla="*/ 4289626 w 9074476"/>
              <a:gd name="connsiteY4" fmla="*/ 1897491 h 3191494"/>
              <a:gd name="connsiteX5" fmla="*/ 5584152 w 9074476"/>
              <a:gd name="connsiteY5" fmla="*/ 1639232 h 3191494"/>
              <a:gd name="connsiteX6" fmla="*/ 6889442 w 9074476"/>
              <a:gd name="connsiteY6" fmla="*/ 9372 h 3191494"/>
              <a:gd name="connsiteX7" fmla="*/ 8312424 w 9074476"/>
              <a:gd name="connsiteY7" fmla="*/ 2475007 h 3191494"/>
              <a:gd name="connsiteX8" fmla="*/ 8697435 w 9074476"/>
              <a:gd name="connsiteY8" fmla="*/ 3076586 h 3191494"/>
              <a:gd name="connsiteX9" fmla="*/ 2826024 w 9074476"/>
              <a:gd name="connsiteY9" fmla="*/ 3184870 h 3191494"/>
              <a:gd name="connsiteX10" fmla="*/ 419040 w 9074476"/>
              <a:gd name="connsiteY10" fmla="*/ 3180191 h 3191494"/>
              <a:gd name="connsiteX11" fmla="*/ 236407 w 9074476"/>
              <a:gd name="connsiteY11" fmla="*/ 2471355 h 3191494"/>
              <a:gd name="connsiteX0" fmla="*/ 1754534 w 9110257"/>
              <a:gd name="connsiteY0" fmla="*/ 1053571 h 3191494"/>
              <a:gd name="connsiteX1" fmla="*/ 2564651 w 9110257"/>
              <a:gd name="connsiteY1" fmla="*/ 2487209 h 3191494"/>
              <a:gd name="connsiteX2" fmla="*/ 2815489 w 9110257"/>
              <a:gd name="connsiteY2" fmla="*/ 1228199 h 3191494"/>
              <a:gd name="connsiteX3" fmla="*/ 3165852 w 9110257"/>
              <a:gd name="connsiteY3" fmla="*/ 70370 h 3191494"/>
              <a:gd name="connsiteX4" fmla="*/ 4325407 w 9110257"/>
              <a:gd name="connsiteY4" fmla="*/ 1897491 h 3191494"/>
              <a:gd name="connsiteX5" fmla="*/ 5619933 w 9110257"/>
              <a:gd name="connsiteY5" fmla="*/ 1639232 h 3191494"/>
              <a:gd name="connsiteX6" fmla="*/ 6925223 w 9110257"/>
              <a:gd name="connsiteY6" fmla="*/ 9372 h 3191494"/>
              <a:gd name="connsiteX7" fmla="*/ 8348205 w 9110257"/>
              <a:gd name="connsiteY7" fmla="*/ 2475007 h 3191494"/>
              <a:gd name="connsiteX8" fmla="*/ 8733216 w 9110257"/>
              <a:gd name="connsiteY8" fmla="*/ 3076586 h 3191494"/>
              <a:gd name="connsiteX9" fmla="*/ 2861805 w 9110257"/>
              <a:gd name="connsiteY9" fmla="*/ 3184870 h 3191494"/>
              <a:gd name="connsiteX10" fmla="*/ 454821 w 9110257"/>
              <a:gd name="connsiteY10" fmla="*/ 3180191 h 3191494"/>
              <a:gd name="connsiteX11" fmla="*/ 272188 w 9110257"/>
              <a:gd name="connsiteY11" fmla="*/ 2471355 h 3191494"/>
              <a:gd name="connsiteX0" fmla="*/ 1766426 w 9122149"/>
              <a:gd name="connsiteY0" fmla="*/ 1053571 h 3307782"/>
              <a:gd name="connsiteX1" fmla="*/ 2576543 w 9122149"/>
              <a:gd name="connsiteY1" fmla="*/ 2487209 h 3307782"/>
              <a:gd name="connsiteX2" fmla="*/ 2827381 w 9122149"/>
              <a:gd name="connsiteY2" fmla="*/ 1228199 h 3307782"/>
              <a:gd name="connsiteX3" fmla="*/ 3177744 w 9122149"/>
              <a:gd name="connsiteY3" fmla="*/ 70370 h 3307782"/>
              <a:gd name="connsiteX4" fmla="*/ 4337299 w 9122149"/>
              <a:gd name="connsiteY4" fmla="*/ 1897491 h 3307782"/>
              <a:gd name="connsiteX5" fmla="*/ 5631825 w 9122149"/>
              <a:gd name="connsiteY5" fmla="*/ 1639232 h 3307782"/>
              <a:gd name="connsiteX6" fmla="*/ 6937115 w 9122149"/>
              <a:gd name="connsiteY6" fmla="*/ 9372 h 3307782"/>
              <a:gd name="connsiteX7" fmla="*/ 8360097 w 9122149"/>
              <a:gd name="connsiteY7" fmla="*/ 2475007 h 3307782"/>
              <a:gd name="connsiteX8" fmla="*/ 8745108 w 9122149"/>
              <a:gd name="connsiteY8" fmla="*/ 3076586 h 3307782"/>
              <a:gd name="connsiteX9" fmla="*/ 2873697 w 9122149"/>
              <a:gd name="connsiteY9" fmla="*/ 3184870 h 3307782"/>
              <a:gd name="connsiteX10" fmla="*/ 404565 w 9122149"/>
              <a:gd name="connsiteY10" fmla="*/ 3307782 h 3307782"/>
              <a:gd name="connsiteX11" fmla="*/ 284080 w 9122149"/>
              <a:gd name="connsiteY11" fmla="*/ 2471355 h 3307782"/>
              <a:gd name="connsiteX0" fmla="*/ 2137993 w 9493716"/>
              <a:gd name="connsiteY0" fmla="*/ 1053571 h 3307782"/>
              <a:gd name="connsiteX1" fmla="*/ 2948110 w 9493716"/>
              <a:gd name="connsiteY1" fmla="*/ 2487209 h 3307782"/>
              <a:gd name="connsiteX2" fmla="*/ 3198948 w 9493716"/>
              <a:gd name="connsiteY2" fmla="*/ 1228199 h 3307782"/>
              <a:gd name="connsiteX3" fmla="*/ 3549311 w 9493716"/>
              <a:gd name="connsiteY3" fmla="*/ 70370 h 3307782"/>
              <a:gd name="connsiteX4" fmla="*/ 4708866 w 9493716"/>
              <a:gd name="connsiteY4" fmla="*/ 1897491 h 3307782"/>
              <a:gd name="connsiteX5" fmla="*/ 6003392 w 9493716"/>
              <a:gd name="connsiteY5" fmla="*/ 1639232 h 3307782"/>
              <a:gd name="connsiteX6" fmla="*/ 7308682 w 9493716"/>
              <a:gd name="connsiteY6" fmla="*/ 9372 h 3307782"/>
              <a:gd name="connsiteX7" fmla="*/ 8731664 w 9493716"/>
              <a:gd name="connsiteY7" fmla="*/ 2475007 h 3307782"/>
              <a:gd name="connsiteX8" fmla="*/ 9116675 w 9493716"/>
              <a:gd name="connsiteY8" fmla="*/ 3076586 h 3307782"/>
              <a:gd name="connsiteX9" fmla="*/ 3245264 w 9493716"/>
              <a:gd name="connsiteY9" fmla="*/ 3184870 h 3307782"/>
              <a:gd name="connsiteX10" fmla="*/ 776132 w 9493716"/>
              <a:gd name="connsiteY10" fmla="*/ 3307782 h 3307782"/>
              <a:gd name="connsiteX11" fmla="*/ 655647 w 9493716"/>
              <a:gd name="connsiteY11" fmla="*/ 2471355 h 3307782"/>
              <a:gd name="connsiteX0" fmla="*/ 2170814 w 9526537"/>
              <a:gd name="connsiteY0" fmla="*/ 1053571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980931 w 9526537"/>
              <a:gd name="connsiteY1" fmla="*/ 2487209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566611 w 9526537"/>
              <a:gd name="connsiteY1" fmla="*/ 2465944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231769 w 9526537"/>
              <a:gd name="connsiteY2" fmla="*/ 122819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366 h 3333479"/>
              <a:gd name="connsiteX1" fmla="*/ 2794487 w 9526537"/>
              <a:gd name="connsiteY1" fmla="*/ 2295823 h 3333479"/>
              <a:gd name="connsiteX2" fmla="*/ 3066041 w 9526537"/>
              <a:gd name="connsiteY2" fmla="*/ 1185669 h 3333479"/>
              <a:gd name="connsiteX3" fmla="*/ 3582132 w 9526537"/>
              <a:gd name="connsiteY3" fmla="*/ 70370 h 3333479"/>
              <a:gd name="connsiteX4" fmla="*/ 4741687 w 9526537"/>
              <a:gd name="connsiteY4" fmla="*/ 1897491 h 3333479"/>
              <a:gd name="connsiteX5" fmla="*/ 6036213 w 9526537"/>
              <a:gd name="connsiteY5" fmla="*/ 1639232 h 3333479"/>
              <a:gd name="connsiteX6" fmla="*/ 7341503 w 9526537"/>
              <a:gd name="connsiteY6" fmla="*/ 9372 h 3333479"/>
              <a:gd name="connsiteX7" fmla="*/ 8764485 w 9526537"/>
              <a:gd name="connsiteY7" fmla="*/ 2475007 h 3333479"/>
              <a:gd name="connsiteX8" fmla="*/ 9149496 w 9526537"/>
              <a:gd name="connsiteY8" fmla="*/ 3076586 h 3333479"/>
              <a:gd name="connsiteX9" fmla="*/ 3278085 w 9526537"/>
              <a:gd name="connsiteY9" fmla="*/ 3184870 h 3333479"/>
              <a:gd name="connsiteX10" fmla="*/ 808953 w 9526537"/>
              <a:gd name="connsiteY10" fmla="*/ 3307782 h 3333479"/>
              <a:gd name="connsiteX11" fmla="*/ 688468 w 9526537"/>
              <a:gd name="connsiteY11" fmla="*/ 2471355 h 3333479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582132 w 9526537"/>
              <a:gd name="connsiteY3" fmla="*/ 70541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066041 w 9526537"/>
              <a:gd name="connsiteY2" fmla="*/ 1185840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794487 w 9526537"/>
              <a:gd name="connsiteY1" fmla="*/ 2295994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37 h 3333650"/>
              <a:gd name="connsiteX1" fmla="*/ 2960216 w 9526537"/>
              <a:gd name="connsiteY1" fmla="*/ 2147138 h 3333650"/>
              <a:gd name="connsiteX2" fmla="*/ 3356066 w 9526537"/>
              <a:gd name="connsiteY2" fmla="*/ 1207106 h 3333650"/>
              <a:gd name="connsiteX3" fmla="*/ 3934305 w 9526537"/>
              <a:gd name="connsiteY3" fmla="*/ 49276 h 3333650"/>
              <a:gd name="connsiteX4" fmla="*/ 5031711 w 9526537"/>
              <a:gd name="connsiteY4" fmla="*/ 2067782 h 3333650"/>
              <a:gd name="connsiteX5" fmla="*/ 6036213 w 9526537"/>
              <a:gd name="connsiteY5" fmla="*/ 1639403 h 3333650"/>
              <a:gd name="connsiteX6" fmla="*/ 7341503 w 9526537"/>
              <a:gd name="connsiteY6" fmla="*/ 9543 h 3333650"/>
              <a:gd name="connsiteX7" fmla="*/ 8764485 w 9526537"/>
              <a:gd name="connsiteY7" fmla="*/ 2475178 h 3333650"/>
              <a:gd name="connsiteX8" fmla="*/ 9149496 w 9526537"/>
              <a:gd name="connsiteY8" fmla="*/ 3076757 h 3333650"/>
              <a:gd name="connsiteX9" fmla="*/ 3278085 w 9526537"/>
              <a:gd name="connsiteY9" fmla="*/ 3185041 h 3333650"/>
              <a:gd name="connsiteX10" fmla="*/ 808953 w 9526537"/>
              <a:gd name="connsiteY10" fmla="*/ 3307953 h 3333650"/>
              <a:gd name="connsiteX11" fmla="*/ 688468 w 9526537"/>
              <a:gd name="connsiteY11" fmla="*/ 2471526 h 3333650"/>
              <a:gd name="connsiteX0" fmla="*/ 1777210 w 9526537"/>
              <a:gd name="connsiteY0" fmla="*/ 1117525 h 3333638"/>
              <a:gd name="connsiteX1" fmla="*/ 2960216 w 9526537"/>
              <a:gd name="connsiteY1" fmla="*/ 2147126 h 3333638"/>
              <a:gd name="connsiteX2" fmla="*/ 3356066 w 9526537"/>
              <a:gd name="connsiteY2" fmla="*/ 1207094 h 3333638"/>
              <a:gd name="connsiteX3" fmla="*/ 3934305 w 9526537"/>
              <a:gd name="connsiteY3" fmla="*/ 49264 h 3333638"/>
              <a:gd name="connsiteX4" fmla="*/ 5217292 w 9526537"/>
              <a:gd name="connsiteY4" fmla="*/ 2055070 h 3333638"/>
              <a:gd name="connsiteX5" fmla="*/ 6036213 w 9526537"/>
              <a:gd name="connsiteY5" fmla="*/ 1639391 h 3333638"/>
              <a:gd name="connsiteX6" fmla="*/ 7341503 w 9526537"/>
              <a:gd name="connsiteY6" fmla="*/ 9531 h 3333638"/>
              <a:gd name="connsiteX7" fmla="*/ 8764485 w 9526537"/>
              <a:gd name="connsiteY7" fmla="*/ 2475166 h 3333638"/>
              <a:gd name="connsiteX8" fmla="*/ 9149496 w 9526537"/>
              <a:gd name="connsiteY8" fmla="*/ 3076745 h 3333638"/>
              <a:gd name="connsiteX9" fmla="*/ 3278085 w 9526537"/>
              <a:gd name="connsiteY9" fmla="*/ 3185029 h 3333638"/>
              <a:gd name="connsiteX10" fmla="*/ 808953 w 9526537"/>
              <a:gd name="connsiteY10" fmla="*/ 3307941 h 3333638"/>
              <a:gd name="connsiteX11" fmla="*/ 688468 w 9526537"/>
              <a:gd name="connsiteY11" fmla="*/ 2471514 h 3333638"/>
              <a:gd name="connsiteX0" fmla="*/ 1777210 w 9526537"/>
              <a:gd name="connsiteY0" fmla="*/ 1170459 h 3386572"/>
              <a:gd name="connsiteX1" fmla="*/ 2960216 w 9526537"/>
              <a:gd name="connsiteY1" fmla="*/ 2200060 h 3386572"/>
              <a:gd name="connsiteX2" fmla="*/ 3356066 w 9526537"/>
              <a:gd name="connsiteY2" fmla="*/ 1260028 h 3386572"/>
              <a:gd name="connsiteX3" fmla="*/ 4255979 w 9526537"/>
              <a:gd name="connsiteY3" fmla="*/ 13298 h 3386572"/>
              <a:gd name="connsiteX4" fmla="*/ 5217292 w 9526537"/>
              <a:gd name="connsiteY4" fmla="*/ 2108004 h 3386572"/>
              <a:gd name="connsiteX5" fmla="*/ 6036213 w 9526537"/>
              <a:gd name="connsiteY5" fmla="*/ 1692325 h 3386572"/>
              <a:gd name="connsiteX6" fmla="*/ 7341503 w 9526537"/>
              <a:gd name="connsiteY6" fmla="*/ 62465 h 3386572"/>
              <a:gd name="connsiteX7" fmla="*/ 8764485 w 9526537"/>
              <a:gd name="connsiteY7" fmla="*/ 2528100 h 3386572"/>
              <a:gd name="connsiteX8" fmla="*/ 9149496 w 9526537"/>
              <a:gd name="connsiteY8" fmla="*/ 3129679 h 3386572"/>
              <a:gd name="connsiteX9" fmla="*/ 3278085 w 9526537"/>
              <a:gd name="connsiteY9" fmla="*/ 3237963 h 3386572"/>
              <a:gd name="connsiteX10" fmla="*/ 808953 w 9526537"/>
              <a:gd name="connsiteY10" fmla="*/ 3360875 h 3386572"/>
              <a:gd name="connsiteX11" fmla="*/ 688468 w 9526537"/>
              <a:gd name="connsiteY11" fmla="*/ 2524448 h 3386572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036213 w 9526537"/>
              <a:gd name="connsiteY5" fmla="*/ 16913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480 h 3385593"/>
              <a:gd name="connsiteX1" fmla="*/ 2960216 w 9526537"/>
              <a:gd name="connsiteY1" fmla="*/ 2199081 h 3385593"/>
              <a:gd name="connsiteX2" fmla="*/ 3504531 w 9526537"/>
              <a:gd name="connsiteY2" fmla="*/ 1284449 h 3385593"/>
              <a:gd name="connsiteX3" fmla="*/ 4255979 w 9526537"/>
              <a:gd name="connsiteY3" fmla="*/ 12319 h 3385593"/>
              <a:gd name="connsiteX4" fmla="*/ 5217292 w 9526537"/>
              <a:gd name="connsiteY4" fmla="*/ 2107025 h 3385593"/>
              <a:gd name="connsiteX5" fmla="*/ 6135190 w 9526537"/>
              <a:gd name="connsiteY5" fmla="*/ 1894546 h 3385593"/>
              <a:gd name="connsiteX6" fmla="*/ 7341503 w 9526537"/>
              <a:gd name="connsiteY6" fmla="*/ 61486 h 3385593"/>
              <a:gd name="connsiteX7" fmla="*/ 8764485 w 9526537"/>
              <a:gd name="connsiteY7" fmla="*/ 2527121 h 3385593"/>
              <a:gd name="connsiteX8" fmla="*/ 9149496 w 9526537"/>
              <a:gd name="connsiteY8" fmla="*/ 3128700 h 3385593"/>
              <a:gd name="connsiteX9" fmla="*/ 3278085 w 9526537"/>
              <a:gd name="connsiteY9" fmla="*/ 3236984 h 3385593"/>
              <a:gd name="connsiteX10" fmla="*/ 808953 w 9526537"/>
              <a:gd name="connsiteY10" fmla="*/ 3359896 h 3385593"/>
              <a:gd name="connsiteX11" fmla="*/ 688468 w 9526537"/>
              <a:gd name="connsiteY11" fmla="*/ 2523469 h 3385593"/>
              <a:gd name="connsiteX0" fmla="*/ 1777210 w 9526537"/>
              <a:gd name="connsiteY0" fmla="*/ 1169140 h 3385253"/>
              <a:gd name="connsiteX1" fmla="*/ 2960216 w 9526537"/>
              <a:gd name="connsiteY1" fmla="*/ 2198741 h 3385253"/>
              <a:gd name="connsiteX2" fmla="*/ 3504531 w 9526537"/>
              <a:gd name="connsiteY2" fmla="*/ 1284109 h 3385253"/>
              <a:gd name="connsiteX3" fmla="*/ 4255979 w 9526537"/>
              <a:gd name="connsiteY3" fmla="*/ 11979 h 3385253"/>
              <a:gd name="connsiteX4" fmla="*/ 5365757 w 9526537"/>
              <a:gd name="connsiteY4" fmla="*/ 2093985 h 3385253"/>
              <a:gd name="connsiteX5" fmla="*/ 6135190 w 9526537"/>
              <a:gd name="connsiteY5" fmla="*/ 1894206 h 3385253"/>
              <a:gd name="connsiteX6" fmla="*/ 7341503 w 9526537"/>
              <a:gd name="connsiteY6" fmla="*/ 61146 h 3385253"/>
              <a:gd name="connsiteX7" fmla="*/ 8764485 w 9526537"/>
              <a:gd name="connsiteY7" fmla="*/ 2526781 h 3385253"/>
              <a:gd name="connsiteX8" fmla="*/ 9149496 w 9526537"/>
              <a:gd name="connsiteY8" fmla="*/ 3128360 h 3385253"/>
              <a:gd name="connsiteX9" fmla="*/ 3278085 w 9526537"/>
              <a:gd name="connsiteY9" fmla="*/ 3236644 h 3385253"/>
              <a:gd name="connsiteX10" fmla="*/ 808953 w 9526537"/>
              <a:gd name="connsiteY10" fmla="*/ 3359556 h 3385253"/>
              <a:gd name="connsiteX11" fmla="*/ 688468 w 9526537"/>
              <a:gd name="connsiteY11" fmla="*/ 2523129 h 3385253"/>
              <a:gd name="connsiteX0" fmla="*/ 1777210 w 9526537"/>
              <a:gd name="connsiteY0" fmla="*/ 1167789 h 3383902"/>
              <a:gd name="connsiteX1" fmla="*/ 2960216 w 9526537"/>
              <a:gd name="connsiteY1" fmla="*/ 2197390 h 3383902"/>
              <a:gd name="connsiteX2" fmla="*/ 3714856 w 9526537"/>
              <a:gd name="connsiteY2" fmla="*/ 1320858 h 3383902"/>
              <a:gd name="connsiteX3" fmla="*/ 4255979 w 9526537"/>
              <a:gd name="connsiteY3" fmla="*/ 10628 h 3383902"/>
              <a:gd name="connsiteX4" fmla="*/ 5365757 w 9526537"/>
              <a:gd name="connsiteY4" fmla="*/ 2092634 h 3383902"/>
              <a:gd name="connsiteX5" fmla="*/ 6135190 w 9526537"/>
              <a:gd name="connsiteY5" fmla="*/ 1892855 h 3383902"/>
              <a:gd name="connsiteX6" fmla="*/ 7341503 w 9526537"/>
              <a:gd name="connsiteY6" fmla="*/ 59795 h 3383902"/>
              <a:gd name="connsiteX7" fmla="*/ 8764485 w 9526537"/>
              <a:gd name="connsiteY7" fmla="*/ 2525430 h 3383902"/>
              <a:gd name="connsiteX8" fmla="*/ 9149496 w 9526537"/>
              <a:gd name="connsiteY8" fmla="*/ 3127009 h 3383902"/>
              <a:gd name="connsiteX9" fmla="*/ 3278085 w 9526537"/>
              <a:gd name="connsiteY9" fmla="*/ 3235293 h 3383902"/>
              <a:gd name="connsiteX10" fmla="*/ 808953 w 9526537"/>
              <a:gd name="connsiteY10" fmla="*/ 3358205 h 3383902"/>
              <a:gd name="connsiteX11" fmla="*/ 688468 w 9526537"/>
              <a:gd name="connsiteY11" fmla="*/ 2521778 h 3383902"/>
              <a:gd name="connsiteX0" fmla="*/ 1777210 w 9526537"/>
              <a:gd name="connsiteY0" fmla="*/ 1167733 h 3383846"/>
              <a:gd name="connsiteX1" fmla="*/ 3182914 w 9526537"/>
              <a:gd name="connsiteY1" fmla="*/ 2159234 h 3383846"/>
              <a:gd name="connsiteX2" fmla="*/ 3714856 w 9526537"/>
              <a:gd name="connsiteY2" fmla="*/ 1320802 h 3383846"/>
              <a:gd name="connsiteX3" fmla="*/ 4255979 w 9526537"/>
              <a:gd name="connsiteY3" fmla="*/ 10572 h 3383846"/>
              <a:gd name="connsiteX4" fmla="*/ 5365757 w 9526537"/>
              <a:gd name="connsiteY4" fmla="*/ 2092578 h 3383846"/>
              <a:gd name="connsiteX5" fmla="*/ 6135190 w 9526537"/>
              <a:gd name="connsiteY5" fmla="*/ 1892799 h 3383846"/>
              <a:gd name="connsiteX6" fmla="*/ 7341503 w 9526537"/>
              <a:gd name="connsiteY6" fmla="*/ 59739 h 3383846"/>
              <a:gd name="connsiteX7" fmla="*/ 8764485 w 9526537"/>
              <a:gd name="connsiteY7" fmla="*/ 2525374 h 3383846"/>
              <a:gd name="connsiteX8" fmla="*/ 9149496 w 9526537"/>
              <a:gd name="connsiteY8" fmla="*/ 3126953 h 3383846"/>
              <a:gd name="connsiteX9" fmla="*/ 3278085 w 9526537"/>
              <a:gd name="connsiteY9" fmla="*/ 3235237 h 3383846"/>
              <a:gd name="connsiteX10" fmla="*/ 808953 w 9526537"/>
              <a:gd name="connsiteY10" fmla="*/ 3358149 h 3383846"/>
              <a:gd name="connsiteX11" fmla="*/ 688468 w 9526537"/>
              <a:gd name="connsiteY11" fmla="*/ 2521722 h 3383846"/>
              <a:gd name="connsiteX0" fmla="*/ 1777210 w 9526537"/>
              <a:gd name="connsiteY0" fmla="*/ 1112975 h 3329088"/>
              <a:gd name="connsiteX1" fmla="*/ 3182914 w 9526537"/>
              <a:gd name="connsiteY1" fmla="*/ 2104476 h 3329088"/>
              <a:gd name="connsiteX2" fmla="*/ 3714856 w 9526537"/>
              <a:gd name="connsiteY2" fmla="*/ 1266044 h 3329088"/>
              <a:gd name="connsiteX3" fmla="*/ 4392072 w 9526537"/>
              <a:gd name="connsiteY3" fmla="*/ 19314 h 3329088"/>
              <a:gd name="connsiteX4" fmla="*/ 5365757 w 9526537"/>
              <a:gd name="connsiteY4" fmla="*/ 2037820 h 3329088"/>
              <a:gd name="connsiteX5" fmla="*/ 6135190 w 9526537"/>
              <a:gd name="connsiteY5" fmla="*/ 1838041 h 3329088"/>
              <a:gd name="connsiteX6" fmla="*/ 7341503 w 9526537"/>
              <a:gd name="connsiteY6" fmla="*/ 4981 h 3329088"/>
              <a:gd name="connsiteX7" fmla="*/ 8764485 w 9526537"/>
              <a:gd name="connsiteY7" fmla="*/ 2470616 h 3329088"/>
              <a:gd name="connsiteX8" fmla="*/ 9149496 w 9526537"/>
              <a:gd name="connsiteY8" fmla="*/ 3072195 h 3329088"/>
              <a:gd name="connsiteX9" fmla="*/ 3278085 w 9526537"/>
              <a:gd name="connsiteY9" fmla="*/ 3180479 h 3329088"/>
              <a:gd name="connsiteX10" fmla="*/ 808953 w 9526537"/>
              <a:gd name="connsiteY10" fmla="*/ 3303391 h 3329088"/>
              <a:gd name="connsiteX11" fmla="*/ 688468 w 9526537"/>
              <a:gd name="connsiteY11" fmla="*/ 2466964 h 332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6537" h="3329088">
                <a:moveTo>
                  <a:pt x="1777210" y="1112975"/>
                </a:moveTo>
                <a:cubicBezTo>
                  <a:pt x="2786679" y="185261"/>
                  <a:pt x="2859973" y="2078965"/>
                  <a:pt x="3182914" y="2104476"/>
                </a:cubicBezTo>
                <a:cubicBezTo>
                  <a:pt x="3505855" y="2129987"/>
                  <a:pt x="3513330" y="1613571"/>
                  <a:pt x="3714856" y="1266044"/>
                </a:cubicBezTo>
                <a:cubicBezTo>
                  <a:pt x="3916382" y="918517"/>
                  <a:pt x="4116922" y="-109315"/>
                  <a:pt x="4392072" y="19314"/>
                </a:cubicBezTo>
                <a:cubicBezTo>
                  <a:pt x="4667222" y="147943"/>
                  <a:pt x="5075237" y="1734699"/>
                  <a:pt x="5365757" y="2037820"/>
                </a:cubicBezTo>
                <a:cubicBezTo>
                  <a:pt x="5656277" y="2340941"/>
                  <a:pt x="5805899" y="2176847"/>
                  <a:pt x="6135190" y="1838041"/>
                </a:cubicBezTo>
                <a:cubicBezTo>
                  <a:pt x="6464481" y="1499235"/>
                  <a:pt x="6903287" y="-100448"/>
                  <a:pt x="7341503" y="4981"/>
                </a:cubicBezTo>
                <a:cubicBezTo>
                  <a:pt x="7779719" y="110410"/>
                  <a:pt x="8463153" y="1959414"/>
                  <a:pt x="8764485" y="2470616"/>
                </a:cubicBezTo>
                <a:cubicBezTo>
                  <a:pt x="9065817" y="2981818"/>
                  <a:pt x="10063896" y="2953885"/>
                  <a:pt x="9149496" y="3072195"/>
                </a:cubicBezTo>
                <a:cubicBezTo>
                  <a:pt x="8235096" y="3190505"/>
                  <a:pt x="4668175" y="3141946"/>
                  <a:pt x="3278085" y="3180479"/>
                </a:cubicBezTo>
                <a:cubicBezTo>
                  <a:pt x="1887995" y="3219012"/>
                  <a:pt x="808953" y="3303391"/>
                  <a:pt x="808953" y="3303391"/>
                </a:cubicBezTo>
                <a:cubicBezTo>
                  <a:pt x="-444906" y="3456481"/>
                  <a:pt x="-44528" y="2893350"/>
                  <a:pt x="688468" y="2466964"/>
                </a:cubicBezTo>
              </a:path>
            </a:pathLst>
          </a:custGeom>
          <a:gradFill>
            <a:gsLst>
              <a:gs pos="67000">
                <a:srgbClr val="032722"/>
              </a:gs>
              <a:gs pos="18000">
                <a:srgbClr val="073B32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xmlns="" id="{AB58B7DB-FD50-4190-8B53-E0C9087B9EE1}"/>
              </a:ext>
            </a:extLst>
          </p:cNvPr>
          <p:cNvSpPr/>
          <p:nvPr/>
        </p:nvSpPr>
        <p:spPr>
          <a:xfrm>
            <a:off x="-4200938" y="4530049"/>
            <a:ext cx="7867882" cy="2728484"/>
          </a:xfrm>
          <a:custGeom>
            <a:avLst/>
            <a:gdLst>
              <a:gd name="connsiteX0" fmla="*/ 821596 w 6663851"/>
              <a:gd name="connsiteY0" fmla="*/ 2025020 h 2940036"/>
              <a:gd name="connsiteX1" fmla="*/ 2281427 w 6663851"/>
              <a:gd name="connsiteY1" fmla="*/ 1030410 h 2940036"/>
              <a:gd name="connsiteX2" fmla="*/ 3308122 w 6663851"/>
              <a:gd name="connsiteY2" fmla="*/ 1447504 h 2940036"/>
              <a:gd name="connsiteX3" fmla="*/ 4270649 w 6663851"/>
              <a:gd name="connsiteY3" fmla="*/ 3715 h 2940036"/>
              <a:gd name="connsiteX4" fmla="*/ 4848164 w 6663851"/>
              <a:gd name="connsiteY4" fmla="*/ 1014367 h 2940036"/>
              <a:gd name="connsiteX5" fmla="*/ 5297343 w 6663851"/>
              <a:gd name="connsiteY5" fmla="*/ 484978 h 2940036"/>
              <a:gd name="connsiteX6" fmla="*/ 6436333 w 6663851"/>
              <a:gd name="connsiteY6" fmla="*/ 2490241 h 2940036"/>
              <a:gd name="connsiteX7" fmla="*/ 292206 w 6663851"/>
              <a:gd name="connsiteY7" fmla="*/ 2907336 h 2940036"/>
              <a:gd name="connsiteX8" fmla="*/ 917849 w 6663851"/>
              <a:gd name="connsiteY8" fmla="*/ 1912725 h 2940036"/>
              <a:gd name="connsiteX9" fmla="*/ 917849 w 6663851"/>
              <a:gd name="connsiteY9" fmla="*/ 1912725 h 2940036"/>
              <a:gd name="connsiteX10" fmla="*/ 998059 w 6663851"/>
              <a:gd name="connsiteY10" fmla="*/ 1896683 h 2940036"/>
              <a:gd name="connsiteX0" fmla="*/ 837239 w 6679494"/>
              <a:gd name="connsiteY0" fmla="*/ 2025020 h 2940036"/>
              <a:gd name="connsiteX1" fmla="*/ 2297070 w 6679494"/>
              <a:gd name="connsiteY1" fmla="*/ 1030410 h 2940036"/>
              <a:gd name="connsiteX2" fmla="*/ 3323765 w 6679494"/>
              <a:gd name="connsiteY2" fmla="*/ 1447504 h 2940036"/>
              <a:gd name="connsiteX3" fmla="*/ 4286292 w 6679494"/>
              <a:gd name="connsiteY3" fmla="*/ 3715 h 2940036"/>
              <a:gd name="connsiteX4" fmla="*/ 4863807 w 6679494"/>
              <a:gd name="connsiteY4" fmla="*/ 1014367 h 2940036"/>
              <a:gd name="connsiteX5" fmla="*/ 5312986 w 6679494"/>
              <a:gd name="connsiteY5" fmla="*/ 484978 h 2940036"/>
              <a:gd name="connsiteX6" fmla="*/ 6451976 w 6679494"/>
              <a:gd name="connsiteY6" fmla="*/ 2490241 h 2940036"/>
              <a:gd name="connsiteX7" fmla="*/ 307849 w 6679494"/>
              <a:gd name="connsiteY7" fmla="*/ 2907336 h 2940036"/>
              <a:gd name="connsiteX8" fmla="*/ 933492 w 6679494"/>
              <a:gd name="connsiteY8" fmla="*/ 1912725 h 2940036"/>
              <a:gd name="connsiteX9" fmla="*/ 1045786 w 6679494"/>
              <a:gd name="connsiteY9" fmla="*/ 1864599 h 2940036"/>
              <a:gd name="connsiteX10" fmla="*/ 1013702 w 6679494"/>
              <a:gd name="connsiteY10" fmla="*/ 1896683 h 2940036"/>
              <a:gd name="connsiteX0" fmla="*/ 1239261 w 7081516"/>
              <a:gd name="connsiteY0" fmla="*/ 2025020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1415724 w 7081516"/>
              <a:gd name="connsiteY10" fmla="*/ 1896683 h 2907768"/>
              <a:gd name="connsiteX0" fmla="*/ 854250 w 7081516"/>
              <a:gd name="connsiteY0" fmla="*/ 1704177 h 2907768"/>
              <a:gd name="connsiteX1" fmla="*/ 2699092 w 7081516"/>
              <a:gd name="connsiteY1" fmla="*/ 1030410 h 2907768"/>
              <a:gd name="connsiteX2" fmla="*/ 3725787 w 7081516"/>
              <a:gd name="connsiteY2" fmla="*/ 1447504 h 2907768"/>
              <a:gd name="connsiteX3" fmla="*/ 4688314 w 7081516"/>
              <a:gd name="connsiteY3" fmla="*/ 3715 h 2907768"/>
              <a:gd name="connsiteX4" fmla="*/ 5265829 w 7081516"/>
              <a:gd name="connsiteY4" fmla="*/ 1014367 h 2907768"/>
              <a:gd name="connsiteX5" fmla="*/ 5715008 w 7081516"/>
              <a:gd name="connsiteY5" fmla="*/ 484978 h 2907768"/>
              <a:gd name="connsiteX6" fmla="*/ 6853998 w 7081516"/>
              <a:gd name="connsiteY6" fmla="*/ 2490241 h 2907768"/>
              <a:gd name="connsiteX7" fmla="*/ 709871 w 7081516"/>
              <a:gd name="connsiteY7" fmla="*/ 2907336 h 2907768"/>
              <a:gd name="connsiteX8" fmla="*/ 212567 w 7081516"/>
              <a:gd name="connsiteY8" fmla="*/ 2554409 h 2907768"/>
              <a:gd name="connsiteX9" fmla="*/ 1447808 w 7081516"/>
              <a:gd name="connsiteY9" fmla="*/ 1864599 h 2907768"/>
              <a:gd name="connsiteX10" fmla="*/ 276735 w 7081516"/>
              <a:gd name="connsiteY10" fmla="*/ 2458157 h 2907768"/>
              <a:gd name="connsiteX0" fmla="*/ 793162 w 7020428"/>
              <a:gd name="connsiteY0" fmla="*/ 1704177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81919 w 7020428"/>
              <a:gd name="connsiteY0" fmla="*/ 1880640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17751 w 7020428"/>
              <a:gd name="connsiteY0" fmla="*/ 1912724 h 2907653"/>
              <a:gd name="connsiteX1" fmla="*/ 2638004 w 7020428"/>
              <a:gd name="connsiteY1" fmla="*/ 1030410 h 2907653"/>
              <a:gd name="connsiteX2" fmla="*/ 3664699 w 7020428"/>
              <a:gd name="connsiteY2" fmla="*/ 1447504 h 2907653"/>
              <a:gd name="connsiteX3" fmla="*/ 4627226 w 7020428"/>
              <a:gd name="connsiteY3" fmla="*/ 3715 h 2907653"/>
              <a:gd name="connsiteX4" fmla="*/ 5204741 w 7020428"/>
              <a:gd name="connsiteY4" fmla="*/ 1014367 h 2907653"/>
              <a:gd name="connsiteX5" fmla="*/ 5653920 w 7020428"/>
              <a:gd name="connsiteY5" fmla="*/ 484978 h 2907653"/>
              <a:gd name="connsiteX6" fmla="*/ 6792910 w 7020428"/>
              <a:gd name="connsiteY6" fmla="*/ 2490241 h 2907653"/>
              <a:gd name="connsiteX7" fmla="*/ 648783 w 7020428"/>
              <a:gd name="connsiteY7" fmla="*/ 2907336 h 2907653"/>
              <a:gd name="connsiteX8" fmla="*/ 151479 w 7020428"/>
              <a:gd name="connsiteY8" fmla="*/ 2554409 h 2907653"/>
              <a:gd name="connsiteX9" fmla="*/ 376067 w 7020428"/>
              <a:gd name="connsiteY9" fmla="*/ 2297736 h 2907653"/>
              <a:gd name="connsiteX10" fmla="*/ 215647 w 7020428"/>
              <a:gd name="connsiteY10" fmla="*/ 2458157 h 2907653"/>
              <a:gd name="connsiteX0" fmla="*/ 1039228 w 7339007"/>
              <a:gd name="connsiteY0" fmla="*/ 1912724 h 3032014"/>
              <a:gd name="connsiteX1" fmla="*/ 2659481 w 7339007"/>
              <a:gd name="connsiteY1" fmla="*/ 1030410 h 3032014"/>
              <a:gd name="connsiteX2" fmla="*/ 3686176 w 7339007"/>
              <a:gd name="connsiteY2" fmla="*/ 1447504 h 3032014"/>
              <a:gd name="connsiteX3" fmla="*/ 4648703 w 7339007"/>
              <a:gd name="connsiteY3" fmla="*/ 3715 h 3032014"/>
              <a:gd name="connsiteX4" fmla="*/ 5226218 w 7339007"/>
              <a:gd name="connsiteY4" fmla="*/ 1014367 h 3032014"/>
              <a:gd name="connsiteX5" fmla="*/ 5675397 w 7339007"/>
              <a:gd name="connsiteY5" fmla="*/ 484978 h 3032014"/>
              <a:gd name="connsiteX6" fmla="*/ 7135229 w 7339007"/>
              <a:gd name="connsiteY6" fmla="*/ 2811083 h 3032014"/>
              <a:gd name="connsiteX7" fmla="*/ 670260 w 7339007"/>
              <a:gd name="connsiteY7" fmla="*/ 2907336 h 3032014"/>
              <a:gd name="connsiteX8" fmla="*/ 172956 w 7339007"/>
              <a:gd name="connsiteY8" fmla="*/ 2554409 h 3032014"/>
              <a:gd name="connsiteX9" fmla="*/ 397544 w 7339007"/>
              <a:gd name="connsiteY9" fmla="*/ 2297736 h 3032014"/>
              <a:gd name="connsiteX10" fmla="*/ 237124 w 7339007"/>
              <a:gd name="connsiteY10" fmla="*/ 2458157 h 3032014"/>
              <a:gd name="connsiteX0" fmla="*/ 1050068 w 7500164"/>
              <a:gd name="connsiteY0" fmla="*/ 1912724 h 3000883"/>
              <a:gd name="connsiteX1" fmla="*/ 2670321 w 7500164"/>
              <a:gd name="connsiteY1" fmla="*/ 1030410 h 3000883"/>
              <a:gd name="connsiteX2" fmla="*/ 3697016 w 7500164"/>
              <a:gd name="connsiteY2" fmla="*/ 1447504 h 3000883"/>
              <a:gd name="connsiteX3" fmla="*/ 4659543 w 7500164"/>
              <a:gd name="connsiteY3" fmla="*/ 3715 h 3000883"/>
              <a:gd name="connsiteX4" fmla="*/ 5237058 w 7500164"/>
              <a:gd name="connsiteY4" fmla="*/ 1014367 h 3000883"/>
              <a:gd name="connsiteX5" fmla="*/ 5686237 w 7500164"/>
              <a:gd name="connsiteY5" fmla="*/ 484978 h 3000883"/>
              <a:gd name="connsiteX6" fmla="*/ 7306491 w 7500164"/>
              <a:gd name="connsiteY6" fmla="*/ 2762956 h 3000883"/>
              <a:gd name="connsiteX7" fmla="*/ 681100 w 7500164"/>
              <a:gd name="connsiteY7" fmla="*/ 2907336 h 3000883"/>
              <a:gd name="connsiteX8" fmla="*/ 183796 w 7500164"/>
              <a:gd name="connsiteY8" fmla="*/ 2554409 h 3000883"/>
              <a:gd name="connsiteX9" fmla="*/ 408384 w 7500164"/>
              <a:gd name="connsiteY9" fmla="*/ 2297736 h 3000883"/>
              <a:gd name="connsiteX10" fmla="*/ 247964 w 7500164"/>
              <a:gd name="connsiteY10" fmla="*/ 2458157 h 3000883"/>
              <a:gd name="connsiteX0" fmla="*/ 1050068 w 7320649"/>
              <a:gd name="connsiteY0" fmla="*/ 1912724 h 3067786"/>
              <a:gd name="connsiteX1" fmla="*/ 2670321 w 7320649"/>
              <a:gd name="connsiteY1" fmla="*/ 1030410 h 3067786"/>
              <a:gd name="connsiteX2" fmla="*/ 3697016 w 7320649"/>
              <a:gd name="connsiteY2" fmla="*/ 1447504 h 3067786"/>
              <a:gd name="connsiteX3" fmla="*/ 4659543 w 7320649"/>
              <a:gd name="connsiteY3" fmla="*/ 3715 h 3067786"/>
              <a:gd name="connsiteX4" fmla="*/ 5237058 w 7320649"/>
              <a:gd name="connsiteY4" fmla="*/ 1014367 h 3067786"/>
              <a:gd name="connsiteX5" fmla="*/ 5686237 w 7320649"/>
              <a:gd name="connsiteY5" fmla="*/ 484978 h 3067786"/>
              <a:gd name="connsiteX6" fmla="*/ 7306491 w 7320649"/>
              <a:gd name="connsiteY6" fmla="*/ 2762956 h 3067786"/>
              <a:gd name="connsiteX7" fmla="*/ 681100 w 7320649"/>
              <a:gd name="connsiteY7" fmla="*/ 2907336 h 3067786"/>
              <a:gd name="connsiteX8" fmla="*/ 183796 w 7320649"/>
              <a:gd name="connsiteY8" fmla="*/ 2554409 h 3067786"/>
              <a:gd name="connsiteX9" fmla="*/ 408384 w 7320649"/>
              <a:gd name="connsiteY9" fmla="*/ 2297736 h 3067786"/>
              <a:gd name="connsiteX10" fmla="*/ 247964 w 7320649"/>
              <a:gd name="connsiteY10" fmla="*/ 2458157 h 3067786"/>
              <a:gd name="connsiteX0" fmla="*/ 1050068 w 7310560"/>
              <a:gd name="connsiteY0" fmla="*/ 1912724 h 3027217"/>
              <a:gd name="connsiteX1" fmla="*/ 2670321 w 7310560"/>
              <a:gd name="connsiteY1" fmla="*/ 1030410 h 3027217"/>
              <a:gd name="connsiteX2" fmla="*/ 3697016 w 7310560"/>
              <a:gd name="connsiteY2" fmla="*/ 1447504 h 3027217"/>
              <a:gd name="connsiteX3" fmla="*/ 4659543 w 7310560"/>
              <a:gd name="connsiteY3" fmla="*/ 3715 h 3027217"/>
              <a:gd name="connsiteX4" fmla="*/ 5237058 w 7310560"/>
              <a:gd name="connsiteY4" fmla="*/ 1014367 h 3027217"/>
              <a:gd name="connsiteX5" fmla="*/ 5686237 w 7310560"/>
              <a:gd name="connsiteY5" fmla="*/ 484978 h 3027217"/>
              <a:gd name="connsiteX6" fmla="*/ 7306491 w 7310560"/>
              <a:gd name="connsiteY6" fmla="*/ 2762956 h 3027217"/>
              <a:gd name="connsiteX7" fmla="*/ 681100 w 7310560"/>
              <a:gd name="connsiteY7" fmla="*/ 2907336 h 3027217"/>
              <a:gd name="connsiteX8" fmla="*/ 183796 w 7310560"/>
              <a:gd name="connsiteY8" fmla="*/ 2554409 h 3027217"/>
              <a:gd name="connsiteX9" fmla="*/ 408384 w 7310560"/>
              <a:gd name="connsiteY9" fmla="*/ 2297736 h 3027217"/>
              <a:gd name="connsiteX10" fmla="*/ 247964 w 7310560"/>
              <a:gd name="connsiteY10" fmla="*/ 2458157 h 3027217"/>
              <a:gd name="connsiteX0" fmla="*/ 1048982 w 7293441"/>
              <a:gd name="connsiteY0" fmla="*/ 1912724 h 2914895"/>
              <a:gd name="connsiteX1" fmla="*/ 2669235 w 7293441"/>
              <a:gd name="connsiteY1" fmla="*/ 1030410 h 2914895"/>
              <a:gd name="connsiteX2" fmla="*/ 3695930 w 7293441"/>
              <a:gd name="connsiteY2" fmla="*/ 1447504 h 2914895"/>
              <a:gd name="connsiteX3" fmla="*/ 4658457 w 7293441"/>
              <a:gd name="connsiteY3" fmla="*/ 3715 h 2914895"/>
              <a:gd name="connsiteX4" fmla="*/ 5235972 w 7293441"/>
              <a:gd name="connsiteY4" fmla="*/ 1014367 h 2914895"/>
              <a:gd name="connsiteX5" fmla="*/ 5685151 w 7293441"/>
              <a:gd name="connsiteY5" fmla="*/ 484978 h 2914895"/>
              <a:gd name="connsiteX6" fmla="*/ 7289362 w 7293441"/>
              <a:gd name="connsiteY6" fmla="*/ 2538367 h 2914895"/>
              <a:gd name="connsiteX7" fmla="*/ 680014 w 7293441"/>
              <a:gd name="connsiteY7" fmla="*/ 2907336 h 2914895"/>
              <a:gd name="connsiteX8" fmla="*/ 182710 w 7293441"/>
              <a:gd name="connsiteY8" fmla="*/ 2554409 h 2914895"/>
              <a:gd name="connsiteX9" fmla="*/ 407298 w 7293441"/>
              <a:gd name="connsiteY9" fmla="*/ 2297736 h 2914895"/>
              <a:gd name="connsiteX10" fmla="*/ 246878 w 7293441"/>
              <a:gd name="connsiteY10" fmla="*/ 2458157 h 2914895"/>
              <a:gd name="connsiteX0" fmla="*/ 990883 w 7420406"/>
              <a:gd name="connsiteY0" fmla="*/ 1912724 h 2765075"/>
              <a:gd name="connsiteX1" fmla="*/ 2611136 w 7420406"/>
              <a:gd name="connsiteY1" fmla="*/ 1030410 h 2765075"/>
              <a:gd name="connsiteX2" fmla="*/ 3637831 w 7420406"/>
              <a:gd name="connsiteY2" fmla="*/ 1447504 h 2765075"/>
              <a:gd name="connsiteX3" fmla="*/ 4600358 w 7420406"/>
              <a:gd name="connsiteY3" fmla="*/ 3715 h 2765075"/>
              <a:gd name="connsiteX4" fmla="*/ 5177873 w 7420406"/>
              <a:gd name="connsiteY4" fmla="*/ 1014367 h 2765075"/>
              <a:gd name="connsiteX5" fmla="*/ 5627052 w 7420406"/>
              <a:gd name="connsiteY5" fmla="*/ 484978 h 2765075"/>
              <a:gd name="connsiteX6" fmla="*/ 7231263 w 7420406"/>
              <a:gd name="connsiteY6" fmla="*/ 2538367 h 2765075"/>
              <a:gd name="connsiteX7" fmla="*/ 718168 w 7420406"/>
              <a:gd name="connsiteY7" fmla="*/ 2714831 h 2765075"/>
              <a:gd name="connsiteX8" fmla="*/ 124611 w 7420406"/>
              <a:gd name="connsiteY8" fmla="*/ 2554409 h 2765075"/>
              <a:gd name="connsiteX9" fmla="*/ 349199 w 7420406"/>
              <a:gd name="connsiteY9" fmla="*/ 2297736 h 2765075"/>
              <a:gd name="connsiteX10" fmla="*/ 188779 w 7420406"/>
              <a:gd name="connsiteY10" fmla="*/ 2458157 h 2765075"/>
              <a:gd name="connsiteX0" fmla="*/ 990883 w 7476188"/>
              <a:gd name="connsiteY0" fmla="*/ 1912800 h 2757017"/>
              <a:gd name="connsiteX1" fmla="*/ 2611136 w 7476188"/>
              <a:gd name="connsiteY1" fmla="*/ 1030486 h 2757017"/>
              <a:gd name="connsiteX2" fmla="*/ 3637831 w 7476188"/>
              <a:gd name="connsiteY2" fmla="*/ 1447580 h 2757017"/>
              <a:gd name="connsiteX3" fmla="*/ 4600358 w 7476188"/>
              <a:gd name="connsiteY3" fmla="*/ 3791 h 2757017"/>
              <a:gd name="connsiteX4" fmla="*/ 5177873 w 7476188"/>
              <a:gd name="connsiteY4" fmla="*/ 1014443 h 2757017"/>
              <a:gd name="connsiteX5" fmla="*/ 6012062 w 7476188"/>
              <a:gd name="connsiteY5" fmla="*/ 613390 h 2757017"/>
              <a:gd name="connsiteX6" fmla="*/ 7231263 w 7476188"/>
              <a:gd name="connsiteY6" fmla="*/ 2538443 h 2757017"/>
              <a:gd name="connsiteX7" fmla="*/ 718168 w 7476188"/>
              <a:gd name="connsiteY7" fmla="*/ 2714907 h 2757017"/>
              <a:gd name="connsiteX8" fmla="*/ 124611 w 7476188"/>
              <a:gd name="connsiteY8" fmla="*/ 2554485 h 2757017"/>
              <a:gd name="connsiteX9" fmla="*/ 349199 w 7476188"/>
              <a:gd name="connsiteY9" fmla="*/ 2297812 h 2757017"/>
              <a:gd name="connsiteX10" fmla="*/ 188779 w 7476188"/>
              <a:gd name="connsiteY10" fmla="*/ 2458233 h 2757017"/>
              <a:gd name="connsiteX0" fmla="*/ 990883 w 7473961"/>
              <a:gd name="connsiteY0" fmla="*/ 1911908 h 2756125"/>
              <a:gd name="connsiteX1" fmla="*/ 2611136 w 7473961"/>
              <a:gd name="connsiteY1" fmla="*/ 1029594 h 2756125"/>
              <a:gd name="connsiteX2" fmla="*/ 3637831 w 7473961"/>
              <a:gd name="connsiteY2" fmla="*/ 1446688 h 2756125"/>
              <a:gd name="connsiteX3" fmla="*/ 4600358 w 7473961"/>
              <a:gd name="connsiteY3" fmla="*/ 2899 h 2756125"/>
              <a:gd name="connsiteX4" fmla="*/ 5322252 w 7473961"/>
              <a:gd name="connsiteY4" fmla="*/ 1061677 h 2756125"/>
              <a:gd name="connsiteX5" fmla="*/ 6012062 w 7473961"/>
              <a:gd name="connsiteY5" fmla="*/ 612498 h 2756125"/>
              <a:gd name="connsiteX6" fmla="*/ 7231263 w 7473961"/>
              <a:gd name="connsiteY6" fmla="*/ 2537551 h 2756125"/>
              <a:gd name="connsiteX7" fmla="*/ 718168 w 7473961"/>
              <a:gd name="connsiteY7" fmla="*/ 2714015 h 2756125"/>
              <a:gd name="connsiteX8" fmla="*/ 124611 w 7473961"/>
              <a:gd name="connsiteY8" fmla="*/ 2553593 h 2756125"/>
              <a:gd name="connsiteX9" fmla="*/ 349199 w 7473961"/>
              <a:gd name="connsiteY9" fmla="*/ 2296920 h 2756125"/>
              <a:gd name="connsiteX10" fmla="*/ 188779 w 7473961"/>
              <a:gd name="connsiteY10" fmla="*/ 2457341 h 2756125"/>
              <a:gd name="connsiteX0" fmla="*/ 990883 w 7473961"/>
              <a:gd name="connsiteY0" fmla="*/ 19118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611136 w 7473961"/>
              <a:gd name="connsiteY1" fmla="*/ 1029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282983 w 7473961"/>
              <a:gd name="connsiteY0" fmla="*/ 1949966 h 2762164"/>
              <a:gd name="connsiteX1" fmla="*/ 2801636 w 7473961"/>
              <a:gd name="connsiteY1" fmla="*/ 902552 h 2762164"/>
              <a:gd name="connsiteX2" fmla="*/ 3637831 w 7473961"/>
              <a:gd name="connsiteY2" fmla="*/ 1446646 h 2762164"/>
              <a:gd name="connsiteX3" fmla="*/ 4600358 w 7473961"/>
              <a:gd name="connsiteY3" fmla="*/ 2857 h 2762164"/>
              <a:gd name="connsiteX4" fmla="*/ 5322252 w 7473961"/>
              <a:gd name="connsiteY4" fmla="*/ 1061635 h 2762164"/>
              <a:gd name="connsiteX5" fmla="*/ 6012062 w 7473961"/>
              <a:gd name="connsiteY5" fmla="*/ 516203 h 2762164"/>
              <a:gd name="connsiteX6" fmla="*/ 7231263 w 7473961"/>
              <a:gd name="connsiteY6" fmla="*/ 2537509 h 2762164"/>
              <a:gd name="connsiteX7" fmla="*/ 718168 w 7473961"/>
              <a:gd name="connsiteY7" fmla="*/ 2713973 h 2762164"/>
              <a:gd name="connsiteX8" fmla="*/ 124611 w 7473961"/>
              <a:gd name="connsiteY8" fmla="*/ 2553551 h 2762164"/>
              <a:gd name="connsiteX9" fmla="*/ 349199 w 7473961"/>
              <a:gd name="connsiteY9" fmla="*/ 2296878 h 2762164"/>
              <a:gd name="connsiteX10" fmla="*/ 188779 w 7473961"/>
              <a:gd name="connsiteY10" fmla="*/ 2457299 h 2762164"/>
              <a:gd name="connsiteX0" fmla="*/ 1321839 w 8068193"/>
              <a:gd name="connsiteY0" fmla="*/ 1949966 h 2785265"/>
              <a:gd name="connsiteX1" fmla="*/ 2840492 w 8068193"/>
              <a:gd name="connsiteY1" fmla="*/ 902552 h 2785265"/>
              <a:gd name="connsiteX2" fmla="*/ 3676687 w 8068193"/>
              <a:gd name="connsiteY2" fmla="*/ 1446646 h 2785265"/>
              <a:gd name="connsiteX3" fmla="*/ 4639214 w 8068193"/>
              <a:gd name="connsiteY3" fmla="*/ 2857 h 2785265"/>
              <a:gd name="connsiteX4" fmla="*/ 5361108 w 8068193"/>
              <a:gd name="connsiteY4" fmla="*/ 1061635 h 2785265"/>
              <a:gd name="connsiteX5" fmla="*/ 6050918 w 8068193"/>
              <a:gd name="connsiteY5" fmla="*/ 516203 h 2785265"/>
              <a:gd name="connsiteX6" fmla="*/ 7867019 w 8068193"/>
              <a:gd name="connsiteY6" fmla="*/ 2575609 h 2785265"/>
              <a:gd name="connsiteX7" fmla="*/ 757024 w 8068193"/>
              <a:gd name="connsiteY7" fmla="*/ 2713973 h 2785265"/>
              <a:gd name="connsiteX8" fmla="*/ 163467 w 8068193"/>
              <a:gd name="connsiteY8" fmla="*/ 2553551 h 2785265"/>
              <a:gd name="connsiteX9" fmla="*/ 388055 w 8068193"/>
              <a:gd name="connsiteY9" fmla="*/ 2296878 h 2785265"/>
              <a:gd name="connsiteX10" fmla="*/ 227635 w 8068193"/>
              <a:gd name="connsiteY10" fmla="*/ 2457299 h 2785265"/>
              <a:gd name="connsiteX0" fmla="*/ 1321839 w 7867882"/>
              <a:gd name="connsiteY0" fmla="*/ 1949966 h 2728484"/>
              <a:gd name="connsiteX1" fmla="*/ 2840492 w 7867882"/>
              <a:gd name="connsiteY1" fmla="*/ 902552 h 2728484"/>
              <a:gd name="connsiteX2" fmla="*/ 3676687 w 7867882"/>
              <a:gd name="connsiteY2" fmla="*/ 1446646 h 2728484"/>
              <a:gd name="connsiteX3" fmla="*/ 4639214 w 7867882"/>
              <a:gd name="connsiteY3" fmla="*/ 2857 h 2728484"/>
              <a:gd name="connsiteX4" fmla="*/ 5361108 w 7867882"/>
              <a:gd name="connsiteY4" fmla="*/ 1061635 h 2728484"/>
              <a:gd name="connsiteX5" fmla="*/ 6050918 w 7867882"/>
              <a:gd name="connsiteY5" fmla="*/ 516203 h 2728484"/>
              <a:gd name="connsiteX6" fmla="*/ 7867019 w 7867882"/>
              <a:gd name="connsiteY6" fmla="*/ 2575609 h 2728484"/>
              <a:gd name="connsiteX7" fmla="*/ 757024 w 7867882"/>
              <a:gd name="connsiteY7" fmla="*/ 2713973 h 2728484"/>
              <a:gd name="connsiteX8" fmla="*/ 163467 w 7867882"/>
              <a:gd name="connsiteY8" fmla="*/ 2553551 h 2728484"/>
              <a:gd name="connsiteX9" fmla="*/ 388055 w 7867882"/>
              <a:gd name="connsiteY9" fmla="*/ 2296878 h 2728484"/>
              <a:gd name="connsiteX10" fmla="*/ 227635 w 7867882"/>
              <a:gd name="connsiteY10" fmla="*/ 2457299 h 2728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67882" h="2728484">
                <a:moveTo>
                  <a:pt x="1321839" y="1949966"/>
                </a:moveTo>
                <a:cubicBezTo>
                  <a:pt x="2037049" y="1468703"/>
                  <a:pt x="2549617" y="884839"/>
                  <a:pt x="2840492" y="902552"/>
                </a:cubicBezTo>
                <a:cubicBezTo>
                  <a:pt x="3131367" y="920265"/>
                  <a:pt x="3376900" y="1596595"/>
                  <a:pt x="3676687" y="1446646"/>
                </a:cubicBezTo>
                <a:cubicBezTo>
                  <a:pt x="3976474" y="1296697"/>
                  <a:pt x="4358477" y="67025"/>
                  <a:pt x="4639214" y="2857"/>
                </a:cubicBezTo>
                <a:cubicBezTo>
                  <a:pt x="4919951" y="-61311"/>
                  <a:pt x="5125824" y="976077"/>
                  <a:pt x="5361108" y="1061635"/>
                </a:cubicBezTo>
                <a:cubicBezTo>
                  <a:pt x="5596392" y="1147193"/>
                  <a:pt x="5633266" y="263874"/>
                  <a:pt x="6050918" y="516203"/>
                </a:cubicBezTo>
                <a:cubicBezTo>
                  <a:pt x="6468570" y="768532"/>
                  <a:pt x="7784135" y="2361714"/>
                  <a:pt x="7867019" y="2575609"/>
                </a:cubicBezTo>
                <a:cubicBezTo>
                  <a:pt x="7949903" y="2789504"/>
                  <a:pt x="2040949" y="2717649"/>
                  <a:pt x="757024" y="2713973"/>
                </a:cubicBezTo>
                <a:cubicBezTo>
                  <a:pt x="-526901" y="2710297"/>
                  <a:pt x="224962" y="2623067"/>
                  <a:pt x="163467" y="2553551"/>
                </a:cubicBezTo>
                <a:cubicBezTo>
                  <a:pt x="101972" y="2484035"/>
                  <a:pt x="377360" y="2312920"/>
                  <a:pt x="388055" y="2296878"/>
                </a:cubicBezTo>
                <a:cubicBezTo>
                  <a:pt x="398750" y="2280836"/>
                  <a:pt x="238330" y="2446604"/>
                  <a:pt x="227635" y="2457299"/>
                </a:cubicBezTo>
              </a:path>
            </a:pathLst>
          </a:custGeom>
          <a:gradFill>
            <a:gsLst>
              <a:gs pos="75000">
                <a:srgbClr val="043730"/>
              </a:gs>
              <a:gs pos="15000">
                <a:srgbClr val="083E35"/>
              </a:gs>
            </a:gsLst>
            <a:lin ang="5400000" scaled="1"/>
          </a:gra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635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48">
            <a:extLst>
              <a:ext uri="{FF2B5EF4-FFF2-40B4-BE49-F238E27FC236}">
                <a16:creationId xmlns:a16="http://schemas.microsoft.com/office/drawing/2014/main" xmlns="" id="{501C822F-5C2C-4B11-A346-B0036D1C43EA}"/>
              </a:ext>
            </a:extLst>
          </p:cNvPr>
          <p:cNvSpPr txBox="1"/>
          <p:nvPr/>
        </p:nvSpPr>
        <p:spPr>
          <a:xfrm>
            <a:off x="5661596" y="1355110"/>
            <a:ext cx="5933591" cy="170152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lvl="0" algn="r" defTabSz="913765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他既是开创一派新风的书法家，</a:t>
            </a:r>
            <a:endParaRPr lang="en-US" altLang="zh-CN" sz="24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r" defTabSz="913765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也是一个标标准准的唐室好臣子，</a:t>
            </a:r>
            <a:endParaRPr lang="en-US" altLang="zh-CN" sz="2400" dirty="0">
              <a:solidFill>
                <a:srgbClr val="FFEFAF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 lvl="0" algn="r" defTabSz="913765">
              <a:lnSpc>
                <a:spcPct val="150000"/>
              </a:lnSpc>
              <a:defRPr/>
            </a:pPr>
            <a:r>
              <a:rPr lang="zh-CN" altLang="en-US" sz="2400" dirty="0">
                <a:solidFill>
                  <a:srgbClr val="FFEFAF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人品道德更堪称完美。</a:t>
            </a:r>
          </a:p>
        </p:txBody>
      </p: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xmlns="" id="{45E50F1C-2EB7-4C4B-997A-741148D326D0}"/>
              </a:ext>
            </a:extLst>
          </p:cNvPr>
          <p:cNvCxnSpPr>
            <a:cxnSpLocks/>
          </p:cNvCxnSpPr>
          <p:nvPr/>
        </p:nvCxnSpPr>
        <p:spPr>
          <a:xfrm>
            <a:off x="4151772" y="3302975"/>
            <a:ext cx="8953240" cy="0"/>
          </a:xfrm>
          <a:prstGeom prst="line">
            <a:avLst/>
          </a:prstGeom>
          <a:ln>
            <a:solidFill>
              <a:srgbClr val="F5D499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63446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8年11月28日"/>
  <p:tag name="POCKET_APPLY_TYPE" val="Slid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8年11月28日"/>
  <p:tag name="POCKET_APPLY_TYPE" val="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8年11月28日"/>
  <p:tag name="POCKET_APPLY_TYPE" val="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CKET_APPLY_TIME" val="2018年11月28日"/>
  <p:tag name="POCKET_APPLY_TYPE" val="Slide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思源黑体 CN Bold"/>
        <a:ea typeface="华文新魏"/>
        <a:cs typeface=""/>
      </a:majorFont>
      <a:minorFont>
        <a:latin typeface="思源黑体 CN Medium"/>
        <a:ea typeface="华文新魏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63500">
          <a:gradFill>
            <a:gsLst>
              <a:gs pos="57000">
                <a:srgbClr val="BD9563"/>
              </a:gs>
              <a:gs pos="100000">
                <a:srgbClr val="F5D499">
                  <a:alpha val="73725"/>
                </a:srgbClr>
              </a:gs>
            </a:gsLst>
            <a:lin ang="5400000" scaled="1"/>
          </a:gra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4452</Words>
  <Application>Microsoft Office PowerPoint</Application>
  <PresentationFormat>自定义</PresentationFormat>
  <Paragraphs>216</Paragraphs>
  <Slides>33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4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121</cp:revision>
  <dcterms:created xsi:type="dcterms:W3CDTF">2019-03-17T10:57:17Z</dcterms:created>
  <dcterms:modified xsi:type="dcterms:W3CDTF">2021-12-27T03:19:02Z</dcterms:modified>
</cp:coreProperties>
</file>