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4"/>
  </p:notesMasterIdLst>
  <p:handoutMasterIdLst>
    <p:handoutMasterId r:id="rId12"/>
  </p:handoutMasterIdLst>
  <p:sldIdLst>
    <p:sldId id="362" r:id="rId3"/>
    <p:sldId id="363" r:id="rId5"/>
    <p:sldId id="372" r:id="rId6"/>
    <p:sldId id="371" r:id="rId7"/>
    <p:sldId id="370" r:id="rId8"/>
    <p:sldId id="388" r:id="rId9"/>
    <p:sldId id="389" r:id="rId10"/>
    <p:sldId id="390" r:id="rId11"/>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49E00"/>
    <a:srgbClr val="DF2123"/>
    <a:srgbClr val="4256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447"/>
    <p:restoredTop sz="96271"/>
  </p:normalViewPr>
  <p:slideViewPr>
    <p:cSldViewPr snapToGrid="0" snapToObjects="1">
      <p:cViewPr varScale="1">
        <p:scale>
          <a:sx n="112" d="100"/>
          <a:sy n="112" d="100"/>
        </p:scale>
        <p:origin x="642" y="11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200" d="100"/>
        <a:sy n="200" d="100"/>
      </p:scale>
      <p:origin x="0" y="0"/>
    </p:cViewPr>
  </p:sorterViewPr>
  <p:notesViewPr>
    <p:cSldViewPr snapToGrid="0" snapToObjects="1">
      <p:cViewPr varScale="1">
        <p:scale>
          <a:sx n="95" d="100"/>
          <a:sy n="95" d="100"/>
        </p:scale>
        <p:origin x="2504" y="19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5" Type="http://schemas.openxmlformats.org/officeDocument/2006/relationships/tableStyles" Target="tableStyles.xml"/><Relationship Id="rId14" Type="http://schemas.openxmlformats.org/officeDocument/2006/relationships/viewProps" Target="viewProps.xml"/><Relationship Id="rId13" Type="http://schemas.openxmlformats.org/officeDocument/2006/relationships/presProps" Target="presProps.xml"/><Relationship Id="rId12" Type="http://schemas.openxmlformats.org/officeDocument/2006/relationships/handoutMaster" Target="handoutMasters/handoutMaster1.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84B3C7D-7ED1-A34F-BCFC-1C01389AE58C}" type="datetimeFigureOut">
              <a:rPr kumimoji="1" lang="zh-CN" altLang="en-US" smtClean="0"/>
            </a:fld>
            <a:endParaRPr kumimoji="1"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zh-CN" altLang="en-US"/>
          </a:p>
        </p:txBody>
      </p:sp>
      <p:sp>
        <p:nvSpPr>
          <p:cNvPr id="5" name="幻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8CED8CE-3D9F-CA47-A17E-9AD879C3B1C0}" type="slidenum">
              <a:rPr kumimoji="1" lang="zh-CN" altLang="en-US" smtClean="0"/>
            </a:fld>
            <a:endParaRPr kumimoji="1"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ACF2CF-5EF1-D24F-8F8B-C67282AA038A}" type="datetimeFigureOut">
              <a:rPr kumimoji="1" lang="zh-CN" altLang="en-US" smtClean="0"/>
            </a:fld>
            <a:endParaRPr kumimoji="1"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zh-CN" altLang="en-US"/>
              <a:t>单击此处编辑母版文本样式</a:t>
            </a:r>
            <a:endParaRPr kumimoji="1" lang="zh-CN" altLang="en-US"/>
          </a:p>
          <a:p>
            <a:pPr lvl="1"/>
            <a:r>
              <a:rPr kumimoji="1" lang="zh-CN" altLang="en-US"/>
              <a:t>二级</a:t>
            </a:r>
            <a:endParaRPr kumimoji="1" lang="zh-CN" altLang="en-US"/>
          </a:p>
          <a:p>
            <a:pPr lvl="2"/>
            <a:r>
              <a:rPr kumimoji="1" lang="zh-CN" altLang="en-US"/>
              <a:t>三级</a:t>
            </a:r>
            <a:endParaRPr kumimoji="1" lang="zh-CN" altLang="en-US"/>
          </a:p>
          <a:p>
            <a:pPr lvl="3"/>
            <a:r>
              <a:rPr kumimoji="1" lang="zh-CN" altLang="en-US"/>
              <a:t>四级</a:t>
            </a:r>
            <a:endParaRPr kumimoji="1" lang="zh-CN" altLang="en-US"/>
          </a:p>
          <a:p>
            <a:pPr lvl="4"/>
            <a:r>
              <a:rPr kumimoji="1" lang="zh-CN" altLang="en-US"/>
              <a:t>五级</a:t>
            </a:r>
            <a:endParaRPr kumimoji="1"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zh-CN" altLang="en-US"/>
          </a:p>
        </p:txBody>
      </p:sp>
      <p:sp>
        <p:nvSpPr>
          <p:cNvPr id="7" name="幻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8F70782-008B-5B48-B01C-A994AC4AA046}" type="slidenum">
              <a:rPr kumimoji="1" lang="zh-CN" altLang="en-US" smtClean="0"/>
            </a:fld>
            <a:endParaRPr kumimoji="1"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smtClean="0"/>
              <a:t>更多精美模板请访问卡卡办公网：</a:t>
            </a:r>
            <a:r>
              <a:rPr lang="en-US" altLang="zh-CN" smtClean="0"/>
              <a:t>https://www.kakappt.com</a:t>
            </a:r>
            <a:endParaRPr lang="zh-CN" altLang="en-US"/>
          </a:p>
        </p:txBody>
      </p:sp>
      <p:sp>
        <p:nvSpPr>
          <p:cNvPr id="4" name="灯片编号占位符 3"/>
          <p:cNvSpPr>
            <a:spLocks noGrp="1"/>
          </p:cNvSpPr>
          <p:nvPr>
            <p:ph type="sldNum" sz="quarter" idx="10"/>
          </p:nvPr>
        </p:nvSpPr>
        <p:spPr/>
        <p:txBody>
          <a:bodyPr/>
          <a:lstStyle/>
          <a:p>
            <a:r>
              <a:rPr lang="zh-CN" altLang="en-US" smtClean="0"/>
              <a:t>更多精美模板请访问卡卡办公网：</a:t>
            </a:r>
            <a:r>
              <a:rPr lang="en-US" altLang="zh-CN" smtClean="0"/>
              <a:t>https://www.kakappt.com</a:t>
            </a:r>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2E3AE05-7DD1-4AF0-924E-BEEA496F3737}"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2E3AE05-7DD1-4AF0-924E-BEEA496F3737}"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2E3AE05-7DD1-4AF0-924E-BEEA496F3737}"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2E3AE05-7DD1-4AF0-924E-BEEA496F3737}"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2E3AE05-7DD1-4AF0-924E-BEEA496F3737}"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2E3AE05-7DD1-4AF0-924E-BEEA496F3737}" type="slidenum">
              <a:rPr lang="zh-CN" altLang="en-US" smtClean="0"/>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2E3AE05-7DD1-4AF0-924E-BEEA496F3737}"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showMasterPhAnim="0" showMasterSp="0">
  <p:cSld name="标题幻灯片">
    <p:bg>
      <p:bgPr>
        <a:solidFill>
          <a:schemeClr val="bg1">
            <a:alpha val="100000"/>
          </a:schemeClr>
        </a:solidFill>
        <a:effectLst/>
      </p:bgPr>
    </p:bg>
    <p:spTree>
      <p:nvGrpSpPr>
        <p:cNvPr id="1" name=""/>
        <p:cNvGrpSpPr/>
        <p:nvPr/>
      </p:nvGrpSpPr>
      <p:grpSpPr/>
      <p:pic>
        <p:nvPicPr>
          <p:cNvPr id="2050" name="Picture 4"/>
          <p:cNvPicPr>
            <a:picLocks noChangeAspect="1"/>
          </p:cNvPicPr>
          <p:nvPr/>
        </p:nvPicPr>
        <p:blipFill>
          <a:blip r:embed="rId2"/>
          <a:stretch>
            <a:fillRect/>
          </a:stretch>
        </p:blipFill>
        <p:spPr>
          <a:xfrm>
            <a:off x="0" y="-14287"/>
            <a:ext cx="12227984" cy="6872287"/>
          </a:xfrm>
          <a:prstGeom prst="rect">
            <a:avLst/>
          </a:prstGeom>
          <a:noFill/>
          <a:ln w="9525">
            <a:noFill/>
          </a:ln>
        </p:spPr>
      </p:pic>
      <p:sp>
        <p:nvSpPr>
          <p:cNvPr id="2051" name="标题 2050"/>
          <p:cNvSpPr>
            <a:spLocks noGrp="1"/>
          </p:cNvSpPr>
          <p:nvPr>
            <p:ph type="ctrTitle"/>
          </p:nvPr>
        </p:nvSpPr>
        <p:spPr>
          <a:xfrm>
            <a:off x="624417" y="1557338"/>
            <a:ext cx="9211733" cy="1082675"/>
          </a:xfrm>
          <a:prstGeom prst="rect">
            <a:avLst/>
          </a:prstGeom>
          <a:noFill/>
          <a:ln w="9525">
            <a:noFill/>
          </a:ln>
        </p:spPr>
        <p:txBody>
          <a:bodyPr anchor="ctr"/>
          <a:lstStyle>
            <a:lvl1pPr lvl="0" algn="l">
              <a:defRPr kern="1200">
                <a:solidFill>
                  <a:schemeClr val="tx1"/>
                </a:solidFill>
              </a:defRPr>
            </a:lvl1pPr>
          </a:lstStyle>
          <a:p>
            <a:pPr lvl="0"/>
            <a:r>
              <a:rPr lang="zh-CN" altLang="en-US"/>
              <a:t>单击此处编辑母版标题样式</a:t>
            </a:r>
            <a:endParaRPr lang="zh-CN" altLang="en-US"/>
          </a:p>
        </p:txBody>
      </p:sp>
      <p:sp>
        <p:nvSpPr>
          <p:cNvPr id="2052" name="副标题 2051"/>
          <p:cNvSpPr>
            <a:spLocks noGrp="1"/>
          </p:cNvSpPr>
          <p:nvPr>
            <p:ph type="subTitle" idx="1"/>
          </p:nvPr>
        </p:nvSpPr>
        <p:spPr>
          <a:xfrm>
            <a:off x="624417" y="2782888"/>
            <a:ext cx="9218083" cy="1752600"/>
          </a:xfrm>
          <a:prstGeom prst="rect">
            <a:avLst/>
          </a:prstGeom>
          <a:noFill/>
          <a:ln w="9525">
            <a:noFill/>
          </a:ln>
        </p:spPr>
        <p:txBody>
          <a:bodyPr anchor="t"/>
          <a:lstStyle>
            <a:lvl1pPr marL="0" lvl="0" indent="0" algn="l">
              <a:buNone/>
              <a:defRPr kern="1200">
                <a:solidFill>
                  <a:schemeClr val="tx1"/>
                </a:solidFill>
              </a:defRPr>
            </a:lvl1pPr>
            <a:lvl2pPr marL="457200" lvl="1" indent="-457200" algn="ctr">
              <a:buNone/>
              <a:defRPr kern="1200">
                <a:solidFill>
                  <a:schemeClr val="tx1"/>
                </a:solidFill>
              </a:defRPr>
            </a:lvl2pPr>
            <a:lvl3pPr marL="914400" lvl="2" indent="-914400" algn="ctr">
              <a:buNone/>
              <a:defRPr kern="1200">
                <a:solidFill>
                  <a:schemeClr val="tx1"/>
                </a:solidFill>
              </a:defRPr>
            </a:lvl3pPr>
            <a:lvl4pPr marL="1371600" lvl="3" indent="-1371600" algn="ctr">
              <a:buNone/>
              <a:defRPr kern="1200">
                <a:solidFill>
                  <a:schemeClr val="tx1"/>
                </a:solidFill>
              </a:defRPr>
            </a:lvl4pPr>
            <a:lvl5pPr marL="1828800" lvl="4" indent="-1828800" algn="ctr">
              <a:buNone/>
              <a:defRPr kern="1200">
                <a:solidFill>
                  <a:schemeClr val="tx1"/>
                </a:solidFill>
              </a:defRPr>
            </a:lvl5pPr>
          </a:lstStyle>
          <a:p>
            <a:pPr lvl="0"/>
            <a:r>
              <a:rPr lang="zh-CN" altLang="en-US"/>
              <a:t>单击此处编辑母版副标题样式</a:t>
            </a:r>
            <a:endParaRPr lang="zh-CN" altLang="en-US"/>
          </a:p>
        </p:txBody>
      </p:sp>
      <p:sp>
        <p:nvSpPr>
          <p:cNvPr id="2053" name="日期占位符 2052"/>
          <p:cNvSpPr>
            <a:spLocks noGrp="1"/>
          </p:cNvSpPr>
          <p:nvPr>
            <p:ph type="dt" sz="half" idx="2"/>
          </p:nvPr>
        </p:nvSpPr>
        <p:spPr>
          <a:xfrm>
            <a:off x="609600" y="6245225"/>
            <a:ext cx="2844800" cy="476250"/>
          </a:xfrm>
          <a:prstGeom prst="rect">
            <a:avLst/>
          </a:prstGeom>
          <a:noFill/>
          <a:ln w="9525">
            <a:noFill/>
          </a:ln>
        </p:spPr>
        <p:txBody>
          <a:bodyPr anchor="t"/>
          <a:p>
            <a:endParaRPr lang="zh-CN" altLang="en-US" dirty="0"/>
          </a:p>
        </p:txBody>
      </p:sp>
      <p:sp>
        <p:nvSpPr>
          <p:cNvPr id="2054" name="页脚占位符 2053"/>
          <p:cNvSpPr>
            <a:spLocks noGrp="1"/>
          </p:cNvSpPr>
          <p:nvPr>
            <p:ph type="ftr" sz="quarter" idx="3"/>
          </p:nvPr>
        </p:nvSpPr>
        <p:spPr>
          <a:xfrm>
            <a:off x="4165600" y="6245225"/>
            <a:ext cx="3860800" cy="476250"/>
          </a:xfrm>
          <a:prstGeom prst="rect">
            <a:avLst/>
          </a:prstGeom>
          <a:noFill/>
          <a:ln w="9525">
            <a:noFill/>
          </a:ln>
        </p:spPr>
        <p:txBody>
          <a:bodyPr anchor="t"/>
          <a:p>
            <a:endParaRPr lang="zh-CN" altLang="en-US" dirty="0"/>
          </a:p>
        </p:txBody>
      </p:sp>
      <p:sp>
        <p:nvSpPr>
          <p:cNvPr id="2055" name="灯片编号占位符 2054"/>
          <p:cNvSpPr>
            <a:spLocks noGrp="1"/>
          </p:cNvSpPr>
          <p:nvPr>
            <p:ph type="sldNum" sz="quarter" idx="4"/>
          </p:nvPr>
        </p:nvSpPr>
        <p:spPr>
          <a:xfrm>
            <a:off x="8737600" y="6245225"/>
            <a:ext cx="2844800" cy="476250"/>
          </a:xfrm>
          <a:prstGeom prst="rect">
            <a:avLst/>
          </a:prstGeom>
          <a:noFill/>
          <a:ln w="9525">
            <a:noFill/>
          </a:ln>
        </p:spPr>
        <p:txBody>
          <a:bodyPr anchor="t"/>
          <a:p>
            <a:fld id="{9A0DB2DC-4C9A-4742-B13C-FB6460FD3503}" type="slidenum">
              <a:rPr lang="zh-CN"/>
            </a:fld>
            <a:endParaRPr lang="zh-CN"/>
          </a:p>
        </p:txBody>
      </p:sp>
    </p:spTree>
  </p:cSld>
  <p:clrMapOvr>
    <a:masterClrMapping/>
  </p:clrMapOvr>
  <p:transition spd="slow"/>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p>
        </p:txBody>
      </p:sp>
      <p:sp>
        <p:nvSpPr>
          <p:cNvPr id="5" name="页脚占位符 4"/>
          <p:cNvSpPr>
            <a:spLocks noGrp="1"/>
          </p:cNvSpPr>
          <p:nvPr>
            <p:ph type="ftr" sz="quarter" idx="11"/>
          </p:nvPr>
        </p:nvSpPr>
        <p:spPr/>
        <p:txBody>
          <a:bodyPr/>
          <a:lstStyle/>
          <a:p>
            <a:pPr lvl="0"/>
            <a:endParaRPr lang="zh-CN"/>
          </a:p>
        </p:txBody>
      </p:sp>
      <p:sp>
        <p:nvSpPr>
          <p:cNvPr id="6" name="灯片编号占位符 5"/>
          <p:cNvSpPr>
            <a:spLocks noGrp="1"/>
          </p:cNvSpPr>
          <p:nvPr>
            <p:ph type="sldNum" sz="quarter" idx="12"/>
          </p:nvPr>
        </p:nvSpPr>
        <p:spPr/>
        <p:txBody>
          <a:bodyPr/>
          <a:lstStyle/>
          <a:p>
            <a:pPr lvl="0"/>
            <a:fld id="{9A0DB2DC-4C9A-4742-B13C-FB6460FD3503}" type="slidenum">
              <a:rPr lang="zh-CN"/>
            </a:fld>
            <a:endParaRPr lang="zh-CN"/>
          </a:p>
        </p:txBody>
      </p:sp>
    </p:spTree>
  </p:cSld>
  <p:clrMapOvr>
    <a:masterClrMapping/>
  </p:clrMapOvr>
  <p:transition spd="slow"/>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190500"/>
            <a:ext cx="2743200" cy="5937250"/>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09600" y="190500"/>
            <a:ext cx="8070573" cy="5937250"/>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p>
        </p:txBody>
      </p:sp>
      <p:sp>
        <p:nvSpPr>
          <p:cNvPr id="5" name="页脚占位符 4"/>
          <p:cNvSpPr>
            <a:spLocks noGrp="1"/>
          </p:cNvSpPr>
          <p:nvPr>
            <p:ph type="ftr" sz="quarter" idx="11"/>
          </p:nvPr>
        </p:nvSpPr>
        <p:spPr/>
        <p:txBody>
          <a:bodyPr/>
          <a:lstStyle/>
          <a:p>
            <a:pPr lvl="0"/>
            <a:endParaRPr lang="zh-CN"/>
          </a:p>
        </p:txBody>
      </p:sp>
      <p:sp>
        <p:nvSpPr>
          <p:cNvPr id="6" name="灯片编号占位符 5"/>
          <p:cNvSpPr>
            <a:spLocks noGrp="1"/>
          </p:cNvSpPr>
          <p:nvPr>
            <p:ph type="sldNum" sz="quarter" idx="12"/>
          </p:nvPr>
        </p:nvSpPr>
        <p:spPr/>
        <p:txBody>
          <a:bodyPr/>
          <a:lstStyle/>
          <a:p>
            <a:pPr lvl="0"/>
            <a:fld id="{9A0DB2DC-4C9A-4742-B13C-FB6460FD3503}" type="slidenum">
              <a:rPr lang="zh-CN"/>
            </a:fld>
            <a:endParaRPr lang="zh-CN"/>
          </a:p>
        </p:txBody>
      </p:sp>
    </p:spTree>
  </p:cSld>
  <p:clrMapOvr>
    <a:masterClrMapping/>
  </p:clrMapOvr>
  <p:transition spd="slow"/>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标题和内容">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2000" advTm="3000"/>
    </mc:Choice>
    <mc:Fallback>
      <p:transition spd="slow" advTm="300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p>
        </p:txBody>
      </p:sp>
      <p:sp>
        <p:nvSpPr>
          <p:cNvPr id="5" name="页脚占位符 4"/>
          <p:cNvSpPr>
            <a:spLocks noGrp="1"/>
          </p:cNvSpPr>
          <p:nvPr>
            <p:ph type="ftr" sz="quarter" idx="11"/>
          </p:nvPr>
        </p:nvSpPr>
        <p:spPr/>
        <p:txBody>
          <a:bodyPr/>
          <a:lstStyle/>
          <a:p>
            <a:pPr lvl="0"/>
            <a:endParaRPr lang="zh-CN"/>
          </a:p>
        </p:txBody>
      </p:sp>
      <p:sp>
        <p:nvSpPr>
          <p:cNvPr id="6" name="灯片编号占位符 5"/>
          <p:cNvSpPr>
            <a:spLocks noGrp="1"/>
          </p:cNvSpPr>
          <p:nvPr>
            <p:ph type="sldNum" sz="quarter" idx="12"/>
          </p:nvPr>
        </p:nvSpPr>
        <p:spPr/>
        <p:txBody>
          <a:bodyPr/>
          <a:lstStyle/>
          <a:p>
            <a:pPr lvl="0"/>
            <a:fld id="{9A0DB2DC-4C9A-4742-B13C-FB6460FD3503}" type="slidenum">
              <a:rPr lang="zh-CN"/>
            </a:fld>
            <a:endParaRPr lang="zh-CN"/>
          </a:p>
        </p:txBody>
      </p:sp>
    </p:spTree>
  </p:cSld>
  <p:clrMapOvr>
    <a:masterClrMapping/>
  </p:clrMapOvr>
  <p:transition spd="slow"/>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1" y="1709738"/>
            <a:ext cx="105156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1" y="4589463"/>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pPr lvl="0"/>
            <a:endParaRPr lang="zh-CN" altLang="en-US"/>
          </a:p>
        </p:txBody>
      </p:sp>
      <p:sp>
        <p:nvSpPr>
          <p:cNvPr id="5" name="页脚占位符 4"/>
          <p:cNvSpPr>
            <a:spLocks noGrp="1"/>
          </p:cNvSpPr>
          <p:nvPr>
            <p:ph type="ftr" sz="quarter" idx="11"/>
          </p:nvPr>
        </p:nvSpPr>
        <p:spPr/>
        <p:txBody>
          <a:bodyPr/>
          <a:lstStyle/>
          <a:p>
            <a:pPr lvl="0"/>
            <a:endParaRPr lang="zh-CN"/>
          </a:p>
        </p:txBody>
      </p:sp>
      <p:sp>
        <p:nvSpPr>
          <p:cNvPr id="6" name="灯片编号占位符 5"/>
          <p:cNvSpPr>
            <a:spLocks noGrp="1"/>
          </p:cNvSpPr>
          <p:nvPr>
            <p:ph type="sldNum" sz="quarter" idx="12"/>
          </p:nvPr>
        </p:nvSpPr>
        <p:spPr/>
        <p:txBody>
          <a:bodyPr/>
          <a:lstStyle/>
          <a:p>
            <a:pPr lvl="0"/>
            <a:fld id="{9A0DB2DC-4C9A-4742-B13C-FB6460FD3503}" type="slidenum">
              <a:rPr lang="zh-CN"/>
            </a:fld>
            <a:endParaRPr lang="zh-CN"/>
          </a:p>
        </p:txBody>
      </p:sp>
    </p:spTree>
  </p:cSld>
  <p:clrMapOvr>
    <a:masterClrMapping/>
  </p:clrMapOvr>
  <p:transition spd="slow"/>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09600" y="1174750"/>
            <a:ext cx="5376672" cy="4953000"/>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205728" y="1174750"/>
            <a:ext cx="5376672" cy="4953000"/>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lvl="0"/>
            <a:endParaRPr lang="zh-CN" altLang="en-US"/>
          </a:p>
        </p:txBody>
      </p:sp>
      <p:sp>
        <p:nvSpPr>
          <p:cNvPr id="6" name="页脚占位符 5"/>
          <p:cNvSpPr>
            <a:spLocks noGrp="1"/>
          </p:cNvSpPr>
          <p:nvPr>
            <p:ph type="ftr" sz="quarter" idx="11"/>
          </p:nvPr>
        </p:nvSpPr>
        <p:spPr/>
        <p:txBody>
          <a:bodyPr/>
          <a:lstStyle/>
          <a:p>
            <a:pPr lvl="0"/>
            <a:endParaRPr lang="zh-CN"/>
          </a:p>
        </p:txBody>
      </p:sp>
      <p:sp>
        <p:nvSpPr>
          <p:cNvPr id="7" name="灯片编号占位符 6"/>
          <p:cNvSpPr>
            <a:spLocks noGrp="1"/>
          </p:cNvSpPr>
          <p:nvPr>
            <p:ph type="sldNum" sz="quarter" idx="12"/>
          </p:nvPr>
        </p:nvSpPr>
        <p:spPr/>
        <p:txBody>
          <a:bodyPr/>
          <a:lstStyle/>
          <a:p>
            <a:pPr lvl="0"/>
            <a:fld id="{9A0DB2DC-4C9A-4742-B13C-FB6460FD3503}" type="slidenum">
              <a:rPr lang="zh-CN"/>
            </a:fld>
            <a:endParaRPr lang="zh-CN"/>
          </a:p>
        </p:txBody>
      </p:sp>
    </p:spTree>
  </p:cSld>
  <p:clrMapOvr>
    <a:masterClrMapping/>
  </p:clrMapOvr>
  <p:transition spd="slow"/>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1186775" y="1778438"/>
            <a:ext cx="4873575"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1186775" y="2665379"/>
            <a:ext cx="4873575"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256939" y="1778438"/>
            <a:ext cx="4897576"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256939" y="2665379"/>
            <a:ext cx="4897576"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lvl="0"/>
            <a:endParaRPr lang="zh-CN" altLang="en-US"/>
          </a:p>
        </p:txBody>
      </p:sp>
      <p:sp>
        <p:nvSpPr>
          <p:cNvPr id="8" name="页脚占位符 7"/>
          <p:cNvSpPr>
            <a:spLocks noGrp="1"/>
          </p:cNvSpPr>
          <p:nvPr>
            <p:ph type="ftr" sz="quarter" idx="11"/>
          </p:nvPr>
        </p:nvSpPr>
        <p:spPr/>
        <p:txBody>
          <a:bodyPr/>
          <a:lstStyle/>
          <a:p>
            <a:pPr lvl="0"/>
            <a:endParaRPr lang="zh-CN"/>
          </a:p>
        </p:txBody>
      </p:sp>
      <p:sp>
        <p:nvSpPr>
          <p:cNvPr id="9" name="灯片编号占位符 8"/>
          <p:cNvSpPr>
            <a:spLocks noGrp="1"/>
          </p:cNvSpPr>
          <p:nvPr>
            <p:ph type="sldNum" sz="quarter" idx="12"/>
          </p:nvPr>
        </p:nvSpPr>
        <p:spPr/>
        <p:txBody>
          <a:bodyPr/>
          <a:lstStyle/>
          <a:p>
            <a:pPr lvl="0"/>
            <a:fld id="{9A0DB2DC-4C9A-4742-B13C-FB6460FD3503}" type="slidenum">
              <a:rPr lang="zh-CN"/>
            </a:fld>
            <a:endParaRPr lang="zh-CN"/>
          </a:p>
        </p:txBody>
      </p:sp>
    </p:spTree>
  </p:cSld>
  <p:clrMapOvr>
    <a:masterClrMapping/>
  </p:clrMapOvr>
  <p:transition spd="slow"/>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lvl="0"/>
            <a:endParaRPr lang="zh-CN" altLang="en-US"/>
          </a:p>
        </p:txBody>
      </p:sp>
      <p:sp>
        <p:nvSpPr>
          <p:cNvPr id="4" name="页脚占位符 3"/>
          <p:cNvSpPr>
            <a:spLocks noGrp="1"/>
          </p:cNvSpPr>
          <p:nvPr>
            <p:ph type="ftr" sz="quarter" idx="11"/>
          </p:nvPr>
        </p:nvSpPr>
        <p:spPr/>
        <p:txBody>
          <a:bodyPr/>
          <a:lstStyle/>
          <a:p>
            <a:pPr lvl="0"/>
            <a:endParaRPr lang="zh-CN"/>
          </a:p>
        </p:txBody>
      </p:sp>
      <p:sp>
        <p:nvSpPr>
          <p:cNvPr id="5" name="灯片编号占位符 4"/>
          <p:cNvSpPr>
            <a:spLocks noGrp="1"/>
          </p:cNvSpPr>
          <p:nvPr>
            <p:ph type="sldNum" sz="quarter" idx="12"/>
          </p:nvPr>
        </p:nvSpPr>
        <p:spPr/>
        <p:txBody>
          <a:bodyPr/>
          <a:lstStyle/>
          <a:p>
            <a:pPr lvl="0"/>
            <a:fld id="{9A0DB2DC-4C9A-4742-B13C-FB6460FD3503}" type="slidenum">
              <a:rPr lang="zh-CN"/>
            </a:fld>
            <a:endParaRPr lang="zh-CN"/>
          </a:p>
        </p:txBody>
      </p:sp>
    </p:spTree>
  </p:cSld>
  <p:clrMapOvr>
    <a:masterClrMapping/>
  </p:clrMapOvr>
  <p:transition spd="slow"/>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a:endParaRPr lang="zh-CN" altLang="en-US"/>
          </a:p>
        </p:txBody>
      </p:sp>
      <p:sp>
        <p:nvSpPr>
          <p:cNvPr id="3" name="页脚占位符 2"/>
          <p:cNvSpPr>
            <a:spLocks noGrp="1"/>
          </p:cNvSpPr>
          <p:nvPr>
            <p:ph type="ftr" sz="quarter" idx="11"/>
          </p:nvPr>
        </p:nvSpPr>
        <p:spPr/>
        <p:txBody>
          <a:bodyPr/>
          <a:lstStyle/>
          <a:p>
            <a:pPr lvl="0"/>
            <a:endParaRPr lang="zh-CN"/>
          </a:p>
        </p:txBody>
      </p:sp>
      <p:sp>
        <p:nvSpPr>
          <p:cNvPr id="4" name="灯片编号占位符 3"/>
          <p:cNvSpPr>
            <a:spLocks noGrp="1"/>
          </p:cNvSpPr>
          <p:nvPr>
            <p:ph type="sldNum" sz="quarter" idx="12"/>
          </p:nvPr>
        </p:nvSpPr>
        <p:spPr/>
        <p:txBody>
          <a:bodyPr/>
          <a:lstStyle/>
          <a:p>
            <a:pPr lvl="0"/>
            <a:fld id="{9A0DB2DC-4C9A-4742-B13C-FB6460FD3503}" type="slidenum">
              <a:rPr lang="zh-CN"/>
            </a:fld>
            <a:endParaRPr lang="zh-CN"/>
          </a:p>
        </p:txBody>
      </p:sp>
    </p:spTree>
  </p:cSld>
  <p:clrMapOvr>
    <a:masterClrMapping/>
  </p:clrMapOvr>
  <p:transition spd="slow"/>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a:p>
        </p:txBody>
      </p:sp>
      <p:sp>
        <p:nvSpPr>
          <p:cNvPr id="6" name="页脚占位符 5"/>
          <p:cNvSpPr>
            <a:spLocks noGrp="1"/>
          </p:cNvSpPr>
          <p:nvPr>
            <p:ph type="ftr" sz="quarter" idx="11"/>
          </p:nvPr>
        </p:nvSpPr>
        <p:spPr/>
        <p:txBody>
          <a:bodyPr/>
          <a:lstStyle/>
          <a:p>
            <a:pPr lvl="0"/>
            <a:endParaRPr lang="zh-CN"/>
          </a:p>
        </p:txBody>
      </p:sp>
      <p:sp>
        <p:nvSpPr>
          <p:cNvPr id="7" name="灯片编号占位符 6"/>
          <p:cNvSpPr>
            <a:spLocks noGrp="1"/>
          </p:cNvSpPr>
          <p:nvPr>
            <p:ph type="sldNum" sz="quarter" idx="12"/>
          </p:nvPr>
        </p:nvSpPr>
        <p:spPr/>
        <p:txBody>
          <a:bodyPr/>
          <a:lstStyle/>
          <a:p>
            <a:pPr lvl="0"/>
            <a:fld id="{9A0DB2DC-4C9A-4742-B13C-FB6460FD3503}" type="slidenum">
              <a:rPr lang="zh-CN"/>
            </a:fld>
            <a:endParaRPr lang="zh-CN"/>
          </a:p>
        </p:txBody>
      </p:sp>
    </p:spTree>
  </p:cSld>
  <p:clrMapOvr>
    <a:masterClrMapping/>
  </p:clrMapOvr>
  <p:transition spd="slow"/>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4165349"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457201"/>
            <a:ext cx="617220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839788" y="2057400"/>
            <a:ext cx="4165349"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a:p>
        </p:txBody>
      </p:sp>
      <p:sp>
        <p:nvSpPr>
          <p:cNvPr id="6" name="页脚占位符 5"/>
          <p:cNvSpPr>
            <a:spLocks noGrp="1"/>
          </p:cNvSpPr>
          <p:nvPr>
            <p:ph type="ftr" sz="quarter" idx="11"/>
          </p:nvPr>
        </p:nvSpPr>
        <p:spPr/>
        <p:txBody>
          <a:bodyPr/>
          <a:lstStyle/>
          <a:p>
            <a:pPr lvl="0"/>
            <a:endParaRPr lang="zh-CN"/>
          </a:p>
        </p:txBody>
      </p:sp>
      <p:sp>
        <p:nvSpPr>
          <p:cNvPr id="7" name="灯片编号占位符 6"/>
          <p:cNvSpPr>
            <a:spLocks noGrp="1"/>
          </p:cNvSpPr>
          <p:nvPr>
            <p:ph type="sldNum" sz="quarter" idx="12"/>
          </p:nvPr>
        </p:nvSpPr>
        <p:spPr/>
        <p:txBody>
          <a:bodyPr/>
          <a:lstStyle/>
          <a:p>
            <a:pPr lvl="0"/>
            <a:fld id="{9A0DB2DC-4C9A-4742-B13C-FB6460FD3503}" type="slidenum">
              <a:rPr lang="zh-CN"/>
            </a:fld>
            <a:endParaRPr lang="zh-CN"/>
          </a:p>
        </p:txBody>
      </p:sp>
    </p:spTree>
  </p:cSld>
  <p:clrMapOvr>
    <a:masterClrMapping/>
  </p:clrMapOvr>
  <p:transition spd="slow"/>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image" Target="../media/image2.jpeg"/><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p:pic>
        <p:nvPicPr>
          <p:cNvPr id="1026" name="Picture 16"/>
          <p:cNvPicPr>
            <a:picLocks noChangeAspect="1"/>
          </p:cNvPicPr>
          <p:nvPr/>
        </p:nvPicPr>
        <p:blipFill>
          <a:blip r:embed="rId13"/>
          <a:stretch>
            <a:fillRect/>
          </a:stretch>
        </p:blipFill>
        <p:spPr>
          <a:xfrm>
            <a:off x="0" y="0"/>
            <a:ext cx="12192000" cy="6858000"/>
          </a:xfrm>
          <a:prstGeom prst="rect">
            <a:avLst/>
          </a:prstGeom>
          <a:noFill/>
          <a:ln w="9525">
            <a:noFill/>
          </a:ln>
        </p:spPr>
      </p:pic>
      <p:sp>
        <p:nvSpPr>
          <p:cNvPr id="1027" name="标题 1026"/>
          <p:cNvSpPr>
            <a:spLocks noGrp="1"/>
          </p:cNvSpPr>
          <p:nvPr>
            <p:ph type="title"/>
          </p:nvPr>
        </p:nvSpPr>
        <p:spPr>
          <a:xfrm>
            <a:off x="609600" y="190500"/>
            <a:ext cx="10972800" cy="582613"/>
          </a:xfrm>
          <a:prstGeom prst="rect">
            <a:avLst/>
          </a:prstGeom>
          <a:noFill/>
          <a:ln w="9525">
            <a:noFill/>
          </a:ln>
        </p:spPr>
        <p:txBody>
          <a:bodyPr anchor="ctr"/>
          <a:p>
            <a:pPr lvl="0"/>
            <a:r>
              <a:rPr lang="zh-CN" altLang="en-US"/>
              <a:t>单击此处编辑母版标题样式</a:t>
            </a:r>
            <a:endParaRPr lang="zh-CN" altLang="en-US"/>
          </a:p>
        </p:txBody>
      </p:sp>
      <p:sp>
        <p:nvSpPr>
          <p:cNvPr id="1028" name="文本占位符 1027"/>
          <p:cNvSpPr>
            <a:spLocks noGrp="1"/>
          </p:cNvSpPr>
          <p:nvPr>
            <p:ph type="body" idx="1"/>
          </p:nvPr>
        </p:nvSpPr>
        <p:spPr>
          <a:xfrm>
            <a:off x="609600" y="1174750"/>
            <a:ext cx="10972800" cy="4953000"/>
          </a:xfrm>
          <a:prstGeom prst="rect">
            <a:avLst/>
          </a:prstGeom>
          <a:noFill/>
          <a:ln w="9525">
            <a:noFill/>
          </a:ln>
        </p:spPr>
        <p:txBody>
          <a:bodyPr/>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1029" name="日期占位符 1028"/>
          <p:cNvSpPr>
            <a:spLocks noGrp="1"/>
          </p:cNvSpPr>
          <p:nvPr>
            <p:ph type="dt" sz="half" idx="2"/>
          </p:nvPr>
        </p:nvSpPr>
        <p:spPr>
          <a:xfrm>
            <a:off x="609600" y="6245225"/>
            <a:ext cx="2844800" cy="476250"/>
          </a:xfrm>
          <a:prstGeom prst="rect">
            <a:avLst/>
          </a:prstGeom>
          <a:noFill/>
          <a:ln w="9525">
            <a:noFill/>
          </a:ln>
        </p:spPr>
        <p:txBody>
          <a:bodyPr/>
          <a:lstStyle>
            <a:lvl1pPr>
              <a:defRPr sz="1400"/>
            </a:lvl1pPr>
          </a:lstStyle>
          <a:p>
            <a:pPr lvl="0"/>
            <a:endParaRPr lang="zh-CN" altLang="en-US"/>
          </a:p>
        </p:txBody>
      </p:sp>
      <p:sp>
        <p:nvSpPr>
          <p:cNvPr id="1030" name="页脚占位符 1029"/>
          <p:cNvSpPr>
            <a:spLocks noGrp="1"/>
          </p:cNvSpPr>
          <p:nvPr>
            <p:ph type="ftr" sz="quarter" idx="3"/>
          </p:nvPr>
        </p:nvSpPr>
        <p:spPr>
          <a:xfrm>
            <a:off x="4165600" y="6245225"/>
            <a:ext cx="3860800" cy="476250"/>
          </a:xfrm>
          <a:prstGeom prst="rect">
            <a:avLst/>
          </a:prstGeom>
          <a:noFill/>
          <a:ln w="9525">
            <a:noFill/>
          </a:ln>
        </p:spPr>
        <p:txBody>
          <a:bodyPr/>
          <a:lstStyle>
            <a:lvl1pPr algn="ctr">
              <a:defRPr sz="1400"/>
            </a:lvl1pPr>
          </a:lstStyle>
          <a:p>
            <a:pPr lvl="0"/>
            <a:endParaRPr lang="zh-CN"/>
          </a:p>
        </p:txBody>
      </p:sp>
      <p:sp>
        <p:nvSpPr>
          <p:cNvPr id="1031" name="灯片编号占位符 1030"/>
          <p:cNvSpPr>
            <a:spLocks noGrp="1"/>
          </p:cNvSpPr>
          <p:nvPr>
            <p:ph type="sldNum" sz="quarter" idx="4"/>
          </p:nvPr>
        </p:nvSpPr>
        <p:spPr>
          <a:xfrm>
            <a:off x="8737600" y="6245225"/>
            <a:ext cx="2844800" cy="476250"/>
          </a:xfrm>
          <a:prstGeom prst="rect">
            <a:avLst/>
          </a:prstGeom>
          <a:noFill/>
          <a:ln w="9525">
            <a:noFill/>
          </a:ln>
        </p:spPr>
        <p:txBody>
          <a:bodyPr/>
          <a:lstStyle>
            <a:lvl1pPr algn="r">
              <a:defRPr sz="1400"/>
            </a:lvl1pPr>
          </a:lstStyle>
          <a:p>
            <a:pPr lvl="0"/>
            <a:fld id="{9A0DB2DC-4C9A-4742-B13C-FB6460FD3503}" type="slidenum">
              <a:rPr lang="zh-CN"/>
            </a:fld>
            <a:endParaRPr lang="zh-C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slow"/>
  <p:hf sldNum="0" hdr="0" ftr="0" dt="0"/>
  <p:txStyles>
    <p:titleStyle>
      <a:lvl1pPr marL="0" lvl="0" indent="0" algn="l" defTabSz="914400" eaLnBrk="1" fontAlgn="base" latinLnBrk="0" hangingPunct="1">
        <a:lnSpc>
          <a:spcPct val="100000"/>
        </a:lnSpc>
        <a:spcBef>
          <a:spcPct val="0"/>
        </a:spcBef>
        <a:spcAft>
          <a:spcPct val="0"/>
        </a:spcAft>
        <a:buClr>
          <a:srgbClr val="000000"/>
        </a:buClr>
        <a:buNone/>
        <a:defRPr sz="3600" b="0" i="0" u="none" kern="1200" baseline="0">
          <a:solidFill>
            <a:schemeClr val="tx1"/>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2pPr>
      <a:lvl3pPr marL="914400" lvl="2"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3pPr>
      <a:lvl4pPr marL="1371600" lvl="3"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4pPr>
      <a:lvl5pPr marL="1828800" lvl="4"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5pPr>
      <a:lvl6pPr marL="2286000" lvl="5"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6pPr>
      <a:lvl7pPr marL="2743200" lvl="6"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7pPr>
      <a:lvl8pPr marL="3200400" lvl="7"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8pPr>
      <a:lvl9pPr marL="3657600" lvl="8"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2.xml"/><Relationship Id="rId1" Type="http://schemas.openxmlformats.org/officeDocument/2006/relationships/image" Target="../media/image3.jpe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9" name="文本框 8"/>
          <p:cNvSpPr txBox="1"/>
          <p:nvPr/>
        </p:nvSpPr>
        <p:spPr>
          <a:xfrm>
            <a:off x="220980" y="1262380"/>
            <a:ext cx="11750675" cy="645160"/>
          </a:xfrm>
          <a:prstGeom prst="rect">
            <a:avLst/>
          </a:prstGeom>
          <a:noFill/>
        </p:spPr>
        <p:txBody>
          <a:bodyPr wrap="square" rtlCol="0">
            <a:spAutoFit/>
          </a:bodyPr>
          <a:lstStyle/>
          <a:p>
            <a:pPr algn="just" fontAlgn="auto">
              <a:lnSpc>
                <a:spcPct val="100000"/>
              </a:lnSpc>
            </a:pPr>
            <a:r>
              <a:rPr kumimoji="1" lang="zh-CN" altLang="en-US" sz="3600" dirty="0">
                <a:solidFill>
                  <a:srgbClr val="002060"/>
                </a:solidFill>
                <a:latin typeface="+mj-ea"/>
                <a:ea typeface="+mj-ea"/>
              </a:rPr>
              <a:t>《山东省教育厅关于加强高等学校法治工作的实施意见》</a:t>
            </a:r>
            <a:endParaRPr kumimoji="1" lang="zh-CN" altLang="en-US" sz="3600" dirty="0">
              <a:solidFill>
                <a:srgbClr val="002060"/>
              </a:solidFill>
              <a:latin typeface="+mj-ea"/>
              <a:ea typeface="+mj-ea"/>
            </a:endParaRPr>
          </a:p>
        </p:txBody>
      </p:sp>
      <p:sp>
        <p:nvSpPr>
          <p:cNvPr id="4" name="文本框 3"/>
          <p:cNvSpPr txBox="1"/>
          <p:nvPr/>
        </p:nvSpPr>
        <p:spPr>
          <a:xfrm>
            <a:off x="7686040" y="2869565"/>
            <a:ext cx="2888615" cy="1568450"/>
          </a:xfrm>
          <a:prstGeom prst="rect">
            <a:avLst/>
          </a:prstGeom>
          <a:noFill/>
        </p:spPr>
        <p:txBody>
          <a:bodyPr wrap="square" rtlCol="0">
            <a:spAutoFit/>
            <a:scene3d>
              <a:camera prst="perspectiveLeft"/>
              <a:lightRig rig="threePt" dir="t"/>
            </a:scene3d>
          </a:bodyPr>
          <a:p>
            <a:r>
              <a:rPr lang="zh-CN" altLang="en-US" sz="9600">
                <a:ln>
                  <a:solidFill>
                    <a:sysClr val="windowText" lastClr="000000"/>
                  </a:solidFill>
                </a:ln>
                <a:solidFill>
                  <a:srgbClr val="00B0F0"/>
                </a:solidFill>
                <a:effectLst>
                  <a:outerShdw blurRad="50800" dist="38100" dir="18900000" algn="bl" rotWithShape="0">
                    <a:prstClr val="black">
                      <a:alpha val="40000"/>
                    </a:prstClr>
                  </a:outerShdw>
                </a:effectLst>
              </a:rPr>
              <a:t>解读</a:t>
            </a:r>
            <a:endParaRPr lang="zh-CN" altLang="en-US" sz="9600">
              <a:ln>
                <a:solidFill>
                  <a:sysClr val="windowText" lastClr="000000"/>
                </a:solidFill>
              </a:ln>
              <a:solidFill>
                <a:srgbClr val="00B0F0"/>
              </a:solidFill>
              <a:effectLst>
                <a:outerShdw blurRad="50800" dist="38100" dir="18900000" algn="bl" rotWithShape="0">
                  <a:prstClr val="black">
                    <a:alpha val="40000"/>
                  </a:prstClr>
                </a:outerShdw>
              </a:effectLst>
            </a:endParaRPr>
          </a:p>
        </p:txBody>
      </p:sp>
      <p:sp>
        <p:nvSpPr>
          <p:cNvPr id="100" name="文本框 99"/>
          <p:cNvSpPr txBox="1"/>
          <p:nvPr/>
        </p:nvSpPr>
        <p:spPr>
          <a:xfrm>
            <a:off x="981075" y="2500630"/>
            <a:ext cx="6134735" cy="2306955"/>
          </a:xfrm>
          <a:prstGeom prst="rect">
            <a:avLst/>
          </a:prstGeom>
          <a:noFill/>
          <a:ln w="9525">
            <a:noFill/>
          </a:ln>
        </p:spPr>
        <p:txBody>
          <a:bodyPr wrap="square">
            <a:spAutoFit/>
          </a:bodyPr>
          <a:p>
            <a:pPr indent="609600" algn="just" fontAlgn="auto">
              <a:lnSpc>
                <a:spcPct val="150000"/>
              </a:lnSpc>
              <a:extLst>
                <a:ext uri="{35155182-B16C-46BC-9424-99874614C6A1}">
                  <wpsdc:indentchars xmlns:wpsdc="http://www.wps.cn/officeDocument/2017/drawingmlCustomData" val="200" checksum="4158780845"/>
                </a:ext>
              </a:extLst>
            </a:pPr>
            <a:r>
              <a:rPr lang="zh-CN" sz="2400" b="0">
                <a:ea typeface="宋体" panose="02010600030101010101" pitchFamily="2" charset="-122"/>
              </a:rPr>
              <a:t>2021年1月16日，《山东省教育厅关于加强高等学校法治工作的实施意见》（鲁教法发〔2021〕2号，以下简称《实施意见》）正式印发，现解读如下。</a:t>
            </a:r>
            <a:endParaRPr lang="zh-CN" altLang="en-US" sz="2400"/>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dissolv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6" name="圆角矩形 5"/>
          <p:cNvSpPr/>
          <p:nvPr/>
        </p:nvSpPr>
        <p:spPr>
          <a:xfrm rot="18900000">
            <a:off x="6285774" y="-3523201"/>
            <a:ext cx="13904403" cy="13904403"/>
          </a:xfrm>
          <a:prstGeom prst="roundRect">
            <a:avLst>
              <a:gd name="adj" fmla="val 12421"/>
            </a:avLst>
          </a:prstGeom>
          <a:solidFill>
            <a:schemeClr val="bg1"/>
          </a:solidFill>
          <a:ln>
            <a:noFill/>
          </a:ln>
          <a:effectLst>
            <a:outerShdw blurRad="50800" dist="50800" dir="10800000" algn="r"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zh-CN" altLang="en-US"/>
              <a:t>关于加强教育行政执法工作的意见</a:t>
            </a:r>
            <a:endParaRPr kumimoji="1" lang="zh-CN" altLang="en-US"/>
          </a:p>
        </p:txBody>
      </p:sp>
      <p:sp>
        <p:nvSpPr>
          <p:cNvPr id="5" name="圆角矩形 4"/>
          <p:cNvSpPr/>
          <p:nvPr/>
        </p:nvSpPr>
        <p:spPr>
          <a:xfrm rot="18900000">
            <a:off x="2062414" y="6551687"/>
            <a:ext cx="4091789" cy="4091789"/>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7" name="文本框 6"/>
          <p:cNvSpPr txBox="1"/>
          <p:nvPr/>
        </p:nvSpPr>
        <p:spPr>
          <a:xfrm>
            <a:off x="1214671" y="1131659"/>
            <a:ext cx="1706880" cy="1005840"/>
          </a:xfrm>
          <a:prstGeom prst="rect">
            <a:avLst/>
          </a:prstGeom>
          <a:noFill/>
        </p:spPr>
        <p:txBody>
          <a:bodyPr wrap="none" rtlCol="0">
            <a:spAutoFit/>
          </a:bodyPr>
          <a:lstStyle/>
          <a:p>
            <a:r>
              <a:rPr kumimoji="1" lang="zh-CN" altLang="en-US" sz="6000" dirty="0">
                <a:solidFill>
                  <a:srgbClr val="002060"/>
                </a:solidFill>
                <a:latin typeface="+mj-ea"/>
                <a:ea typeface="+mj-ea"/>
              </a:rPr>
              <a:t>背景</a:t>
            </a:r>
            <a:endParaRPr kumimoji="1" lang="zh-CN" altLang="en-US" sz="6000" dirty="0">
              <a:solidFill>
                <a:srgbClr val="002060"/>
              </a:solidFill>
              <a:latin typeface="+mj-ea"/>
              <a:ea typeface="+mj-ea"/>
            </a:endParaRPr>
          </a:p>
        </p:txBody>
      </p:sp>
      <p:sp>
        <p:nvSpPr>
          <p:cNvPr id="8" name="文本框 7"/>
          <p:cNvSpPr txBox="1"/>
          <p:nvPr/>
        </p:nvSpPr>
        <p:spPr>
          <a:xfrm>
            <a:off x="2052172" y="2275648"/>
            <a:ext cx="1918335" cy="1014730"/>
          </a:xfrm>
          <a:prstGeom prst="rect">
            <a:avLst/>
          </a:prstGeom>
          <a:noFill/>
        </p:spPr>
        <p:txBody>
          <a:bodyPr wrap="none" rtlCol="0">
            <a:spAutoFit/>
          </a:bodyPr>
          <a:lstStyle/>
          <a:p>
            <a:r>
              <a:rPr kumimoji="1" lang="zh-CN" altLang="en-US" sz="6000" dirty="0">
                <a:solidFill>
                  <a:srgbClr val="002060"/>
                </a:solidFill>
                <a:latin typeface="+mj-lt"/>
              </a:rPr>
              <a:t>依 据</a:t>
            </a:r>
            <a:endParaRPr kumimoji="1" lang="zh-CN" altLang="en-US" sz="6000" dirty="0">
              <a:solidFill>
                <a:srgbClr val="002060"/>
              </a:solidFill>
              <a:latin typeface="+mj-lt"/>
            </a:endParaRPr>
          </a:p>
        </p:txBody>
      </p:sp>
      <p:sp>
        <p:nvSpPr>
          <p:cNvPr id="9" name="圆角矩形 8"/>
          <p:cNvSpPr/>
          <p:nvPr/>
        </p:nvSpPr>
        <p:spPr>
          <a:xfrm rot="18900000">
            <a:off x="12193445" y="-1820030"/>
            <a:ext cx="7189115" cy="7189115"/>
          </a:xfrm>
          <a:prstGeom prst="roundRect">
            <a:avLst/>
          </a:prstGeom>
          <a:solidFill>
            <a:schemeClr val="accent5">
              <a:lumMod val="40000"/>
              <a:lumOff val="60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sp>
        <p:nvSpPr>
          <p:cNvPr id="10" name="文本框 9"/>
          <p:cNvSpPr txBox="1"/>
          <p:nvPr/>
        </p:nvSpPr>
        <p:spPr>
          <a:xfrm>
            <a:off x="6062980" y="797560"/>
            <a:ext cx="5045710" cy="5262245"/>
          </a:xfrm>
          <a:prstGeom prst="rect">
            <a:avLst/>
          </a:prstGeom>
          <a:noFill/>
        </p:spPr>
        <p:txBody>
          <a:bodyPr wrap="square" rtlCol="0">
            <a:spAutoFit/>
          </a:bodyPr>
          <a:lstStyle/>
          <a:p>
            <a:pPr indent="355600" algn="just" fontAlgn="auto">
              <a:lnSpc>
                <a:spcPct val="200000"/>
              </a:lnSpc>
              <a:buFont typeface="+mj-lt"/>
              <a:buNone/>
              <a:extLst>
                <a:ext uri="{35155182-B16C-46BC-9424-99874614C6A1}">
                  <wpsdc:indentchars xmlns:wpsdc="http://www.wps.cn/officeDocument/2017/drawingmlCustomData" val="200" checksum="3837665281"/>
                </a:ext>
              </a:extLst>
            </a:pPr>
            <a:r>
              <a:rPr kumimoji="1" lang="en-US" altLang="zh-CN" sz="1400" dirty="0">
                <a:solidFill>
                  <a:srgbClr val="002060"/>
                </a:solidFill>
                <a:latin typeface="方正粗黑宋简体" panose="02000000000000000000" charset="-122"/>
                <a:ea typeface="方正粗黑宋简体" panose="02000000000000000000" charset="-122"/>
                <a:cs typeface="方正粗黑宋简体" panose="02000000000000000000" charset="-122"/>
              </a:rPr>
              <a:t>法治是高等学校治理体系和治理能力现代化的重要依托。2020年7月教育部印发《关于进一步加强高等学校法治工作的意见》（教政法〔2020〕8号），11月召开全国高校法治工作会议，对高等教育领域全面推进依法治校、加强法治工作做了安排。近期，中共中央又相继印发了《法治社会建设实施纲要（2020－2025年）》《法治中国建设规划（2020－2025年）》，对学习贯彻习近平法治思想，推进全面依法治国作出了新部署，提出了新要求。为深入贯彻党的十九大和十九届二中、三中、四中、五中全会精神，贯彻落实习近平法治思想和习近平总书记教育重要论述，全面加强我省高校法治工作，推进高校治理体系和治理能力现代化，经深入调研论证和多次修改完善，并经厅长办公会审议通过，出台了《实施意见》。</a:t>
            </a:r>
            <a:endParaRPr kumimoji="1" lang="en-US" altLang="zh-CN" sz="1400" dirty="0">
              <a:solidFill>
                <a:srgbClr val="002060"/>
              </a:solidFill>
              <a:latin typeface="方正粗黑宋简体" panose="02000000000000000000" charset="-122"/>
              <a:ea typeface="方正粗黑宋简体" panose="02000000000000000000" charset="-122"/>
              <a:cs typeface="方正粗黑宋简体" panose="02000000000000000000" charset="-122"/>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dissolv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396365" y="565785"/>
            <a:ext cx="2621280" cy="460375"/>
          </a:xfrm>
          <a:prstGeom prst="rect">
            <a:avLst/>
          </a:prstGeom>
          <a:noFill/>
        </p:spPr>
        <p:txBody>
          <a:bodyPr wrap="none" rtlCol="0">
            <a:spAutoFit/>
          </a:bodyPr>
          <a:lstStyle/>
          <a:p>
            <a:pPr algn="l"/>
            <a:r>
              <a:rPr kumimoji="1" lang="zh-CN" altLang="en-US" sz="2400" dirty="0">
                <a:solidFill>
                  <a:srgbClr val="002060"/>
                </a:solidFill>
                <a:latin typeface="华康俪金黑W8" panose="020B0809000000000000" charset="-122"/>
                <a:ea typeface="华康俪金黑W8" panose="020B0809000000000000" charset="-122"/>
              </a:rPr>
              <a:t>主要内容和创新点</a:t>
            </a:r>
            <a:endParaRPr kumimoji="1" lang="zh-CN" altLang="en-US" sz="2400" dirty="0">
              <a:solidFill>
                <a:srgbClr val="002060"/>
              </a:solidFill>
              <a:latin typeface="+mj-ea"/>
            </a:endParaRPr>
          </a:p>
        </p:txBody>
      </p:sp>
      <p:sp>
        <p:nvSpPr>
          <p:cNvPr id="3" name="文本框 2"/>
          <p:cNvSpPr txBox="1"/>
          <p:nvPr/>
        </p:nvSpPr>
        <p:spPr>
          <a:xfrm>
            <a:off x="5640383" y="1684349"/>
            <a:ext cx="4696271" cy="3784600"/>
          </a:xfrm>
          <a:prstGeom prst="rect">
            <a:avLst/>
          </a:prstGeom>
          <a:noFill/>
        </p:spPr>
        <p:txBody>
          <a:bodyPr wrap="square" rtlCol="0">
            <a:spAutoFit/>
          </a:bodyPr>
          <a:lstStyle/>
          <a:p>
            <a:pPr indent="406400" fontAlgn="auto">
              <a:lnSpc>
                <a:spcPct val="150000"/>
              </a:lnSpc>
              <a:extLst>
                <a:ext uri="{35155182-B16C-46BC-9424-99874614C6A1}">
                  <wpsdc:indentchars xmlns:wpsdc="http://www.wps.cn/officeDocument/2017/drawingmlCustomData" val="200" checksum="1740828767"/>
                </a:ext>
              </a:extLst>
            </a:pPr>
            <a:r>
              <a:rPr kumimoji="1" sz="1600" dirty="0">
                <a:solidFill>
                  <a:schemeClr val="tx1">
                    <a:lumMod val="65000"/>
                    <a:lumOff val="35000"/>
                  </a:schemeClr>
                </a:solidFill>
                <a:latin typeface="方正粗黑宋简体" panose="02000000000000000000" charset="-122"/>
                <a:ea typeface="方正粗黑宋简体" panose="02000000000000000000" charset="-122"/>
                <a:cs typeface="方正粗黑宋简体" panose="02000000000000000000" charset="-122"/>
                <a:sym typeface="+mn-lt"/>
              </a:rPr>
              <a:t>《实施意见》按照“小切口”“大战略”的思路，以管用实用好用为原则，坚持问题导向，从健全高校法治工作的组织领导、健全以章程为核心的校内规章制度体系、健全完善学校内部治理结构、健全完善师生权益保护救济机制、健全完善法律风险防控机制、开展以宪法教育为核心的法治宣传教育、探索建立高校总法律顾问制度、建立高校法律文书清单制度、建立重大案件报告和通报制度等九个方面提出了我省高等学校法治工作推进的机制体制。主要特色和创新点是：</a:t>
            </a:r>
            <a:endParaRPr kumimoji="1" sz="1600" dirty="0">
              <a:solidFill>
                <a:schemeClr val="tx1">
                  <a:lumMod val="65000"/>
                  <a:lumOff val="35000"/>
                </a:schemeClr>
              </a:solidFill>
              <a:latin typeface="方正粗黑宋简体" panose="02000000000000000000" charset="-122"/>
              <a:ea typeface="方正粗黑宋简体" panose="02000000000000000000" charset="-122"/>
              <a:cs typeface="方正粗黑宋简体" panose="02000000000000000000" charset="-122"/>
              <a:sym typeface="+mn-lt"/>
            </a:endParaRPr>
          </a:p>
        </p:txBody>
      </p:sp>
      <p:sp>
        <p:nvSpPr>
          <p:cNvPr id="5" name="矩形 4"/>
          <p:cNvSpPr/>
          <p:nvPr/>
        </p:nvSpPr>
        <p:spPr>
          <a:xfrm>
            <a:off x="1099634" y="1554652"/>
            <a:ext cx="3214687" cy="4214813"/>
          </a:xfrm>
          <a:prstGeom prst="rect">
            <a:avLst/>
          </a:prstGeom>
          <a:blipFill>
            <a:blip r:embed="rId1" cstate="screen"/>
            <a:stretch>
              <a:fillRect/>
            </a:stretch>
          </a:blipFill>
          <a:ln>
            <a:noFill/>
          </a:ln>
          <a:effectLst>
            <a:outerShdw blurRad="101600" dist="762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Tree>
  </p:cSld>
  <p:clrMapOvr>
    <a:masterClrMapping/>
  </p:clrMapOvr>
  <mc:AlternateContent xmlns:mc="http://schemas.openxmlformats.org/markup-compatibility/2006">
    <mc:Choice xmlns:p14="http://schemas.microsoft.com/office/powerpoint/2010/main" Requires="p14">
      <p:transition spd="slow" p14:dur="2000" advTm="3000"/>
    </mc:Choice>
    <mc:Fallback>
      <p:transition spd="slow" advTm="300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checkerboard(across)">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793750" y="614680"/>
            <a:ext cx="2621280" cy="460375"/>
          </a:xfrm>
          <a:prstGeom prst="rect">
            <a:avLst/>
          </a:prstGeom>
          <a:noFill/>
        </p:spPr>
        <p:txBody>
          <a:bodyPr wrap="none" rtlCol="0">
            <a:spAutoFit/>
          </a:bodyPr>
          <a:lstStyle/>
          <a:p>
            <a:pPr algn="l"/>
            <a:r>
              <a:rPr kumimoji="1" lang="zh-CN" altLang="en-US" sz="2400" dirty="0">
                <a:solidFill>
                  <a:srgbClr val="002060"/>
                </a:solidFill>
                <a:latin typeface="华康俪金黑W8" panose="020B0809000000000000" charset="-122"/>
                <a:ea typeface="华康俪金黑W8" panose="020B0809000000000000" charset="-122"/>
                <a:sym typeface="华康俪金黑W8" panose="020B0809000000000000" charset="-122"/>
              </a:rPr>
              <a:t>主要内容和创新点</a:t>
            </a:r>
            <a:endParaRPr kumimoji="1" lang="en-US" altLang="zh-CN" sz="2400" dirty="0">
              <a:solidFill>
                <a:srgbClr val="002060"/>
              </a:solidFill>
              <a:latin typeface="华康俪金黑W8" panose="020B0809000000000000" charset="-122"/>
              <a:ea typeface="华康俪金黑W8" panose="020B0809000000000000" charset="-122"/>
              <a:sym typeface="华康俪金黑W8" panose="020B0809000000000000" charset="-122"/>
            </a:endParaRPr>
          </a:p>
        </p:txBody>
      </p:sp>
      <p:sp>
        <p:nvSpPr>
          <p:cNvPr id="3" name="îSḻïḍê"/>
          <p:cNvSpPr/>
          <p:nvPr/>
        </p:nvSpPr>
        <p:spPr>
          <a:xfrm>
            <a:off x="5589511" y="3359935"/>
            <a:ext cx="1018789" cy="1018789"/>
          </a:xfrm>
          <a:prstGeom prst="ellipse">
            <a:avLst/>
          </a:prstGeom>
          <a:solidFill>
            <a:schemeClr val="accent2"/>
          </a:solidFill>
          <a:ln>
            <a:noFill/>
          </a:ln>
          <a:effectLst>
            <a:outerShdw blurRad="101600" dist="762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rtlCol="0" anchor="ctr">
            <a:normAutofit/>
          </a:bodyPr>
          <a:lstStyle>
            <a:defPPr>
              <a:defRPr lang="en-US"/>
            </a:defPPr>
            <a:lvl1pPr marL="0" algn="l" defTabSz="914400" rtl="0" eaLnBrk="1" latinLnBrk="0" hangingPunct="1">
              <a:defRPr sz="1800" kern="1200">
                <a:solidFill>
                  <a:schemeClr val="lt1"/>
                </a:solidFill>
              </a:defRPr>
            </a:lvl1pPr>
            <a:lvl2pPr marL="457200" algn="l" defTabSz="914400" rtl="0" eaLnBrk="1" latinLnBrk="0" hangingPunct="1">
              <a:defRPr sz="1800" kern="1200">
                <a:solidFill>
                  <a:schemeClr val="lt1"/>
                </a:solidFill>
              </a:defRPr>
            </a:lvl2pPr>
            <a:lvl3pPr marL="914400" algn="l" defTabSz="914400" rtl="0" eaLnBrk="1" latinLnBrk="0" hangingPunct="1">
              <a:defRPr sz="1800" kern="1200">
                <a:solidFill>
                  <a:schemeClr val="lt1"/>
                </a:solidFill>
              </a:defRPr>
            </a:lvl3pPr>
            <a:lvl4pPr marL="1371600" algn="l" defTabSz="914400" rtl="0" eaLnBrk="1" latinLnBrk="0" hangingPunct="1">
              <a:defRPr sz="1800" kern="1200">
                <a:solidFill>
                  <a:schemeClr val="lt1"/>
                </a:solidFill>
              </a:defRPr>
            </a:lvl4pPr>
            <a:lvl5pPr marL="1828800" algn="l" defTabSz="914400" rtl="0" eaLnBrk="1" latinLnBrk="0" hangingPunct="1">
              <a:defRPr sz="1800" kern="1200">
                <a:solidFill>
                  <a:schemeClr val="lt1"/>
                </a:solidFill>
              </a:defRPr>
            </a:lvl5pPr>
            <a:lvl6pPr marL="2286000" algn="l" defTabSz="914400" rtl="0" eaLnBrk="1" latinLnBrk="0" hangingPunct="1">
              <a:defRPr sz="1800" kern="1200">
                <a:solidFill>
                  <a:schemeClr val="lt1"/>
                </a:solidFill>
              </a:defRPr>
            </a:lvl6pPr>
            <a:lvl7pPr marL="2743200" algn="l" defTabSz="914400" rtl="0" eaLnBrk="1" latinLnBrk="0" hangingPunct="1">
              <a:defRPr sz="1800" kern="1200">
                <a:solidFill>
                  <a:schemeClr val="lt1"/>
                </a:solidFill>
              </a:defRPr>
            </a:lvl7pPr>
            <a:lvl8pPr marL="3200400" algn="l" defTabSz="914400" rtl="0" eaLnBrk="1" latinLnBrk="0" hangingPunct="1">
              <a:defRPr sz="1800" kern="1200">
                <a:solidFill>
                  <a:schemeClr val="lt1"/>
                </a:solidFill>
              </a:defRPr>
            </a:lvl8pPr>
            <a:lvl9pPr marL="3657600" algn="l" defTabSz="914400" rtl="0" eaLnBrk="1" latinLnBrk="0" hangingPunct="1">
              <a:defRPr sz="1800" kern="1200">
                <a:solidFill>
                  <a:schemeClr val="lt1"/>
                </a:solidFill>
              </a:defRPr>
            </a:lvl9pPr>
          </a:lstStyle>
          <a:p>
            <a:pPr algn="ctr"/>
            <a:endParaRPr lang="en-US"/>
          </a:p>
        </p:txBody>
      </p:sp>
      <p:sp>
        <p:nvSpPr>
          <p:cNvPr id="4" name="iSľiḑé"/>
          <p:cNvSpPr/>
          <p:nvPr/>
        </p:nvSpPr>
        <p:spPr>
          <a:xfrm>
            <a:off x="5831252" y="3591444"/>
            <a:ext cx="535308" cy="555772"/>
          </a:xfrm>
          <a:custGeom>
            <a:avLst/>
            <a:gdLst>
              <a:gd name="connsiteX0" fmla="*/ 332623 w 583294"/>
              <a:gd name="connsiteY0" fmla="*/ 296967 h 605593"/>
              <a:gd name="connsiteX1" fmla="*/ 316983 w 583294"/>
              <a:gd name="connsiteY1" fmla="*/ 302537 h 605593"/>
              <a:gd name="connsiteX2" fmla="*/ 311624 w 583294"/>
              <a:gd name="connsiteY2" fmla="*/ 308872 h 605593"/>
              <a:gd name="connsiteX3" fmla="*/ 311624 w 583294"/>
              <a:gd name="connsiteY3" fmla="*/ 325036 h 605593"/>
              <a:gd name="connsiteX4" fmla="*/ 309108 w 583294"/>
              <a:gd name="connsiteY4" fmla="*/ 326784 h 605593"/>
              <a:gd name="connsiteX5" fmla="*/ 307467 w 583294"/>
              <a:gd name="connsiteY5" fmla="*/ 331698 h 605593"/>
              <a:gd name="connsiteX6" fmla="*/ 311077 w 583294"/>
              <a:gd name="connsiteY6" fmla="*/ 366102 h 605593"/>
              <a:gd name="connsiteX7" fmla="*/ 315780 w 583294"/>
              <a:gd name="connsiteY7" fmla="*/ 371673 h 605593"/>
              <a:gd name="connsiteX8" fmla="*/ 317530 w 583294"/>
              <a:gd name="connsiteY8" fmla="*/ 371891 h 605593"/>
              <a:gd name="connsiteX9" fmla="*/ 322670 w 583294"/>
              <a:gd name="connsiteY9" fmla="*/ 369379 h 605593"/>
              <a:gd name="connsiteX10" fmla="*/ 340826 w 583294"/>
              <a:gd name="connsiteY10" fmla="*/ 345242 h 605593"/>
              <a:gd name="connsiteX11" fmla="*/ 342139 w 583294"/>
              <a:gd name="connsiteY11" fmla="*/ 341310 h 605593"/>
              <a:gd name="connsiteX12" fmla="*/ 342139 w 583294"/>
              <a:gd name="connsiteY12" fmla="*/ 302646 h 605593"/>
              <a:gd name="connsiteX13" fmla="*/ 339076 w 583294"/>
              <a:gd name="connsiteY13" fmla="*/ 297076 h 605593"/>
              <a:gd name="connsiteX14" fmla="*/ 332623 w 583294"/>
              <a:gd name="connsiteY14" fmla="*/ 296967 h 605593"/>
              <a:gd name="connsiteX15" fmla="*/ 250702 w 583294"/>
              <a:gd name="connsiteY15" fmla="*/ 296967 h 605593"/>
              <a:gd name="connsiteX16" fmla="*/ 244249 w 583294"/>
              <a:gd name="connsiteY16" fmla="*/ 297076 h 605593"/>
              <a:gd name="connsiteX17" fmla="*/ 241187 w 583294"/>
              <a:gd name="connsiteY17" fmla="*/ 302646 h 605593"/>
              <a:gd name="connsiteX18" fmla="*/ 241077 w 583294"/>
              <a:gd name="connsiteY18" fmla="*/ 341310 h 605593"/>
              <a:gd name="connsiteX19" fmla="*/ 242390 w 583294"/>
              <a:gd name="connsiteY19" fmla="*/ 345242 h 605593"/>
              <a:gd name="connsiteX20" fmla="*/ 260655 w 583294"/>
              <a:gd name="connsiteY20" fmla="*/ 369379 h 605593"/>
              <a:gd name="connsiteX21" fmla="*/ 265796 w 583294"/>
              <a:gd name="connsiteY21" fmla="*/ 371891 h 605593"/>
              <a:gd name="connsiteX22" fmla="*/ 267546 w 583294"/>
              <a:gd name="connsiteY22" fmla="*/ 371673 h 605593"/>
              <a:gd name="connsiteX23" fmla="*/ 272249 w 583294"/>
              <a:gd name="connsiteY23" fmla="*/ 366102 h 605593"/>
              <a:gd name="connsiteX24" fmla="*/ 275858 w 583294"/>
              <a:gd name="connsiteY24" fmla="*/ 331698 h 605593"/>
              <a:gd name="connsiteX25" fmla="*/ 274218 w 583294"/>
              <a:gd name="connsiteY25" fmla="*/ 326674 h 605593"/>
              <a:gd name="connsiteX26" fmla="*/ 271702 w 583294"/>
              <a:gd name="connsiteY26" fmla="*/ 325036 h 605593"/>
              <a:gd name="connsiteX27" fmla="*/ 271702 w 583294"/>
              <a:gd name="connsiteY27" fmla="*/ 308872 h 605593"/>
              <a:gd name="connsiteX28" fmla="*/ 266343 w 583294"/>
              <a:gd name="connsiteY28" fmla="*/ 302537 h 605593"/>
              <a:gd name="connsiteX29" fmla="*/ 250702 w 583294"/>
              <a:gd name="connsiteY29" fmla="*/ 296967 h 605593"/>
              <a:gd name="connsiteX30" fmla="*/ 30625 w 583294"/>
              <a:gd name="connsiteY30" fmla="*/ 270619 h 605593"/>
              <a:gd name="connsiteX31" fmla="*/ 94718 w 583294"/>
              <a:gd name="connsiteY31" fmla="*/ 270619 h 605593"/>
              <a:gd name="connsiteX32" fmla="*/ 125343 w 583294"/>
              <a:gd name="connsiteY32" fmla="*/ 301200 h 605593"/>
              <a:gd name="connsiteX33" fmla="*/ 293999 w 583294"/>
              <a:gd name="connsiteY33" fmla="*/ 469616 h 605593"/>
              <a:gd name="connsiteX34" fmla="*/ 462654 w 583294"/>
              <a:gd name="connsiteY34" fmla="*/ 301200 h 605593"/>
              <a:gd name="connsiteX35" fmla="*/ 493279 w 583294"/>
              <a:gd name="connsiteY35" fmla="*/ 270619 h 605593"/>
              <a:gd name="connsiteX36" fmla="*/ 552669 w 583294"/>
              <a:gd name="connsiteY36" fmla="*/ 270619 h 605593"/>
              <a:gd name="connsiteX37" fmla="*/ 583294 w 583294"/>
              <a:gd name="connsiteY37" fmla="*/ 301200 h 605593"/>
              <a:gd name="connsiteX38" fmla="*/ 552669 w 583294"/>
              <a:gd name="connsiteY38" fmla="*/ 331782 h 605593"/>
              <a:gd name="connsiteX39" fmla="*/ 521935 w 583294"/>
              <a:gd name="connsiteY39" fmla="*/ 331782 h 605593"/>
              <a:gd name="connsiteX40" fmla="*/ 478513 w 583294"/>
              <a:gd name="connsiteY40" fmla="*/ 438052 h 605593"/>
              <a:gd name="connsiteX41" fmla="*/ 504982 w 583294"/>
              <a:gd name="connsiteY41" fmla="*/ 464592 h 605593"/>
              <a:gd name="connsiteX42" fmla="*/ 504982 w 583294"/>
              <a:gd name="connsiteY42" fmla="*/ 507842 h 605593"/>
              <a:gd name="connsiteX43" fmla="*/ 483326 w 583294"/>
              <a:gd name="connsiteY43" fmla="*/ 516798 h 605593"/>
              <a:gd name="connsiteX44" fmla="*/ 461670 w 583294"/>
              <a:gd name="connsiteY44" fmla="*/ 507842 h 605593"/>
              <a:gd name="connsiteX45" fmla="*/ 435638 w 583294"/>
              <a:gd name="connsiteY45" fmla="*/ 481957 h 605593"/>
              <a:gd name="connsiteX46" fmla="*/ 322327 w 583294"/>
              <a:gd name="connsiteY46" fmla="*/ 529140 h 605593"/>
              <a:gd name="connsiteX47" fmla="*/ 322327 w 583294"/>
              <a:gd name="connsiteY47" fmla="*/ 575012 h 605593"/>
              <a:gd name="connsiteX48" fmla="*/ 291592 w 583294"/>
              <a:gd name="connsiteY48" fmla="*/ 605593 h 605593"/>
              <a:gd name="connsiteX49" fmla="*/ 260967 w 583294"/>
              <a:gd name="connsiteY49" fmla="*/ 575012 h 605593"/>
              <a:gd name="connsiteX50" fmla="*/ 260967 w 583294"/>
              <a:gd name="connsiteY50" fmla="*/ 528485 h 605593"/>
              <a:gd name="connsiteX51" fmla="*/ 149624 w 583294"/>
              <a:gd name="connsiteY51" fmla="*/ 479882 h 605593"/>
              <a:gd name="connsiteX52" fmla="*/ 121624 w 583294"/>
              <a:gd name="connsiteY52" fmla="*/ 507842 h 605593"/>
              <a:gd name="connsiteX53" fmla="*/ 99968 w 583294"/>
              <a:gd name="connsiteY53" fmla="*/ 516798 h 605593"/>
              <a:gd name="connsiteX54" fmla="*/ 78312 w 583294"/>
              <a:gd name="connsiteY54" fmla="*/ 507842 h 605593"/>
              <a:gd name="connsiteX55" fmla="*/ 78312 w 583294"/>
              <a:gd name="connsiteY55" fmla="*/ 464592 h 605593"/>
              <a:gd name="connsiteX56" fmla="*/ 107515 w 583294"/>
              <a:gd name="connsiteY56" fmla="*/ 435430 h 605593"/>
              <a:gd name="connsiteX57" fmla="*/ 66062 w 583294"/>
              <a:gd name="connsiteY57" fmla="*/ 331782 h 605593"/>
              <a:gd name="connsiteX58" fmla="*/ 30625 w 583294"/>
              <a:gd name="connsiteY58" fmla="*/ 331782 h 605593"/>
              <a:gd name="connsiteX59" fmla="*/ 0 w 583294"/>
              <a:gd name="connsiteY59" fmla="*/ 301200 h 605593"/>
              <a:gd name="connsiteX60" fmla="*/ 30625 w 583294"/>
              <a:gd name="connsiteY60" fmla="*/ 270619 h 605593"/>
              <a:gd name="connsiteX61" fmla="*/ 260655 w 583294"/>
              <a:gd name="connsiteY61" fmla="*/ 122871 h 605593"/>
              <a:gd name="connsiteX62" fmla="*/ 215703 w 583294"/>
              <a:gd name="connsiteY62" fmla="*/ 134776 h 605593"/>
              <a:gd name="connsiteX63" fmla="*/ 212093 w 583294"/>
              <a:gd name="connsiteY63" fmla="*/ 140565 h 605593"/>
              <a:gd name="connsiteX64" fmla="*/ 212093 w 583294"/>
              <a:gd name="connsiteY64" fmla="*/ 152142 h 605593"/>
              <a:gd name="connsiteX65" fmla="*/ 209468 w 583294"/>
              <a:gd name="connsiteY65" fmla="*/ 152142 h 605593"/>
              <a:gd name="connsiteX66" fmla="*/ 203015 w 583294"/>
              <a:gd name="connsiteY66" fmla="*/ 158586 h 605593"/>
              <a:gd name="connsiteX67" fmla="*/ 203015 w 583294"/>
              <a:gd name="connsiteY67" fmla="*/ 169289 h 605593"/>
              <a:gd name="connsiteX68" fmla="*/ 205969 w 583294"/>
              <a:gd name="connsiteY68" fmla="*/ 174641 h 605593"/>
              <a:gd name="connsiteX69" fmla="*/ 212203 w 583294"/>
              <a:gd name="connsiteY69" fmla="*/ 178791 h 605593"/>
              <a:gd name="connsiteX70" fmla="*/ 212640 w 583294"/>
              <a:gd name="connsiteY70" fmla="*/ 181413 h 605593"/>
              <a:gd name="connsiteX71" fmla="*/ 235828 w 583294"/>
              <a:gd name="connsiteY71" fmla="*/ 235039 h 605593"/>
              <a:gd name="connsiteX72" fmla="*/ 274218 w 583294"/>
              <a:gd name="connsiteY72" fmla="*/ 268242 h 605593"/>
              <a:gd name="connsiteX73" fmla="*/ 309108 w 583294"/>
              <a:gd name="connsiteY73" fmla="*/ 268242 h 605593"/>
              <a:gd name="connsiteX74" fmla="*/ 347498 w 583294"/>
              <a:gd name="connsiteY74" fmla="*/ 235039 h 605593"/>
              <a:gd name="connsiteX75" fmla="*/ 370685 w 583294"/>
              <a:gd name="connsiteY75" fmla="*/ 181413 h 605593"/>
              <a:gd name="connsiteX76" fmla="*/ 371123 w 583294"/>
              <a:gd name="connsiteY76" fmla="*/ 178791 h 605593"/>
              <a:gd name="connsiteX77" fmla="*/ 377357 w 583294"/>
              <a:gd name="connsiteY77" fmla="*/ 174641 h 605593"/>
              <a:gd name="connsiteX78" fmla="*/ 380310 w 583294"/>
              <a:gd name="connsiteY78" fmla="*/ 169289 h 605593"/>
              <a:gd name="connsiteX79" fmla="*/ 380310 w 583294"/>
              <a:gd name="connsiteY79" fmla="*/ 158586 h 605593"/>
              <a:gd name="connsiteX80" fmla="*/ 373857 w 583294"/>
              <a:gd name="connsiteY80" fmla="*/ 152142 h 605593"/>
              <a:gd name="connsiteX81" fmla="*/ 370248 w 583294"/>
              <a:gd name="connsiteY81" fmla="*/ 152142 h 605593"/>
              <a:gd name="connsiteX82" fmla="*/ 368279 w 583294"/>
              <a:gd name="connsiteY82" fmla="*/ 149958 h 605593"/>
              <a:gd name="connsiteX83" fmla="*/ 362045 w 583294"/>
              <a:gd name="connsiteY83" fmla="*/ 149521 h 605593"/>
              <a:gd name="connsiteX84" fmla="*/ 336451 w 583294"/>
              <a:gd name="connsiteY84" fmla="*/ 155309 h 605593"/>
              <a:gd name="connsiteX85" fmla="*/ 296749 w 583294"/>
              <a:gd name="connsiteY85" fmla="*/ 137288 h 605593"/>
              <a:gd name="connsiteX86" fmla="*/ 260655 w 583294"/>
              <a:gd name="connsiteY86" fmla="*/ 122871 h 605593"/>
              <a:gd name="connsiteX87" fmla="*/ 275311 w 583294"/>
              <a:gd name="connsiteY87" fmla="*/ 0 h 605593"/>
              <a:gd name="connsiteX88" fmla="*/ 308014 w 583294"/>
              <a:gd name="connsiteY88" fmla="*/ 0 h 605593"/>
              <a:gd name="connsiteX89" fmla="*/ 409185 w 583294"/>
              <a:gd name="connsiteY89" fmla="*/ 101027 h 605593"/>
              <a:gd name="connsiteX90" fmla="*/ 409185 w 583294"/>
              <a:gd name="connsiteY90" fmla="*/ 132701 h 605593"/>
              <a:gd name="connsiteX91" fmla="*/ 414982 w 583294"/>
              <a:gd name="connsiteY91" fmla="*/ 150722 h 605593"/>
              <a:gd name="connsiteX92" fmla="*/ 414982 w 583294"/>
              <a:gd name="connsiteY92" fmla="*/ 173331 h 605593"/>
              <a:gd name="connsiteX93" fmla="*/ 403826 w 583294"/>
              <a:gd name="connsiteY93" fmla="*/ 197140 h 605593"/>
              <a:gd name="connsiteX94" fmla="*/ 397263 w 583294"/>
              <a:gd name="connsiteY94" fmla="*/ 214288 h 605593"/>
              <a:gd name="connsiteX95" fmla="*/ 375498 w 583294"/>
              <a:gd name="connsiteY95" fmla="*/ 255136 h 605593"/>
              <a:gd name="connsiteX96" fmla="*/ 360732 w 583294"/>
              <a:gd name="connsiteY96" fmla="*/ 273922 h 605593"/>
              <a:gd name="connsiteX97" fmla="*/ 371670 w 583294"/>
              <a:gd name="connsiteY97" fmla="*/ 287574 h 605593"/>
              <a:gd name="connsiteX98" fmla="*/ 432919 w 583294"/>
              <a:gd name="connsiteY98" fmla="*/ 306141 h 605593"/>
              <a:gd name="connsiteX99" fmla="*/ 294014 w 583294"/>
              <a:gd name="connsiteY99" fmla="*/ 433272 h 605593"/>
              <a:gd name="connsiteX100" fmla="*/ 154891 w 583294"/>
              <a:gd name="connsiteY100" fmla="*/ 304721 h 605593"/>
              <a:gd name="connsiteX101" fmla="*/ 211656 w 583294"/>
              <a:gd name="connsiteY101" fmla="*/ 287574 h 605593"/>
              <a:gd name="connsiteX102" fmla="*/ 222593 w 583294"/>
              <a:gd name="connsiteY102" fmla="*/ 273922 h 605593"/>
              <a:gd name="connsiteX103" fmla="*/ 207828 w 583294"/>
              <a:gd name="connsiteY103" fmla="*/ 255136 h 605593"/>
              <a:gd name="connsiteX104" fmla="*/ 186063 w 583294"/>
              <a:gd name="connsiteY104" fmla="*/ 214288 h 605593"/>
              <a:gd name="connsiteX105" fmla="*/ 179500 w 583294"/>
              <a:gd name="connsiteY105" fmla="*/ 197140 h 605593"/>
              <a:gd name="connsiteX106" fmla="*/ 168344 w 583294"/>
              <a:gd name="connsiteY106" fmla="*/ 173331 h 605593"/>
              <a:gd name="connsiteX107" fmla="*/ 168344 w 583294"/>
              <a:gd name="connsiteY107" fmla="*/ 150722 h 605593"/>
              <a:gd name="connsiteX108" fmla="*/ 174141 w 583294"/>
              <a:gd name="connsiteY108" fmla="*/ 132701 h 605593"/>
              <a:gd name="connsiteX109" fmla="*/ 174141 w 583294"/>
              <a:gd name="connsiteY109" fmla="*/ 101027 h 605593"/>
              <a:gd name="connsiteX110" fmla="*/ 275311 w 583294"/>
              <a:gd name="connsiteY110" fmla="*/ 0 h 6055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Lst>
            <a:rect l="l" t="t" r="r" b="b"/>
            <a:pathLst>
              <a:path w="583294" h="605593">
                <a:moveTo>
                  <a:pt x="332623" y="296967"/>
                </a:moveTo>
                <a:cubicBezTo>
                  <a:pt x="327373" y="299697"/>
                  <a:pt x="322123" y="301663"/>
                  <a:pt x="316983" y="302537"/>
                </a:cubicBezTo>
                <a:cubicBezTo>
                  <a:pt x="313811" y="303083"/>
                  <a:pt x="311624" y="305814"/>
                  <a:pt x="311624" y="308872"/>
                </a:cubicBezTo>
                <a:lnTo>
                  <a:pt x="311624" y="325036"/>
                </a:lnTo>
                <a:cubicBezTo>
                  <a:pt x="310639" y="325364"/>
                  <a:pt x="309874" y="326019"/>
                  <a:pt x="309108" y="326784"/>
                </a:cubicBezTo>
                <a:cubicBezTo>
                  <a:pt x="307905" y="328094"/>
                  <a:pt x="307358" y="329951"/>
                  <a:pt x="307467" y="331698"/>
                </a:cubicBezTo>
                <a:lnTo>
                  <a:pt x="311077" y="366102"/>
                </a:lnTo>
                <a:cubicBezTo>
                  <a:pt x="311295" y="368724"/>
                  <a:pt x="313155" y="371017"/>
                  <a:pt x="315780" y="371673"/>
                </a:cubicBezTo>
                <a:cubicBezTo>
                  <a:pt x="316327" y="371891"/>
                  <a:pt x="316983" y="371891"/>
                  <a:pt x="317530" y="371891"/>
                </a:cubicBezTo>
                <a:cubicBezTo>
                  <a:pt x="319498" y="371891"/>
                  <a:pt x="321467" y="371017"/>
                  <a:pt x="322670" y="369379"/>
                </a:cubicBezTo>
                <a:lnTo>
                  <a:pt x="340826" y="345242"/>
                </a:lnTo>
                <a:cubicBezTo>
                  <a:pt x="341701" y="344149"/>
                  <a:pt x="342139" y="342730"/>
                  <a:pt x="342139" y="341310"/>
                </a:cubicBezTo>
                <a:lnTo>
                  <a:pt x="342139" y="302646"/>
                </a:lnTo>
                <a:cubicBezTo>
                  <a:pt x="342139" y="300353"/>
                  <a:pt x="340936" y="298277"/>
                  <a:pt x="339076" y="297076"/>
                </a:cubicBezTo>
                <a:cubicBezTo>
                  <a:pt x="337108" y="295984"/>
                  <a:pt x="334701" y="295875"/>
                  <a:pt x="332623" y="296967"/>
                </a:cubicBezTo>
                <a:close/>
                <a:moveTo>
                  <a:pt x="250702" y="296967"/>
                </a:moveTo>
                <a:cubicBezTo>
                  <a:pt x="248624" y="295875"/>
                  <a:pt x="246218" y="295984"/>
                  <a:pt x="244249" y="297076"/>
                </a:cubicBezTo>
                <a:cubicBezTo>
                  <a:pt x="242281" y="298277"/>
                  <a:pt x="241187" y="300353"/>
                  <a:pt x="241187" y="302646"/>
                </a:cubicBezTo>
                <a:lnTo>
                  <a:pt x="241077" y="341310"/>
                </a:lnTo>
                <a:cubicBezTo>
                  <a:pt x="241077" y="342730"/>
                  <a:pt x="241624" y="344149"/>
                  <a:pt x="242390" y="345242"/>
                </a:cubicBezTo>
                <a:lnTo>
                  <a:pt x="260655" y="369379"/>
                </a:lnTo>
                <a:cubicBezTo>
                  <a:pt x="261859" y="371017"/>
                  <a:pt x="263827" y="371891"/>
                  <a:pt x="265796" y="371891"/>
                </a:cubicBezTo>
                <a:cubicBezTo>
                  <a:pt x="266343" y="371891"/>
                  <a:pt x="266999" y="371891"/>
                  <a:pt x="267546" y="371673"/>
                </a:cubicBezTo>
                <a:cubicBezTo>
                  <a:pt x="270171" y="371017"/>
                  <a:pt x="272030" y="368833"/>
                  <a:pt x="272249" y="366102"/>
                </a:cubicBezTo>
                <a:lnTo>
                  <a:pt x="275858" y="331698"/>
                </a:lnTo>
                <a:cubicBezTo>
                  <a:pt x="275968" y="329951"/>
                  <a:pt x="275421" y="328094"/>
                  <a:pt x="274218" y="326674"/>
                </a:cubicBezTo>
                <a:cubicBezTo>
                  <a:pt x="273452" y="326019"/>
                  <a:pt x="272687" y="325364"/>
                  <a:pt x="271702" y="325036"/>
                </a:cubicBezTo>
                <a:lnTo>
                  <a:pt x="271702" y="308872"/>
                </a:lnTo>
                <a:cubicBezTo>
                  <a:pt x="271702" y="305814"/>
                  <a:pt x="269515" y="303083"/>
                  <a:pt x="266343" y="302537"/>
                </a:cubicBezTo>
                <a:cubicBezTo>
                  <a:pt x="261202" y="301663"/>
                  <a:pt x="255952" y="299697"/>
                  <a:pt x="250702" y="296967"/>
                </a:cubicBezTo>
                <a:close/>
                <a:moveTo>
                  <a:pt x="30625" y="270619"/>
                </a:moveTo>
                <a:lnTo>
                  <a:pt x="94718" y="270619"/>
                </a:lnTo>
                <a:cubicBezTo>
                  <a:pt x="111562" y="270619"/>
                  <a:pt x="125343" y="284271"/>
                  <a:pt x="125343" y="301200"/>
                </a:cubicBezTo>
                <a:cubicBezTo>
                  <a:pt x="125343" y="394036"/>
                  <a:pt x="201030" y="469616"/>
                  <a:pt x="293999" y="469616"/>
                </a:cubicBezTo>
                <a:cubicBezTo>
                  <a:pt x="386967" y="469616"/>
                  <a:pt x="462654" y="394036"/>
                  <a:pt x="462654" y="301200"/>
                </a:cubicBezTo>
                <a:cubicBezTo>
                  <a:pt x="462654" y="284271"/>
                  <a:pt x="476326" y="270619"/>
                  <a:pt x="493279" y="270619"/>
                </a:cubicBezTo>
                <a:lnTo>
                  <a:pt x="552669" y="270619"/>
                </a:lnTo>
                <a:cubicBezTo>
                  <a:pt x="569622" y="270619"/>
                  <a:pt x="583294" y="284271"/>
                  <a:pt x="583294" y="301200"/>
                </a:cubicBezTo>
                <a:cubicBezTo>
                  <a:pt x="583294" y="318129"/>
                  <a:pt x="569622" y="331782"/>
                  <a:pt x="552669" y="331782"/>
                </a:cubicBezTo>
                <a:lnTo>
                  <a:pt x="521935" y="331782"/>
                </a:lnTo>
                <a:cubicBezTo>
                  <a:pt x="516576" y="371319"/>
                  <a:pt x="501263" y="407579"/>
                  <a:pt x="478513" y="438052"/>
                </a:cubicBezTo>
                <a:lnTo>
                  <a:pt x="504982" y="464592"/>
                </a:lnTo>
                <a:cubicBezTo>
                  <a:pt x="516904" y="476497"/>
                  <a:pt x="516904" y="495937"/>
                  <a:pt x="504982" y="507842"/>
                </a:cubicBezTo>
                <a:cubicBezTo>
                  <a:pt x="498966" y="513849"/>
                  <a:pt x="491091" y="516798"/>
                  <a:pt x="483326" y="516798"/>
                </a:cubicBezTo>
                <a:cubicBezTo>
                  <a:pt x="475451" y="516798"/>
                  <a:pt x="467576" y="513849"/>
                  <a:pt x="461670" y="507842"/>
                </a:cubicBezTo>
                <a:lnTo>
                  <a:pt x="435638" y="481957"/>
                </a:lnTo>
                <a:cubicBezTo>
                  <a:pt x="403592" y="507078"/>
                  <a:pt x="364764" y="523897"/>
                  <a:pt x="322327" y="529140"/>
                </a:cubicBezTo>
                <a:lnTo>
                  <a:pt x="322327" y="575012"/>
                </a:lnTo>
                <a:cubicBezTo>
                  <a:pt x="322327" y="591832"/>
                  <a:pt x="308545" y="605593"/>
                  <a:pt x="291592" y="605593"/>
                </a:cubicBezTo>
                <a:cubicBezTo>
                  <a:pt x="274749" y="605593"/>
                  <a:pt x="260967" y="591832"/>
                  <a:pt x="260967" y="575012"/>
                </a:cubicBezTo>
                <a:lnTo>
                  <a:pt x="260967" y="528485"/>
                </a:lnTo>
                <a:cubicBezTo>
                  <a:pt x="219186" y="522478"/>
                  <a:pt x="181015" y="505221"/>
                  <a:pt x="149624" y="479882"/>
                </a:cubicBezTo>
                <a:lnTo>
                  <a:pt x="121624" y="507842"/>
                </a:lnTo>
                <a:cubicBezTo>
                  <a:pt x="115718" y="513849"/>
                  <a:pt x="107843" y="516798"/>
                  <a:pt x="99968" y="516798"/>
                </a:cubicBezTo>
                <a:cubicBezTo>
                  <a:pt x="92093" y="516798"/>
                  <a:pt x="84328" y="513849"/>
                  <a:pt x="78312" y="507842"/>
                </a:cubicBezTo>
                <a:cubicBezTo>
                  <a:pt x="66281" y="495937"/>
                  <a:pt x="66281" y="476497"/>
                  <a:pt x="78312" y="464592"/>
                </a:cubicBezTo>
                <a:lnTo>
                  <a:pt x="107515" y="435430"/>
                </a:lnTo>
                <a:cubicBezTo>
                  <a:pt x="85859" y="405504"/>
                  <a:pt x="71203" y="370117"/>
                  <a:pt x="66062" y="331782"/>
                </a:cubicBezTo>
                <a:lnTo>
                  <a:pt x="30625" y="331782"/>
                </a:lnTo>
                <a:cubicBezTo>
                  <a:pt x="13672" y="331782"/>
                  <a:pt x="0" y="318129"/>
                  <a:pt x="0" y="301200"/>
                </a:cubicBezTo>
                <a:cubicBezTo>
                  <a:pt x="0" y="284271"/>
                  <a:pt x="13672" y="270619"/>
                  <a:pt x="30625" y="270619"/>
                </a:cubicBezTo>
                <a:close/>
                <a:moveTo>
                  <a:pt x="260655" y="122871"/>
                </a:moveTo>
                <a:cubicBezTo>
                  <a:pt x="242390" y="122871"/>
                  <a:pt x="224671" y="130298"/>
                  <a:pt x="215703" y="134776"/>
                </a:cubicBezTo>
                <a:cubicBezTo>
                  <a:pt x="213515" y="135868"/>
                  <a:pt x="212093" y="138162"/>
                  <a:pt x="212093" y="140565"/>
                </a:cubicBezTo>
                <a:lnTo>
                  <a:pt x="212093" y="152142"/>
                </a:lnTo>
                <a:lnTo>
                  <a:pt x="209468" y="152142"/>
                </a:lnTo>
                <a:cubicBezTo>
                  <a:pt x="205859" y="152142"/>
                  <a:pt x="203015" y="154982"/>
                  <a:pt x="203015" y="158586"/>
                </a:cubicBezTo>
                <a:lnTo>
                  <a:pt x="203015" y="169289"/>
                </a:lnTo>
                <a:cubicBezTo>
                  <a:pt x="203015" y="171474"/>
                  <a:pt x="204109" y="173440"/>
                  <a:pt x="205969" y="174641"/>
                </a:cubicBezTo>
                <a:lnTo>
                  <a:pt x="212203" y="178791"/>
                </a:lnTo>
                <a:lnTo>
                  <a:pt x="212640" y="181413"/>
                </a:lnTo>
                <a:cubicBezTo>
                  <a:pt x="214609" y="196922"/>
                  <a:pt x="223359" y="216909"/>
                  <a:pt x="235828" y="235039"/>
                </a:cubicBezTo>
                <a:cubicBezTo>
                  <a:pt x="251687" y="257975"/>
                  <a:pt x="266562" y="268242"/>
                  <a:pt x="274218" y="268242"/>
                </a:cubicBezTo>
                <a:lnTo>
                  <a:pt x="309108" y="268242"/>
                </a:lnTo>
                <a:cubicBezTo>
                  <a:pt x="316764" y="268242"/>
                  <a:pt x="331639" y="257975"/>
                  <a:pt x="347498" y="235039"/>
                </a:cubicBezTo>
                <a:cubicBezTo>
                  <a:pt x="359967" y="216909"/>
                  <a:pt x="368717" y="196922"/>
                  <a:pt x="370685" y="181413"/>
                </a:cubicBezTo>
                <a:lnTo>
                  <a:pt x="371123" y="178791"/>
                </a:lnTo>
                <a:lnTo>
                  <a:pt x="377357" y="174641"/>
                </a:lnTo>
                <a:cubicBezTo>
                  <a:pt x="379217" y="173440"/>
                  <a:pt x="380310" y="171474"/>
                  <a:pt x="380310" y="169289"/>
                </a:cubicBezTo>
                <a:lnTo>
                  <a:pt x="380310" y="158586"/>
                </a:lnTo>
                <a:cubicBezTo>
                  <a:pt x="380310" y="154982"/>
                  <a:pt x="377357" y="152142"/>
                  <a:pt x="373857" y="152142"/>
                </a:cubicBezTo>
                <a:lnTo>
                  <a:pt x="370248" y="152142"/>
                </a:lnTo>
                <a:cubicBezTo>
                  <a:pt x="369810" y="151268"/>
                  <a:pt x="369045" y="150504"/>
                  <a:pt x="368279" y="149958"/>
                </a:cubicBezTo>
                <a:cubicBezTo>
                  <a:pt x="366420" y="148756"/>
                  <a:pt x="364014" y="148538"/>
                  <a:pt x="362045" y="149521"/>
                </a:cubicBezTo>
                <a:cubicBezTo>
                  <a:pt x="353404" y="153343"/>
                  <a:pt x="344764" y="155309"/>
                  <a:pt x="336451" y="155309"/>
                </a:cubicBezTo>
                <a:cubicBezTo>
                  <a:pt x="321686" y="155309"/>
                  <a:pt x="308342" y="149302"/>
                  <a:pt x="296749" y="137288"/>
                </a:cubicBezTo>
                <a:cubicBezTo>
                  <a:pt x="287452" y="127786"/>
                  <a:pt x="275311" y="122871"/>
                  <a:pt x="260655" y="122871"/>
                </a:cubicBezTo>
                <a:close/>
                <a:moveTo>
                  <a:pt x="275311" y="0"/>
                </a:moveTo>
                <a:lnTo>
                  <a:pt x="308014" y="0"/>
                </a:lnTo>
                <a:cubicBezTo>
                  <a:pt x="363795" y="0"/>
                  <a:pt x="409185" y="45326"/>
                  <a:pt x="409185" y="101027"/>
                </a:cubicBezTo>
                <a:lnTo>
                  <a:pt x="409185" y="132701"/>
                </a:lnTo>
                <a:cubicBezTo>
                  <a:pt x="412904" y="137944"/>
                  <a:pt x="414982" y="144278"/>
                  <a:pt x="414982" y="150722"/>
                </a:cubicBezTo>
                <a:lnTo>
                  <a:pt x="414982" y="173331"/>
                </a:lnTo>
                <a:cubicBezTo>
                  <a:pt x="414982" y="182505"/>
                  <a:pt x="410826" y="191352"/>
                  <a:pt x="403826" y="197140"/>
                </a:cubicBezTo>
                <a:cubicBezTo>
                  <a:pt x="402076" y="202820"/>
                  <a:pt x="399888" y="208608"/>
                  <a:pt x="397263" y="214288"/>
                </a:cubicBezTo>
                <a:cubicBezTo>
                  <a:pt x="392013" y="227940"/>
                  <a:pt x="384576" y="242029"/>
                  <a:pt x="375498" y="255136"/>
                </a:cubicBezTo>
                <a:cubicBezTo>
                  <a:pt x="371670" y="260706"/>
                  <a:pt x="366639" y="267368"/>
                  <a:pt x="360732" y="273922"/>
                </a:cubicBezTo>
                <a:cubicBezTo>
                  <a:pt x="366092" y="277853"/>
                  <a:pt x="370029" y="282331"/>
                  <a:pt x="371670" y="287574"/>
                </a:cubicBezTo>
                <a:lnTo>
                  <a:pt x="432919" y="306141"/>
                </a:lnTo>
                <a:cubicBezTo>
                  <a:pt x="426685" y="377243"/>
                  <a:pt x="366748" y="433272"/>
                  <a:pt x="294014" y="433272"/>
                </a:cubicBezTo>
                <a:cubicBezTo>
                  <a:pt x="220734" y="433272"/>
                  <a:pt x="160469" y="376478"/>
                  <a:pt x="154891" y="304721"/>
                </a:cubicBezTo>
                <a:lnTo>
                  <a:pt x="211656" y="287574"/>
                </a:lnTo>
                <a:cubicBezTo>
                  <a:pt x="213297" y="282331"/>
                  <a:pt x="217234" y="277853"/>
                  <a:pt x="222593" y="273922"/>
                </a:cubicBezTo>
                <a:cubicBezTo>
                  <a:pt x="216687" y="267368"/>
                  <a:pt x="211656" y="260706"/>
                  <a:pt x="207828" y="255136"/>
                </a:cubicBezTo>
                <a:cubicBezTo>
                  <a:pt x="198750" y="242029"/>
                  <a:pt x="191312" y="227940"/>
                  <a:pt x="186063" y="214288"/>
                </a:cubicBezTo>
                <a:cubicBezTo>
                  <a:pt x="183438" y="208608"/>
                  <a:pt x="181250" y="202820"/>
                  <a:pt x="179500" y="197140"/>
                </a:cubicBezTo>
                <a:cubicBezTo>
                  <a:pt x="172500" y="191242"/>
                  <a:pt x="168344" y="182505"/>
                  <a:pt x="168344" y="173331"/>
                </a:cubicBezTo>
                <a:lnTo>
                  <a:pt x="168344" y="150722"/>
                </a:lnTo>
                <a:cubicBezTo>
                  <a:pt x="168344" y="144278"/>
                  <a:pt x="170422" y="137944"/>
                  <a:pt x="174141" y="132701"/>
                </a:cubicBezTo>
                <a:lnTo>
                  <a:pt x="174141" y="101027"/>
                </a:lnTo>
                <a:cubicBezTo>
                  <a:pt x="174141" y="45326"/>
                  <a:pt x="219531" y="0"/>
                  <a:pt x="275311" y="0"/>
                </a:cubicBezTo>
                <a:close/>
              </a:path>
            </a:pathLst>
          </a:custGeom>
          <a:solidFill>
            <a:schemeClr val="bg1"/>
          </a:solidFill>
          <a:ln w="3175">
            <a:noFill/>
            <a:prstDash val="solid"/>
            <a:roun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rmAutofit/>
          </a:bodyPr>
          <a:lstStyle>
            <a:defPPr>
              <a:defRPr lang="zh-CN"/>
            </a:defPPr>
            <a:lvl1pPr marL="0" algn="l" defTabSz="914400" rtl="0" eaLnBrk="1" latinLnBrk="0" hangingPunct="1">
              <a:defRPr sz="1800" kern="1200">
                <a:solidFill>
                  <a:schemeClr val="lt1"/>
                </a:solidFill>
              </a:defRPr>
            </a:lvl1pPr>
            <a:lvl2pPr marL="457200" algn="l" defTabSz="914400" rtl="0" eaLnBrk="1" latinLnBrk="0" hangingPunct="1">
              <a:defRPr sz="1800" kern="1200">
                <a:solidFill>
                  <a:schemeClr val="lt1"/>
                </a:solidFill>
              </a:defRPr>
            </a:lvl2pPr>
            <a:lvl3pPr marL="914400" algn="l" defTabSz="914400" rtl="0" eaLnBrk="1" latinLnBrk="0" hangingPunct="1">
              <a:defRPr sz="1800" kern="1200">
                <a:solidFill>
                  <a:schemeClr val="lt1"/>
                </a:solidFill>
              </a:defRPr>
            </a:lvl3pPr>
            <a:lvl4pPr marL="1371600" algn="l" defTabSz="914400" rtl="0" eaLnBrk="1" latinLnBrk="0" hangingPunct="1">
              <a:defRPr sz="1800" kern="1200">
                <a:solidFill>
                  <a:schemeClr val="lt1"/>
                </a:solidFill>
              </a:defRPr>
            </a:lvl4pPr>
            <a:lvl5pPr marL="1828800" algn="l" defTabSz="914400" rtl="0" eaLnBrk="1" latinLnBrk="0" hangingPunct="1">
              <a:defRPr sz="1800" kern="1200">
                <a:solidFill>
                  <a:schemeClr val="lt1"/>
                </a:solidFill>
              </a:defRPr>
            </a:lvl5pPr>
            <a:lvl6pPr marL="2286000" algn="l" defTabSz="914400" rtl="0" eaLnBrk="1" latinLnBrk="0" hangingPunct="1">
              <a:defRPr sz="1800" kern="1200">
                <a:solidFill>
                  <a:schemeClr val="lt1"/>
                </a:solidFill>
              </a:defRPr>
            </a:lvl6pPr>
            <a:lvl7pPr marL="2743200" algn="l" defTabSz="914400" rtl="0" eaLnBrk="1" latinLnBrk="0" hangingPunct="1">
              <a:defRPr sz="1800" kern="1200">
                <a:solidFill>
                  <a:schemeClr val="lt1"/>
                </a:solidFill>
              </a:defRPr>
            </a:lvl7pPr>
            <a:lvl8pPr marL="3200400" algn="l" defTabSz="914400" rtl="0" eaLnBrk="1" latinLnBrk="0" hangingPunct="1">
              <a:defRPr sz="1800" kern="1200">
                <a:solidFill>
                  <a:schemeClr val="lt1"/>
                </a:solidFill>
              </a:defRPr>
            </a:lvl8pPr>
            <a:lvl9pPr marL="3657600" algn="l" defTabSz="914400" rtl="0" eaLnBrk="1" latinLnBrk="0" hangingPunct="1">
              <a:defRPr sz="1800" kern="1200">
                <a:solidFill>
                  <a:schemeClr val="lt1"/>
                </a:solidFill>
              </a:defRPr>
            </a:lvl9pPr>
          </a:lstStyle>
          <a:p>
            <a:pPr algn="ctr" defTabSz="914400"/>
            <a:endParaRPr lang="zh-CN" altLang="en-US" sz="2000" b="1" i="1">
              <a:solidFill>
                <a:schemeClr val="tx1"/>
              </a:solidFill>
            </a:endParaRPr>
          </a:p>
        </p:txBody>
      </p:sp>
      <p:cxnSp>
        <p:nvCxnSpPr>
          <p:cNvPr id="5" name="直接连接符 23"/>
          <p:cNvCxnSpPr>
            <a:stCxn id="3" idx="1"/>
          </p:cNvCxnSpPr>
          <p:nvPr/>
        </p:nvCxnSpPr>
        <p:spPr>
          <a:xfrm flipH="1" flipV="1">
            <a:off x="5372239" y="3142663"/>
            <a:ext cx="366470" cy="366470"/>
          </a:xfrm>
          <a:prstGeom prst="line">
            <a:avLst/>
          </a:prstGeom>
          <a:ln w="3175" cap="rnd">
            <a:solidFill>
              <a:schemeClr val="bg1">
                <a:lumMod val="75000"/>
              </a:schemeClr>
            </a:solidFill>
            <a:prstDash val="dash"/>
            <a:round/>
          </a:ln>
        </p:spPr>
        <p:style>
          <a:lnRef idx="1">
            <a:schemeClr val="accent1"/>
          </a:lnRef>
          <a:fillRef idx="0">
            <a:schemeClr val="accent1"/>
          </a:fillRef>
          <a:effectRef idx="0">
            <a:schemeClr val="accent1"/>
          </a:effectRef>
          <a:fontRef idx="minor">
            <a:schemeClr val="tx1"/>
          </a:fontRef>
        </p:style>
      </p:cxnSp>
      <p:cxnSp>
        <p:nvCxnSpPr>
          <p:cNvPr id="6" name="直接连接符 24"/>
          <p:cNvCxnSpPr>
            <a:stCxn id="3" idx="5"/>
          </p:cNvCxnSpPr>
          <p:nvPr/>
        </p:nvCxnSpPr>
        <p:spPr>
          <a:xfrm>
            <a:off x="6459102" y="4229526"/>
            <a:ext cx="319602" cy="320691"/>
          </a:xfrm>
          <a:prstGeom prst="line">
            <a:avLst/>
          </a:prstGeom>
          <a:ln w="3175" cap="rnd">
            <a:solidFill>
              <a:schemeClr val="bg1">
                <a:lumMod val="75000"/>
              </a:schemeClr>
            </a:solidFill>
            <a:prstDash val="dash"/>
            <a:round/>
          </a:ln>
        </p:spPr>
        <p:style>
          <a:lnRef idx="1">
            <a:schemeClr val="accent1"/>
          </a:lnRef>
          <a:fillRef idx="0">
            <a:schemeClr val="accent1"/>
          </a:fillRef>
          <a:effectRef idx="0">
            <a:schemeClr val="accent1"/>
          </a:effectRef>
          <a:fontRef idx="minor">
            <a:schemeClr val="tx1"/>
          </a:fontRef>
        </p:style>
      </p:cxnSp>
      <p:cxnSp>
        <p:nvCxnSpPr>
          <p:cNvPr id="7" name="直接连接符 25"/>
          <p:cNvCxnSpPr>
            <a:stCxn id="3" idx="7"/>
          </p:cNvCxnSpPr>
          <p:nvPr/>
        </p:nvCxnSpPr>
        <p:spPr>
          <a:xfrm flipV="1">
            <a:off x="6459102" y="3137457"/>
            <a:ext cx="329414" cy="371676"/>
          </a:xfrm>
          <a:prstGeom prst="line">
            <a:avLst/>
          </a:prstGeom>
          <a:ln w="3175" cap="rnd">
            <a:solidFill>
              <a:schemeClr val="bg1">
                <a:lumMod val="75000"/>
              </a:schemeClr>
            </a:solidFill>
            <a:prstDash val="dash"/>
            <a:round/>
          </a:ln>
        </p:spPr>
        <p:style>
          <a:lnRef idx="1">
            <a:schemeClr val="accent1"/>
          </a:lnRef>
          <a:fillRef idx="0">
            <a:schemeClr val="accent1"/>
          </a:fillRef>
          <a:effectRef idx="0">
            <a:schemeClr val="accent1"/>
          </a:effectRef>
          <a:fontRef idx="minor">
            <a:schemeClr val="tx1"/>
          </a:fontRef>
        </p:style>
      </p:cxnSp>
      <p:cxnSp>
        <p:nvCxnSpPr>
          <p:cNvPr id="8" name="直接连接符 26"/>
          <p:cNvCxnSpPr/>
          <p:nvPr/>
        </p:nvCxnSpPr>
        <p:spPr>
          <a:xfrm flipV="1">
            <a:off x="6608300" y="3869330"/>
            <a:ext cx="163730" cy="0"/>
          </a:xfrm>
          <a:prstGeom prst="line">
            <a:avLst/>
          </a:prstGeom>
          <a:ln w="3175" cap="rnd">
            <a:solidFill>
              <a:schemeClr val="bg1">
                <a:lumMod val="75000"/>
              </a:schemeClr>
            </a:solidFill>
            <a:prstDash val="dash"/>
            <a:round/>
          </a:ln>
        </p:spPr>
        <p:style>
          <a:lnRef idx="1">
            <a:schemeClr val="accent1"/>
          </a:lnRef>
          <a:fillRef idx="0">
            <a:schemeClr val="accent1"/>
          </a:fillRef>
          <a:effectRef idx="0">
            <a:schemeClr val="accent1"/>
          </a:effectRef>
          <a:fontRef idx="minor">
            <a:schemeClr val="tx1"/>
          </a:fontRef>
        </p:style>
      </p:cxnSp>
      <p:cxnSp>
        <p:nvCxnSpPr>
          <p:cNvPr id="9" name="直接连接符 27"/>
          <p:cNvCxnSpPr>
            <a:stCxn id="3" idx="3"/>
          </p:cNvCxnSpPr>
          <p:nvPr/>
        </p:nvCxnSpPr>
        <p:spPr>
          <a:xfrm flipH="1">
            <a:off x="5372239" y="4229526"/>
            <a:ext cx="366470" cy="360655"/>
          </a:xfrm>
          <a:prstGeom prst="line">
            <a:avLst/>
          </a:prstGeom>
          <a:ln w="3175" cap="rnd">
            <a:solidFill>
              <a:schemeClr val="bg1">
                <a:lumMod val="75000"/>
              </a:schemeClr>
            </a:solidFill>
            <a:prstDash val="dash"/>
            <a:round/>
          </a:ln>
        </p:spPr>
        <p:style>
          <a:lnRef idx="1">
            <a:schemeClr val="accent1"/>
          </a:lnRef>
          <a:fillRef idx="0">
            <a:schemeClr val="accent1"/>
          </a:fillRef>
          <a:effectRef idx="0">
            <a:schemeClr val="accent1"/>
          </a:effectRef>
          <a:fontRef idx="minor">
            <a:schemeClr val="tx1"/>
          </a:fontRef>
        </p:style>
      </p:cxnSp>
      <p:cxnSp>
        <p:nvCxnSpPr>
          <p:cNvPr id="10" name="直接连接符 28"/>
          <p:cNvCxnSpPr/>
          <p:nvPr/>
        </p:nvCxnSpPr>
        <p:spPr>
          <a:xfrm flipH="1" flipV="1">
            <a:off x="5399555" y="3869330"/>
            <a:ext cx="189955" cy="0"/>
          </a:xfrm>
          <a:prstGeom prst="line">
            <a:avLst/>
          </a:prstGeom>
          <a:ln w="3175" cap="rnd">
            <a:solidFill>
              <a:schemeClr val="bg1">
                <a:lumMod val="75000"/>
              </a:schemeClr>
            </a:solidFill>
            <a:prstDash val="dash"/>
            <a:round/>
          </a:ln>
        </p:spPr>
        <p:style>
          <a:lnRef idx="1">
            <a:schemeClr val="accent1"/>
          </a:lnRef>
          <a:fillRef idx="0">
            <a:schemeClr val="accent1"/>
          </a:fillRef>
          <a:effectRef idx="0">
            <a:schemeClr val="accent1"/>
          </a:effectRef>
          <a:fontRef idx="minor">
            <a:schemeClr val="tx1"/>
          </a:fontRef>
        </p:style>
      </p:cxnSp>
      <p:cxnSp>
        <p:nvCxnSpPr>
          <p:cNvPr id="11" name="直接连接符 29"/>
          <p:cNvCxnSpPr>
            <a:stCxn id="3" idx="0"/>
          </p:cNvCxnSpPr>
          <p:nvPr/>
        </p:nvCxnSpPr>
        <p:spPr>
          <a:xfrm flipH="1" flipV="1">
            <a:off x="6096000" y="3200068"/>
            <a:ext cx="0" cy="159867"/>
          </a:xfrm>
          <a:prstGeom prst="line">
            <a:avLst/>
          </a:prstGeom>
          <a:ln w="3175" cap="rnd">
            <a:solidFill>
              <a:schemeClr val="bg1">
                <a:lumMod val="75000"/>
              </a:schemeClr>
            </a:solidFill>
            <a:prstDash val="dash"/>
            <a:round/>
          </a:ln>
        </p:spPr>
        <p:style>
          <a:lnRef idx="1">
            <a:schemeClr val="accent1"/>
          </a:lnRef>
          <a:fillRef idx="0">
            <a:schemeClr val="accent1"/>
          </a:fillRef>
          <a:effectRef idx="0">
            <a:schemeClr val="accent1"/>
          </a:effectRef>
          <a:fontRef idx="minor">
            <a:schemeClr val="tx1"/>
          </a:fontRef>
        </p:style>
      </p:cxnSp>
      <p:cxnSp>
        <p:nvCxnSpPr>
          <p:cNvPr id="12" name="直接连接符 30"/>
          <p:cNvCxnSpPr>
            <a:stCxn id="3" idx="4"/>
          </p:cNvCxnSpPr>
          <p:nvPr/>
        </p:nvCxnSpPr>
        <p:spPr>
          <a:xfrm flipH="1">
            <a:off x="6094548" y="4378724"/>
            <a:ext cx="0" cy="171493"/>
          </a:xfrm>
          <a:prstGeom prst="line">
            <a:avLst/>
          </a:prstGeom>
          <a:ln w="3175" cap="rnd">
            <a:solidFill>
              <a:schemeClr val="bg1">
                <a:lumMod val="75000"/>
              </a:schemeClr>
            </a:solidFill>
            <a:prstDash val="dash"/>
            <a:round/>
          </a:ln>
        </p:spPr>
        <p:style>
          <a:lnRef idx="1">
            <a:schemeClr val="accent1"/>
          </a:lnRef>
          <a:fillRef idx="0">
            <a:schemeClr val="accent1"/>
          </a:fillRef>
          <a:effectRef idx="0">
            <a:schemeClr val="accent1"/>
          </a:effectRef>
          <a:fontRef idx="minor">
            <a:schemeClr val="tx1"/>
          </a:fontRef>
        </p:style>
      </p:cxnSp>
      <p:sp>
        <p:nvSpPr>
          <p:cNvPr id="13" name="iṥ1îḓe"/>
          <p:cNvSpPr/>
          <p:nvPr/>
        </p:nvSpPr>
        <p:spPr bwMode="auto">
          <a:xfrm>
            <a:off x="5646919" y="4497169"/>
            <a:ext cx="898162" cy="683068"/>
          </a:xfrm>
          <a:custGeom>
            <a:avLst/>
            <a:gdLst>
              <a:gd name="T0" fmla="*/ 647 w 647"/>
              <a:gd name="T1" fmla="*/ 413 h 492"/>
              <a:gd name="T2" fmla="*/ 647 w 647"/>
              <a:gd name="T3" fmla="*/ 413 h 492"/>
              <a:gd name="T4" fmla="*/ 0 w 647"/>
              <a:gd name="T5" fmla="*/ 415 h 492"/>
              <a:gd name="T6" fmla="*/ 153 w 647"/>
              <a:gd name="T7" fmla="*/ 1 h 492"/>
              <a:gd name="T8" fmla="*/ 492 w 647"/>
              <a:gd name="T9" fmla="*/ 0 h 492"/>
              <a:gd name="T10" fmla="*/ 492 w 647"/>
              <a:gd name="T11" fmla="*/ 0 h 492"/>
              <a:gd name="T12" fmla="*/ 647 w 647"/>
              <a:gd name="T13" fmla="*/ 413 h 492"/>
            </a:gdLst>
            <a:ahLst/>
            <a:cxnLst>
              <a:cxn ang="0">
                <a:pos x="T0" y="T1"/>
              </a:cxn>
              <a:cxn ang="0">
                <a:pos x="T2" y="T3"/>
              </a:cxn>
              <a:cxn ang="0">
                <a:pos x="T4" y="T5"/>
              </a:cxn>
              <a:cxn ang="0">
                <a:pos x="T6" y="T7"/>
              </a:cxn>
              <a:cxn ang="0">
                <a:pos x="T8" y="T9"/>
              </a:cxn>
              <a:cxn ang="0">
                <a:pos x="T10" y="T11"/>
              </a:cxn>
              <a:cxn ang="0">
                <a:pos x="T12" y="T13"/>
              </a:cxn>
            </a:cxnLst>
            <a:rect l="0" t="0" r="r" b="b"/>
            <a:pathLst>
              <a:path w="647" h="492">
                <a:moveTo>
                  <a:pt x="647" y="413"/>
                </a:moveTo>
                <a:cubicBezTo>
                  <a:pt x="647" y="413"/>
                  <a:pt x="647" y="413"/>
                  <a:pt x="647" y="413"/>
                </a:cubicBezTo>
                <a:cubicBezTo>
                  <a:pt x="439" y="491"/>
                  <a:pt x="209" y="492"/>
                  <a:pt x="0" y="415"/>
                </a:cubicBezTo>
                <a:cubicBezTo>
                  <a:pt x="153" y="1"/>
                  <a:pt x="153" y="1"/>
                  <a:pt x="153" y="1"/>
                </a:cubicBezTo>
                <a:cubicBezTo>
                  <a:pt x="263" y="41"/>
                  <a:pt x="383" y="41"/>
                  <a:pt x="492" y="0"/>
                </a:cubicBezTo>
                <a:cubicBezTo>
                  <a:pt x="492" y="0"/>
                  <a:pt x="492" y="0"/>
                  <a:pt x="492" y="0"/>
                </a:cubicBezTo>
                <a:cubicBezTo>
                  <a:pt x="647" y="413"/>
                  <a:pt x="647" y="413"/>
                  <a:pt x="647" y="413"/>
                </a:cubicBezTo>
              </a:path>
            </a:pathLst>
          </a:custGeom>
          <a:solidFill>
            <a:schemeClr val="bg1">
              <a:lumMod val="85000"/>
            </a:schemeClr>
          </a:solidFill>
          <a:ln>
            <a:noFill/>
          </a:ln>
        </p:spPr>
        <p:txBody>
          <a:bodyPr vert="horz" wrap="square" lIns="91440" tIns="45720" rIns="91440" bIns="45720" numCol="1" anchor="t" anchorCtr="0" compatLnSpc="1"/>
          <a:lstStyle>
            <a:defPPr>
              <a:defRPr lang="en-US"/>
            </a:defPPr>
            <a:lvl1pPr marL="0" algn="l" defTabSz="914400" rtl="0" eaLnBrk="1" latinLnBrk="0" hangingPunct="1">
              <a:defRPr sz="1800" kern="1200">
                <a:solidFill>
                  <a:schemeClr val="tx1"/>
                </a:solidFill>
              </a:defRPr>
            </a:lvl1pPr>
            <a:lvl2pPr marL="457200" algn="l" defTabSz="914400" rtl="0" eaLnBrk="1" latinLnBrk="0" hangingPunct="1">
              <a:defRPr sz="1800" kern="1200">
                <a:solidFill>
                  <a:schemeClr val="tx1"/>
                </a:solidFill>
              </a:defRPr>
            </a:lvl2pPr>
            <a:lvl3pPr marL="914400" algn="l" defTabSz="914400" rtl="0" eaLnBrk="1" latinLnBrk="0" hangingPunct="1">
              <a:defRPr sz="1800" kern="1200">
                <a:solidFill>
                  <a:schemeClr val="tx1"/>
                </a:solidFill>
              </a:defRPr>
            </a:lvl3pPr>
            <a:lvl4pPr marL="1371600" algn="l" defTabSz="914400" rtl="0" eaLnBrk="1" latinLnBrk="0" hangingPunct="1">
              <a:defRPr sz="1800" kern="1200">
                <a:solidFill>
                  <a:schemeClr val="tx1"/>
                </a:solidFill>
              </a:defRPr>
            </a:lvl4pPr>
            <a:lvl5pPr marL="1828800" algn="l" defTabSz="914400" rtl="0" eaLnBrk="1" latinLnBrk="0" hangingPunct="1">
              <a:defRPr sz="1800" kern="1200">
                <a:solidFill>
                  <a:schemeClr val="tx1"/>
                </a:solidFill>
              </a:defRPr>
            </a:lvl5pPr>
            <a:lvl6pPr marL="2286000" algn="l" defTabSz="914400" rtl="0" eaLnBrk="1" latinLnBrk="0" hangingPunct="1">
              <a:defRPr sz="1800" kern="1200">
                <a:solidFill>
                  <a:schemeClr val="tx1"/>
                </a:solidFill>
              </a:defRPr>
            </a:lvl6pPr>
            <a:lvl7pPr marL="2743200" algn="l" defTabSz="914400" rtl="0" eaLnBrk="1" latinLnBrk="0" hangingPunct="1">
              <a:defRPr sz="1800" kern="1200">
                <a:solidFill>
                  <a:schemeClr val="tx1"/>
                </a:solidFill>
              </a:defRPr>
            </a:lvl7pPr>
            <a:lvl8pPr marL="3200400" algn="l" defTabSz="914400" rtl="0" eaLnBrk="1" latinLnBrk="0" hangingPunct="1">
              <a:defRPr sz="1800" kern="1200">
                <a:solidFill>
                  <a:schemeClr val="tx1"/>
                </a:solidFill>
              </a:defRPr>
            </a:lvl8pPr>
            <a:lvl9pPr marL="3657600" algn="l" defTabSz="914400" rtl="0" eaLnBrk="1" latinLnBrk="0" hangingPunct="1">
              <a:defRPr sz="1800" kern="1200">
                <a:solidFill>
                  <a:schemeClr val="tx1"/>
                </a:solidFill>
              </a:defRPr>
            </a:lvl9pPr>
          </a:lstStyle>
          <a:p>
            <a:endParaRPr lang="en-US"/>
          </a:p>
        </p:txBody>
      </p:sp>
      <p:sp>
        <p:nvSpPr>
          <p:cNvPr id="14" name="ï$ļîḓé"/>
          <p:cNvSpPr/>
          <p:nvPr/>
        </p:nvSpPr>
        <p:spPr bwMode="auto">
          <a:xfrm>
            <a:off x="6514560" y="4290797"/>
            <a:ext cx="1338523" cy="1338523"/>
          </a:xfrm>
          <a:custGeom>
            <a:avLst/>
            <a:gdLst>
              <a:gd name="T0" fmla="*/ 277 w 966"/>
              <a:gd name="T1" fmla="*/ 966 h 966"/>
              <a:gd name="T2" fmla="*/ 0 w 966"/>
              <a:gd name="T3" fmla="*/ 362 h 966"/>
              <a:gd name="T4" fmla="*/ 360 w 966"/>
              <a:gd name="T5" fmla="*/ 0 h 966"/>
              <a:gd name="T6" fmla="*/ 966 w 966"/>
              <a:gd name="T7" fmla="*/ 275 h 966"/>
              <a:gd name="T8" fmla="*/ 277 w 966"/>
              <a:gd name="T9" fmla="*/ 966 h 966"/>
            </a:gdLst>
            <a:ahLst/>
            <a:cxnLst>
              <a:cxn ang="0">
                <a:pos x="T0" y="T1"/>
              </a:cxn>
              <a:cxn ang="0">
                <a:pos x="T2" y="T3"/>
              </a:cxn>
              <a:cxn ang="0">
                <a:pos x="T4" y="T5"/>
              </a:cxn>
              <a:cxn ang="0">
                <a:pos x="T6" y="T7"/>
              </a:cxn>
              <a:cxn ang="0">
                <a:pos x="T8" y="T9"/>
              </a:cxn>
            </a:cxnLst>
            <a:rect l="0" t="0" r="r" b="b"/>
            <a:pathLst>
              <a:path w="966" h="966">
                <a:moveTo>
                  <a:pt x="277" y="966"/>
                </a:moveTo>
                <a:cubicBezTo>
                  <a:pt x="0" y="362"/>
                  <a:pt x="0" y="362"/>
                  <a:pt x="0" y="362"/>
                </a:cubicBezTo>
                <a:cubicBezTo>
                  <a:pt x="160" y="289"/>
                  <a:pt x="287" y="160"/>
                  <a:pt x="360" y="0"/>
                </a:cubicBezTo>
                <a:cubicBezTo>
                  <a:pt x="966" y="275"/>
                  <a:pt x="966" y="275"/>
                  <a:pt x="966" y="275"/>
                </a:cubicBezTo>
                <a:cubicBezTo>
                  <a:pt x="827" y="581"/>
                  <a:pt x="582" y="826"/>
                  <a:pt x="277" y="966"/>
                </a:cubicBezTo>
              </a:path>
            </a:pathLst>
          </a:custGeom>
          <a:solidFill>
            <a:srgbClr val="0070C0"/>
          </a:solidFill>
          <a:ln>
            <a:noFill/>
          </a:ln>
          <a:effectLst>
            <a:outerShdw blurRad="101600" dist="76200" dir="2700000" algn="tl" rotWithShape="0">
              <a:prstClr val="black">
                <a:alpha val="30000"/>
              </a:prstClr>
            </a:outerShdw>
          </a:effectLst>
        </p:spPr>
        <p:txBody>
          <a:bodyPr vert="horz" wrap="square" lIns="91440" tIns="45720" rIns="91440" bIns="45720" numCol="1" anchor="ctr" anchorCtr="0" compatLnSpc="1">
            <a:normAutofit/>
          </a:bodyPr>
          <a:lstStyle/>
          <a:p>
            <a:pPr algn="ctr"/>
            <a:r>
              <a:rPr lang="en-US" sz="3200" b="1" i="1" dirty="0">
                <a:solidFill>
                  <a:schemeClr val="bg1"/>
                </a:solidFill>
              </a:rPr>
              <a:t>3</a:t>
            </a:r>
            <a:endParaRPr lang="en-US" sz="3200" b="1" i="1" dirty="0">
              <a:solidFill>
                <a:schemeClr val="bg1"/>
              </a:solidFill>
            </a:endParaRPr>
          </a:p>
        </p:txBody>
      </p:sp>
      <p:sp>
        <p:nvSpPr>
          <p:cNvPr id="15" name="ísḷíďê"/>
          <p:cNvSpPr/>
          <p:nvPr/>
        </p:nvSpPr>
        <p:spPr bwMode="auto">
          <a:xfrm>
            <a:off x="4338917" y="4292250"/>
            <a:ext cx="1338523" cy="1338523"/>
          </a:xfrm>
          <a:custGeom>
            <a:avLst/>
            <a:gdLst>
              <a:gd name="T0" fmla="*/ 691 w 966"/>
              <a:gd name="T1" fmla="*/ 965 h 965"/>
              <a:gd name="T2" fmla="*/ 0 w 966"/>
              <a:gd name="T3" fmla="*/ 277 h 965"/>
              <a:gd name="T4" fmla="*/ 604 w 966"/>
              <a:gd name="T5" fmla="*/ 0 h 965"/>
              <a:gd name="T6" fmla="*/ 966 w 966"/>
              <a:gd name="T7" fmla="*/ 360 h 965"/>
              <a:gd name="T8" fmla="*/ 691 w 966"/>
              <a:gd name="T9" fmla="*/ 965 h 965"/>
            </a:gdLst>
            <a:ahLst/>
            <a:cxnLst>
              <a:cxn ang="0">
                <a:pos x="T0" y="T1"/>
              </a:cxn>
              <a:cxn ang="0">
                <a:pos x="T2" y="T3"/>
              </a:cxn>
              <a:cxn ang="0">
                <a:pos x="T4" y="T5"/>
              </a:cxn>
              <a:cxn ang="0">
                <a:pos x="T6" y="T7"/>
              </a:cxn>
              <a:cxn ang="0">
                <a:pos x="T8" y="T9"/>
              </a:cxn>
            </a:cxnLst>
            <a:rect l="0" t="0" r="r" b="b"/>
            <a:pathLst>
              <a:path w="966" h="965">
                <a:moveTo>
                  <a:pt x="691" y="965"/>
                </a:moveTo>
                <a:cubicBezTo>
                  <a:pt x="385" y="826"/>
                  <a:pt x="140" y="582"/>
                  <a:pt x="0" y="277"/>
                </a:cubicBezTo>
                <a:cubicBezTo>
                  <a:pt x="604" y="0"/>
                  <a:pt x="604" y="0"/>
                  <a:pt x="604" y="0"/>
                </a:cubicBezTo>
                <a:cubicBezTo>
                  <a:pt x="677" y="159"/>
                  <a:pt x="805" y="287"/>
                  <a:pt x="966" y="360"/>
                </a:cubicBezTo>
                <a:cubicBezTo>
                  <a:pt x="691" y="965"/>
                  <a:pt x="691" y="965"/>
                  <a:pt x="691" y="965"/>
                </a:cubicBezTo>
              </a:path>
            </a:pathLst>
          </a:custGeom>
          <a:solidFill>
            <a:srgbClr val="0070C0"/>
          </a:solidFill>
          <a:ln>
            <a:noFill/>
          </a:ln>
          <a:effectLst>
            <a:outerShdw blurRad="101600" dist="76200" dir="2700000" algn="tl" rotWithShape="0">
              <a:prstClr val="black">
                <a:alpha val="30000"/>
              </a:prstClr>
            </a:outerShdw>
          </a:effectLst>
        </p:spPr>
        <p:txBody>
          <a:bodyPr vert="horz" wrap="square" lIns="91440" tIns="45720" rIns="91440" bIns="45720" numCol="1" anchor="ctr" anchorCtr="0" compatLnSpc="1">
            <a:normAutofit/>
          </a:bodyPr>
          <a:lstStyle/>
          <a:p>
            <a:pPr algn="ctr"/>
            <a:r>
              <a:rPr lang="en-US" sz="3200" b="1" i="1" dirty="0">
                <a:solidFill>
                  <a:schemeClr val="bg1"/>
                </a:solidFill>
              </a:rPr>
              <a:t>2</a:t>
            </a:r>
            <a:endParaRPr lang="en-US" sz="3200" b="1" i="1" dirty="0">
              <a:solidFill>
                <a:schemeClr val="bg1"/>
              </a:solidFill>
            </a:endParaRPr>
          </a:p>
        </p:txBody>
      </p:sp>
      <p:sp>
        <p:nvSpPr>
          <p:cNvPr id="16" name="ïsļîḍè"/>
          <p:cNvSpPr/>
          <p:nvPr/>
        </p:nvSpPr>
        <p:spPr bwMode="auto">
          <a:xfrm>
            <a:off x="6514560" y="2103525"/>
            <a:ext cx="1338523" cy="1338523"/>
          </a:xfrm>
          <a:custGeom>
            <a:avLst/>
            <a:gdLst>
              <a:gd name="T0" fmla="*/ 362 w 966"/>
              <a:gd name="T1" fmla="*/ 965 h 965"/>
              <a:gd name="T2" fmla="*/ 0 w 966"/>
              <a:gd name="T3" fmla="*/ 606 h 965"/>
              <a:gd name="T4" fmla="*/ 274 w 966"/>
              <a:gd name="T5" fmla="*/ 0 h 965"/>
              <a:gd name="T6" fmla="*/ 966 w 966"/>
              <a:gd name="T7" fmla="*/ 687 h 965"/>
              <a:gd name="T8" fmla="*/ 362 w 966"/>
              <a:gd name="T9" fmla="*/ 965 h 965"/>
            </a:gdLst>
            <a:ahLst/>
            <a:cxnLst>
              <a:cxn ang="0">
                <a:pos x="T0" y="T1"/>
              </a:cxn>
              <a:cxn ang="0">
                <a:pos x="T2" y="T3"/>
              </a:cxn>
              <a:cxn ang="0">
                <a:pos x="T4" y="T5"/>
              </a:cxn>
              <a:cxn ang="0">
                <a:pos x="T6" y="T7"/>
              </a:cxn>
              <a:cxn ang="0">
                <a:pos x="T8" y="T9"/>
              </a:cxn>
            </a:cxnLst>
            <a:rect l="0" t="0" r="r" b="b"/>
            <a:pathLst>
              <a:path w="966" h="965">
                <a:moveTo>
                  <a:pt x="362" y="965"/>
                </a:moveTo>
                <a:cubicBezTo>
                  <a:pt x="289" y="806"/>
                  <a:pt x="160" y="678"/>
                  <a:pt x="0" y="606"/>
                </a:cubicBezTo>
                <a:cubicBezTo>
                  <a:pt x="274" y="0"/>
                  <a:pt x="274" y="0"/>
                  <a:pt x="274" y="0"/>
                </a:cubicBezTo>
                <a:cubicBezTo>
                  <a:pt x="580" y="138"/>
                  <a:pt x="826" y="383"/>
                  <a:pt x="966" y="687"/>
                </a:cubicBezTo>
                <a:cubicBezTo>
                  <a:pt x="362" y="965"/>
                  <a:pt x="362" y="965"/>
                  <a:pt x="362" y="965"/>
                </a:cubicBezTo>
              </a:path>
            </a:pathLst>
          </a:custGeom>
          <a:solidFill>
            <a:srgbClr val="0070C0"/>
          </a:solidFill>
          <a:ln>
            <a:noFill/>
          </a:ln>
          <a:effectLst>
            <a:outerShdw blurRad="101600" dist="76200" dir="2700000" algn="tl" rotWithShape="0">
              <a:prstClr val="black">
                <a:alpha val="30000"/>
              </a:prstClr>
            </a:outerShdw>
          </a:effectLst>
        </p:spPr>
        <p:txBody>
          <a:bodyPr vert="horz" wrap="square" lIns="91440" tIns="45720" rIns="91440" bIns="45720" numCol="1" anchor="ctr" anchorCtr="0" compatLnSpc="1">
            <a:normAutofit/>
          </a:bodyPr>
          <a:lstStyle>
            <a:defPPr>
              <a:defRPr lang="en-US"/>
            </a:defPPr>
            <a:lvl1pPr marL="0" algn="l" defTabSz="914400" rtl="0" eaLnBrk="1" latinLnBrk="0" hangingPunct="1">
              <a:defRPr sz="1800" kern="1200">
                <a:solidFill>
                  <a:schemeClr val="tx1"/>
                </a:solidFill>
              </a:defRPr>
            </a:lvl1pPr>
            <a:lvl2pPr marL="457200" algn="l" defTabSz="914400" rtl="0" eaLnBrk="1" latinLnBrk="0" hangingPunct="1">
              <a:defRPr sz="1800" kern="1200">
                <a:solidFill>
                  <a:schemeClr val="tx1"/>
                </a:solidFill>
              </a:defRPr>
            </a:lvl2pPr>
            <a:lvl3pPr marL="914400" algn="l" defTabSz="914400" rtl="0" eaLnBrk="1" latinLnBrk="0" hangingPunct="1">
              <a:defRPr sz="1800" kern="1200">
                <a:solidFill>
                  <a:schemeClr val="tx1"/>
                </a:solidFill>
              </a:defRPr>
            </a:lvl3pPr>
            <a:lvl4pPr marL="1371600" algn="l" defTabSz="914400" rtl="0" eaLnBrk="1" latinLnBrk="0" hangingPunct="1">
              <a:defRPr sz="1800" kern="1200">
                <a:solidFill>
                  <a:schemeClr val="tx1"/>
                </a:solidFill>
              </a:defRPr>
            </a:lvl4pPr>
            <a:lvl5pPr marL="1828800" algn="l" defTabSz="914400" rtl="0" eaLnBrk="1" latinLnBrk="0" hangingPunct="1">
              <a:defRPr sz="1800" kern="1200">
                <a:solidFill>
                  <a:schemeClr val="tx1"/>
                </a:solidFill>
              </a:defRPr>
            </a:lvl5pPr>
            <a:lvl6pPr marL="2286000" algn="l" defTabSz="914400" rtl="0" eaLnBrk="1" latinLnBrk="0" hangingPunct="1">
              <a:defRPr sz="1800" kern="1200">
                <a:solidFill>
                  <a:schemeClr val="tx1"/>
                </a:solidFill>
              </a:defRPr>
            </a:lvl6pPr>
            <a:lvl7pPr marL="2743200" algn="l" defTabSz="914400" rtl="0" eaLnBrk="1" latinLnBrk="0" hangingPunct="1">
              <a:defRPr sz="1800" kern="1200">
                <a:solidFill>
                  <a:schemeClr val="tx1"/>
                </a:solidFill>
              </a:defRPr>
            </a:lvl7pPr>
            <a:lvl8pPr marL="3200400" algn="l" defTabSz="914400" rtl="0" eaLnBrk="1" latinLnBrk="0" hangingPunct="1">
              <a:defRPr sz="1800" kern="1200">
                <a:solidFill>
                  <a:schemeClr val="tx1"/>
                </a:solidFill>
              </a:defRPr>
            </a:lvl8pPr>
            <a:lvl9pPr marL="3657600" algn="l" defTabSz="914400" rtl="0" eaLnBrk="1" latinLnBrk="0" hangingPunct="1">
              <a:defRPr sz="1800" kern="1200">
                <a:solidFill>
                  <a:schemeClr val="tx1"/>
                </a:solidFill>
              </a:defRPr>
            </a:lvl9pPr>
          </a:lstStyle>
          <a:p>
            <a:pPr algn="ctr"/>
            <a:r>
              <a:rPr lang="en-US" sz="3200" b="1" i="1" dirty="0">
                <a:solidFill>
                  <a:schemeClr val="bg1"/>
                </a:solidFill>
              </a:rPr>
              <a:t>4</a:t>
            </a:r>
            <a:endParaRPr lang="en-US" sz="3200" b="1" i="1" dirty="0">
              <a:solidFill>
                <a:schemeClr val="bg1"/>
              </a:solidFill>
            </a:endParaRPr>
          </a:p>
        </p:txBody>
      </p:sp>
      <p:sp>
        <p:nvSpPr>
          <p:cNvPr id="17" name="îṡ1íḍè"/>
          <p:cNvSpPr/>
          <p:nvPr/>
        </p:nvSpPr>
        <p:spPr bwMode="auto">
          <a:xfrm>
            <a:off x="4338917" y="2109338"/>
            <a:ext cx="1338523" cy="1338523"/>
          </a:xfrm>
          <a:custGeom>
            <a:avLst/>
            <a:gdLst>
              <a:gd name="T0" fmla="*/ 606 w 965"/>
              <a:gd name="T1" fmla="*/ 966 h 966"/>
              <a:gd name="T2" fmla="*/ 0 w 965"/>
              <a:gd name="T3" fmla="*/ 692 h 966"/>
              <a:gd name="T4" fmla="*/ 688 w 965"/>
              <a:gd name="T5" fmla="*/ 0 h 966"/>
              <a:gd name="T6" fmla="*/ 965 w 965"/>
              <a:gd name="T7" fmla="*/ 604 h 966"/>
              <a:gd name="T8" fmla="*/ 606 w 965"/>
              <a:gd name="T9" fmla="*/ 966 h 966"/>
            </a:gdLst>
            <a:ahLst/>
            <a:cxnLst>
              <a:cxn ang="0">
                <a:pos x="T0" y="T1"/>
              </a:cxn>
              <a:cxn ang="0">
                <a:pos x="T2" y="T3"/>
              </a:cxn>
              <a:cxn ang="0">
                <a:pos x="T4" y="T5"/>
              </a:cxn>
              <a:cxn ang="0">
                <a:pos x="T6" y="T7"/>
              </a:cxn>
              <a:cxn ang="0">
                <a:pos x="T8" y="T9"/>
              </a:cxn>
            </a:cxnLst>
            <a:rect l="0" t="0" r="r" b="b"/>
            <a:pathLst>
              <a:path w="965" h="966">
                <a:moveTo>
                  <a:pt x="606" y="966"/>
                </a:moveTo>
                <a:cubicBezTo>
                  <a:pt x="0" y="692"/>
                  <a:pt x="0" y="692"/>
                  <a:pt x="0" y="692"/>
                </a:cubicBezTo>
                <a:cubicBezTo>
                  <a:pt x="139" y="386"/>
                  <a:pt x="383" y="140"/>
                  <a:pt x="688" y="0"/>
                </a:cubicBezTo>
                <a:cubicBezTo>
                  <a:pt x="965" y="604"/>
                  <a:pt x="965" y="604"/>
                  <a:pt x="965" y="604"/>
                </a:cubicBezTo>
                <a:cubicBezTo>
                  <a:pt x="806" y="677"/>
                  <a:pt x="678" y="806"/>
                  <a:pt x="606" y="966"/>
                </a:cubicBezTo>
              </a:path>
            </a:pathLst>
          </a:custGeom>
          <a:solidFill>
            <a:srgbClr val="0070C0"/>
          </a:solidFill>
          <a:ln>
            <a:noFill/>
          </a:ln>
          <a:effectLst>
            <a:outerShdw blurRad="101600" dist="76200" dir="2700000" algn="tl" rotWithShape="0">
              <a:prstClr val="black">
                <a:alpha val="30000"/>
              </a:prstClr>
            </a:outerShdw>
          </a:effectLst>
        </p:spPr>
        <p:txBody>
          <a:bodyPr vert="horz" wrap="square" lIns="91440" tIns="45720" rIns="91440" bIns="45720" numCol="1" anchor="ctr" anchorCtr="0" compatLnSpc="1">
            <a:normAutofit/>
          </a:bodyPr>
          <a:lstStyle>
            <a:defPPr>
              <a:defRPr lang="en-US"/>
            </a:defPPr>
            <a:lvl1pPr marL="0" algn="l" defTabSz="914400" rtl="0" eaLnBrk="1" latinLnBrk="0" hangingPunct="1">
              <a:defRPr sz="1800" kern="1200">
                <a:solidFill>
                  <a:schemeClr val="tx1"/>
                </a:solidFill>
              </a:defRPr>
            </a:lvl1pPr>
            <a:lvl2pPr marL="457200" algn="l" defTabSz="914400" rtl="0" eaLnBrk="1" latinLnBrk="0" hangingPunct="1">
              <a:defRPr sz="1800" kern="1200">
                <a:solidFill>
                  <a:schemeClr val="tx1"/>
                </a:solidFill>
              </a:defRPr>
            </a:lvl2pPr>
            <a:lvl3pPr marL="914400" algn="l" defTabSz="914400" rtl="0" eaLnBrk="1" latinLnBrk="0" hangingPunct="1">
              <a:defRPr sz="1800" kern="1200">
                <a:solidFill>
                  <a:schemeClr val="tx1"/>
                </a:solidFill>
              </a:defRPr>
            </a:lvl3pPr>
            <a:lvl4pPr marL="1371600" algn="l" defTabSz="914400" rtl="0" eaLnBrk="1" latinLnBrk="0" hangingPunct="1">
              <a:defRPr sz="1800" kern="1200">
                <a:solidFill>
                  <a:schemeClr val="tx1"/>
                </a:solidFill>
              </a:defRPr>
            </a:lvl4pPr>
            <a:lvl5pPr marL="1828800" algn="l" defTabSz="914400" rtl="0" eaLnBrk="1" latinLnBrk="0" hangingPunct="1">
              <a:defRPr sz="1800" kern="1200">
                <a:solidFill>
                  <a:schemeClr val="tx1"/>
                </a:solidFill>
              </a:defRPr>
            </a:lvl5pPr>
            <a:lvl6pPr marL="2286000" algn="l" defTabSz="914400" rtl="0" eaLnBrk="1" latinLnBrk="0" hangingPunct="1">
              <a:defRPr sz="1800" kern="1200">
                <a:solidFill>
                  <a:schemeClr val="tx1"/>
                </a:solidFill>
              </a:defRPr>
            </a:lvl6pPr>
            <a:lvl7pPr marL="2743200" algn="l" defTabSz="914400" rtl="0" eaLnBrk="1" latinLnBrk="0" hangingPunct="1">
              <a:defRPr sz="1800" kern="1200">
                <a:solidFill>
                  <a:schemeClr val="tx1"/>
                </a:solidFill>
              </a:defRPr>
            </a:lvl7pPr>
            <a:lvl8pPr marL="3200400" algn="l" defTabSz="914400" rtl="0" eaLnBrk="1" latinLnBrk="0" hangingPunct="1">
              <a:defRPr sz="1800" kern="1200">
                <a:solidFill>
                  <a:schemeClr val="tx1"/>
                </a:solidFill>
              </a:defRPr>
            </a:lvl8pPr>
            <a:lvl9pPr marL="3657600" algn="l" defTabSz="914400" rtl="0" eaLnBrk="1" latinLnBrk="0" hangingPunct="1">
              <a:defRPr sz="1800" kern="1200">
                <a:solidFill>
                  <a:schemeClr val="tx1"/>
                </a:solidFill>
              </a:defRPr>
            </a:lvl9pPr>
          </a:lstStyle>
          <a:p>
            <a:pPr algn="ctr"/>
            <a:r>
              <a:rPr lang="en-US" altLang="zh-CN" sz="3200" b="1" i="1" dirty="0">
                <a:solidFill>
                  <a:schemeClr val="bg1"/>
                </a:solidFill>
              </a:rPr>
              <a:t>1</a:t>
            </a:r>
            <a:endParaRPr lang="en-US" sz="3200" b="1" i="1" dirty="0">
              <a:solidFill>
                <a:schemeClr val="bg1"/>
              </a:solidFill>
            </a:endParaRPr>
          </a:p>
        </p:txBody>
      </p:sp>
      <p:sp>
        <p:nvSpPr>
          <p:cNvPr id="18" name="iŝḷïḓê"/>
          <p:cNvSpPr/>
          <p:nvPr/>
        </p:nvSpPr>
        <p:spPr bwMode="auto">
          <a:xfrm>
            <a:off x="5647646" y="2555512"/>
            <a:ext cx="896709" cy="683068"/>
          </a:xfrm>
          <a:custGeom>
            <a:avLst/>
            <a:gdLst>
              <a:gd name="T0" fmla="*/ 494 w 647"/>
              <a:gd name="T1" fmla="*/ 491 h 492"/>
              <a:gd name="T2" fmla="*/ 156 w 647"/>
              <a:gd name="T3" fmla="*/ 492 h 492"/>
              <a:gd name="T4" fmla="*/ 155 w 647"/>
              <a:gd name="T5" fmla="*/ 492 h 492"/>
              <a:gd name="T6" fmla="*/ 0 w 647"/>
              <a:gd name="T7" fmla="*/ 79 h 492"/>
              <a:gd name="T8" fmla="*/ 1 w 647"/>
              <a:gd name="T9" fmla="*/ 79 h 492"/>
              <a:gd name="T10" fmla="*/ 647 w 647"/>
              <a:gd name="T11" fmla="*/ 77 h 492"/>
              <a:gd name="T12" fmla="*/ 494 w 647"/>
              <a:gd name="T13" fmla="*/ 491 h 492"/>
            </a:gdLst>
            <a:ahLst/>
            <a:cxnLst>
              <a:cxn ang="0">
                <a:pos x="T0" y="T1"/>
              </a:cxn>
              <a:cxn ang="0">
                <a:pos x="T2" y="T3"/>
              </a:cxn>
              <a:cxn ang="0">
                <a:pos x="T4" y="T5"/>
              </a:cxn>
              <a:cxn ang="0">
                <a:pos x="T6" y="T7"/>
              </a:cxn>
              <a:cxn ang="0">
                <a:pos x="T8" y="T9"/>
              </a:cxn>
              <a:cxn ang="0">
                <a:pos x="T10" y="T11"/>
              </a:cxn>
              <a:cxn ang="0">
                <a:pos x="T12" y="T13"/>
              </a:cxn>
            </a:cxnLst>
            <a:rect l="0" t="0" r="r" b="b"/>
            <a:pathLst>
              <a:path w="647" h="492">
                <a:moveTo>
                  <a:pt x="494" y="491"/>
                </a:moveTo>
                <a:cubicBezTo>
                  <a:pt x="385" y="450"/>
                  <a:pt x="265" y="451"/>
                  <a:pt x="156" y="492"/>
                </a:cubicBezTo>
                <a:cubicBezTo>
                  <a:pt x="155" y="492"/>
                  <a:pt x="155" y="492"/>
                  <a:pt x="155" y="492"/>
                </a:cubicBezTo>
                <a:cubicBezTo>
                  <a:pt x="0" y="79"/>
                  <a:pt x="0" y="79"/>
                  <a:pt x="0" y="79"/>
                </a:cubicBezTo>
                <a:cubicBezTo>
                  <a:pt x="1" y="79"/>
                  <a:pt x="1" y="79"/>
                  <a:pt x="1" y="79"/>
                </a:cubicBezTo>
                <a:cubicBezTo>
                  <a:pt x="209" y="1"/>
                  <a:pt x="439" y="0"/>
                  <a:pt x="647" y="77"/>
                </a:cubicBezTo>
                <a:cubicBezTo>
                  <a:pt x="494" y="491"/>
                  <a:pt x="494" y="491"/>
                  <a:pt x="494" y="491"/>
                </a:cubicBezTo>
              </a:path>
            </a:pathLst>
          </a:custGeom>
          <a:solidFill>
            <a:schemeClr val="bg1">
              <a:lumMod val="85000"/>
            </a:schemeClr>
          </a:solidFill>
          <a:ln>
            <a:noFill/>
          </a:ln>
        </p:spPr>
        <p:txBody>
          <a:bodyPr vert="horz" wrap="square" lIns="91440" tIns="45720" rIns="91440" bIns="45720" numCol="1" anchor="t" anchorCtr="0" compatLnSpc="1"/>
          <a:lstStyle>
            <a:defPPr>
              <a:defRPr lang="en-US"/>
            </a:defPPr>
            <a:lvl1pPr marL="0" algn="l" defTabSz="914400" rtl="0" eaLnBrk="1" latinLnBrk="0" hangingPunct="1">
              <a:defRPr sz="1800" kern="1200">
                <a:solidFill>
                  <a:schemeClr val="tx1"/>
                </a:solidFill>
              </a:defRPr>
            </a:lvl1pPr>
            <a:lvl2pPr marL="457200" algn="l" defTabSz="914400" rtl="0" eaLnBrk="1" latinLnBrk="0" hangingPunct="1">
              <a:defRPr sz="1800" kern="1200">
                <a:solidFill>
                  <a:schemeClr val="tx1"/>
                </a:solidFill>
              </a:defRPr>
            </a:lvl2pPr>
            <a:lvl3pPr marL="914400" algn="l" defTabSz="914400" rtl="0" eaLnBrk="1" latinLnBrk="0" hangingPunct="1">
              <a:defRPr sz="1800" kern="1200">
                <a:solidFill>
                  <a:schemeClr val="tx1"/>
                </a:solidFill>
              </a:defRPr>
            </a:lvl3pPr>
            <a:lvl4pPr marL="1371600" algn="l" defTabSz="914400" rtl="0" eaLnBrk="1" latinLnBrk="0" hangingPunct="1">
              <a:defRPr sz="1800" kern="1200">
                <a:solidFill>
                  <a:schemeClr val="tx1"/>
                </a:solidFill>
              </a:defRPr>
            </a:lvl4pPr>
            <a:lvl5pPr marL="1828800" algn="l" defTabSz="914400" rtl="0" eaLnBrk="1" latinLnBrk="0" hangingPunct="1">
              <a:defRPr sz="1800" kern="1200">
                <a:solidFill>
                  <a:schemeClr val="tx1"/>
                </a:solidFill>
              </a:defRPr>
            </a:lvl5pPr>
            <a:lvl6pPr marL="2286000" algn="l" defTabSz="914400" rtl="0" eaLnBrk="1" latinLnBrk="0" hangingPunct="1">
              <a:defRPr sz="1800" kern="1200">
                <a:solidFill>
                  <a:schemeClr val="tx1"/>
                </a:solidFill>
              </a:defRPr>
            </a:lvl6pPr>
            <a:lvl7pPr marL="2743200" algn="l" defTabSz="914400" rtl="0" eaLnBrk="1" latinLnBrk="0" hangingPunct="1">
              <a:defRPr sz="1800" kern="1200">
                <a:solidFill>
                  <a:schemeClr val="tx1"/>
                </a:solidFill>
              </a:defRPr>
            </a:lvl7pPr>
            <a:lvl8pPr marL="3200400" algn="l" defTabSz="914400" rtl="0" eaLnBrk="1" latinLnBrk="0" hangingPunct="1">
              <a:defRPr sz="1800" kern="1200">
                <a:solidFill>
                  <a:schemeClr val="tx1"/>
                </a:solidFill>
              </a:defRPr>
            </a:lvl8pPr>
            <a:lvl9pPr marL="3657600" algn="l" defTabSz="914400" rtl="0" eaLnBrk="1" latinLnBrk="0" hangingPunct="1">
              <a:defRPr sz="1800" kern="1200">
                <a:solidFill>
                  <a:schemeClr val="tx1"/>
                </a:solidFill>
              </a:defRPr>
            </a:lvl9pPr>
          </a:lstStyle>
          <a:p>
            <a:endParaRPr lang="en-US"/>
          </a:p>
        </p:txBody>
      </p:sp>
      <p:sp>
        <p:nvSpPr>
          <p:cNvPr id="19" name="îşlíḑé"/>
          <p:cNvSpPr/>
          <p:nvPr/>
        </p:nvSpPr>
        <p:spPr bwMode="auto">
          <a:xfrm>
            <a:off x="6724569" y="3419522"/>
            <a:ext cx="683068" cy="899615"/>
          </a:xfrm>
          <a:custGeom>
            <a:avLst/>
            <a:gdLst>
              <a:gd name="T0" fmla="*/ 415 w 493"/>
              <a:gd name="T1" fmla="*/ 649 h 649"/>
              <a:gd name="T2" fmla="*/ 2 w 493"/>
              <a:gd name="T3" fmla="*/ 495 h 649"/>
              <a:gd name="T4" fmla="*/ 1 w 493"/>
              <a:gd name="T5" fmla="*/ 156 h 649"/>
              <a:gd name="T6" fmla="*/ 0 w 493"/>
              <a:gd name="T7" fmla="*/ 155 h 649"/>
              <a:gd name="T8" fmla="*/ 413 w 493"/>
              <a:gd name="T9" fmla="*/ 0 h 649"/>
              <a:gd name="T10" fmla="*/ 414 w 493"/>
              <a:gd name="T11" fmla="*/ 1 h 649"/>
              <a:gd name="T12" fmla="*/ 415 w 493"/>
              <a:gd name="T13" fmla="*/ 649 h 649"/>
            </a:gdLst>
            <a:ahLst/>
            <a:cxnLst>
              <a:cxn ang="0">
                <a:pos x="T0" y="T1"/>
              </a:cxn>
              <a:cxn ang="0">
                <a:pos x="T2" y="T3"/>
              </a:cxn>
              <a:cxn ang="0">
                <a:pos x="T4" y="T5"/>
              </a:cxn>
              <a:cxn ang="0">
                <a:pos x="T6" y="T7"/>
              </a:cxn>
              <a:cxn ang="0">
                <a:pos x="T8" y="T9"/>
              </a:cxn>
              <a:cxn ang="0">
                <a:pos x="T10" y="T11"/>
              </a:cxn>
              <a:cxn ang="0">
                <a:pos x="T12" y="T13"/>
              </a:cxn>
            </a:cxnLst>
            <a:rect l="0" t="0" r="r" b="b"/>
            <a:pathLst>
              <a:path w="493" h="649">
                <a:moveTo>
                  <a:pt x="415" y="649"/>
                </a:moveTo>
                <a:cubicBezTo>
                  <a:pt x="2" y="495"/>
                  <a:pt x="2" y="495"/>
                  <a:pt x="2" y="495"/>
                </a:cubicBezTo>
                <a:cubicBezTo>
                  <a:pt x="42" y="386"/>
                  <a:pt x="42" y="266"/>
                  <a:pt x="1" y="156"/>
                </a:cubicBezTo>
                <a:cubicBezTo>
                  <a:pt x="0" y="155"/>
                  <a:pt x="0" y="155"/>
                  <a:pt x="0" y="155"/>
                </a:cubicBezTo>
                <a:cubicBezTo>
                  <a:pt x="413" y="0"/>
                  <a:pt x="413" y="0"/>
                  <a:pt x="413" y="0"/>
                </a:cubicBezTo>
                <a:cubicBezTo>
                  <a:pt x="414" y="1"/>
                  <a:pt x="414" y="1"/>
                  <a:pt x="414" y="1"/>
                </a:cubicBezTo>
                <a:cubicBezTo>
                  <a:pt x="492" y="210"/>
                  <a:pt x="493" y="440"/>
                  <a:pt x="415" y="649"/>
                </a:cubicBezTo>
              </a:path>
            </a:pathLst>
          </a:custGeom>
          <a:solidFill>
            <a:schemeClr val="bg1">
              <a:lumMod val="85000"/>
            </a:schemeClr>
          </a:solidFill>
          <a:ln>
            <a:noFill/>
          </a:ln>
        </p:spPr>
        <p:txBody>
          <a:bodyPr vert="horz" wrap="square" lIns="91440" tIns="45720" rIns="91440" bIns="45720" numCol="1" anchor="t" anchorCtr="0" compatLnSpc="1"/>
          <a:lstStyle>
            <a:defPPr>
              <a:defRPr lang="en-US"/>
            </a:defPPr>
            <a:lvl1pPr marL="0" algn="l" defTabSz="914400" rtl="0" eaLnBrk="1" latinLnBrk="0" hangingPunct="1">
              <a:defRPr sz="1800" kern="1200">
                <a:solidFill>
                  <a:schemeClr val="tx1"/>
                </a:solidFill>
              </a:defRPr>
            </a:lvl1pPr>
            <a:lvl2pPr marL="457200" algn="l" defTabSz="914400" rtl="0" eaLnBrk="1" latinLnBrk="0" hangingPunct="1">
              <a:defRPr sz="1800" kern="1200">
                <a:solidFill>
                  <a:schemeClr val="tx1"/>
                </a:solidFill>
              </a:defRPr>
            </a:lvl2pPr>
            <a:lvl3pPr marL="914400" algn="l" defTabSz="914400" rtl="0" eaLnBrk="1" latinLnBrk="0" hangingPunct="1">
              <a:defRPr sz="1800" kern="1200">
                <a:solidFill>
                  <a:schemeClr val="tx1"/>
                </a:solidFill>
              </a:defRPr>
            </a:lvl3pPr>
            <a:lvl4pPr marL="1371600" algn="l" defTabSz="914400" rtl="0" eaLnBrk="1" latinLnBrk="0" hangingPunct="1">
              <a:defRPr sz="1800" kern="1200">
                <a:solidFill>
                  <a:schemeClr val="tx1"/>
                </a:solidFill>
              </a:defRPr>
            </a:lvl4pPr>
            <a:lvl5pPr marL="1828800" algn="l" defTabSz="914400" rtl="0" eaLnBrk="1" latinLnBrk="0" hangingPunct="1">
              <a:defRPr sz="1800" kern="1200">
                <a:solidFill>
                  <a:schemeClr val="tx1"/>
                </a:solidFill>
              </a:defRPr>
            </a:lvl5pPr>
            <a:lvl6pPr marL="2286000" algn="l" defTabSz="914400" rtl="0" eaLnBrk="1" latinLnBrk="0" hangingPunct="1">
              <a:defRPr sz="1800" kern="1200">
                <a:solidFill>
                  <a:schemeClr val="tx1"/>
                </a:solidFill>
              </a:defRPr>
            </a:lvl6pPr>
            <a:lvl7pPr marL="2743200" algn="l" defTabSz="914400" rtl="0" eaLnBrk="1" latinLnBrk="0" hangingPunct="1">
              <a:defRPr sz="1800" kern="1200">
                <a:solidFill>
                  <a:schemeClr val="tx1"/>
                </a:solidFill>
              </a:defRPr>
            </a:lvl7pPr>
            <a:lvl8pPr marL="3200400" algn="l" defTabSz="914400" rtl="0" eaLnBrk="1" latinLnBrk="0" hangingPunct="1">
              <a:defRPr sz="1800" kern="1200">
                <a:solidFill>
                  <a:schemeClr val="tx1"/>
                </a:solidFill>
              </a:defRPr>
            </a:lvl8pPr>
            <a:lvl9pPr marL="3657600" algn="l" defTabSz="914400" rtl="0" eaLnBrk="1" latinLnBrk="0" hangingPunct="1">
              <a:defRPr sz="1800" kern="1200">
                <a:solidFill>
                  <a:schemeClr val="tx1"/>
                </a:solidFill>
              </a:defRPr>
            </a:lvl9pPr>
          </a:lstStyle>
          <a:p>
            <a:endParaRPr lang="en-US"/>
          </a:p>
        </p:txBody>
      </p:sp>
      <p:sp>
        <p:nvSpPr>
          <p:cNvPr id="20" name="íSlíḓè"/>
          <p:cNvSpPr/>
          <p:nvPr/>
        </p:nvSpPr>
        <p:spPr bwMode="auto">
          <a:xfrm>
            <a:off x="4784363" y="3420975"/>
            <a:ext cx="681615" cy="896709"/>
          </a:xfrm>
          <a:custGeom>
            <a:avLst/>
            <a:gdLst>
              <a:gd name="T0" fmla="*/ 492 w 492"/>
              <a:gd name="T1" fmla="*/ 492 h 647"/>
              <a:gd name="T2" fmla="*/ 79 w 492"/>
              <a:gd name="T3" fmla="*/ 647 h 647"/>
              <a:gd name="T4" fmla="*/ 78 w 492"/>
              <a:gd name="T5" fmla="*/ 646 h 647"/>
              <a:gd name="T6" fmla="*/ 77 w 492"/>
              <a:gd name="T7" fmla="*/ 0 h 647"/>
              <a:gd name="T8" fmla="*/ 491 w 492"/>
              <a:gd name="T9" fmla="*/ 153 h 647"/>
              <a:gd name="T10" fmla="*/ 491 w 492"/>
              <a:gd name="T11" fmla="*/ 491 h 647"/>
              <a:gd name="T12" fmla="*/ 492 w 492"/>
              <a:gd name="T13" fmla="*/ 492 h 647"/>
            </a:gdLst>
            <a:ahLst/>
            <a:cxnLst>
              <a:cxn ang="0">
                <a:pos x="T0" y="T1"/>
              </a:cxn>
              <a:cxn ang="0">
                <a:pos x="T2" y="T3"/>
              </a:cxn>
              <a:cxn ang="0">
                <a:pos x="T4" y="T5"/>
              </a:cxn>
              <a:cxn ang="0">
                <a:pos x="T6" y="T7"/>
              </a:cxn>
              <a:cxn ang="0">
                <a:pos x="T8" y="T9"/>
              </a:cxn>
              <a:cxn ang="0">
                <a:pos x="T10" y="T11"/>
              </a:cxn>
              <a:cxn ang="0">
                <a:pos x="T12" y="T13"/>
              </a:cxn>
            </a:cxnLst>
            <a:rect l="0" t="0" r="r" b="b"/>
            <a:pathLst>
              <a:path w="492" h="647">
                <a:moveTo>
                  <a:pt x="492" y="492"/>
                </a:moveTo>
                <a:cubicBezTo>
                  <a:pt x="79" y="647"/>
                  <a:pt x="79" y="647"/>
                  <a:pt x="79" y="647"/>
                </a:cubicBezTo>
                <a:cubicBezTo>
                  <a:pt x="78" y="646"/>
                  <a:pt x="78" y="646"/>
                  <a:pt x="78" y="646"/>
                </a:cubicBezTo>
                <a:cubicBezTo>
                  <a:pt x="0" y="438"/>
                  <a:pt x="0" y="208"/>
                  <a:pt x="77" y="0"/>
                </a:cubicBezTo>
                <a:cubicBezTo>
                  <a:pt x="491" y="153"/>
                  <a:pt x="491" y="153"/>
                  <a:pt x="491" y="153"/>
                </a:cubicBezTo>
                <a:cubicBezTo>
                  <a:pt x="450" y="262"/>
                  <a:pt x="451" y="382"/>
                  <a:pt x="491" y="491"/>
                </a:cubicBezTo>
                <a:cubicBezTo>
                  <a:pt x="492" y="492"/>
                  <a:pt x="492" y="492"/>
                  <a:pt x="492" y="492"/>
                </a:cubicBezTo>
              </a:path>
            </a:pathLst>
          </a:custGeom>
          <a:solidFill>
            <a:schemeClr val="bg1">
              <a:lumMod val="85000"/>
            </a:schemeClr>
          </a:solidFill>
          <a:ln>
            <a:noFill/>
          </a:ln>
        </p:spPr>
        <p:txBody>
          <a:bodyPr vert="horz" wrap="square" lIns="91440" tIns="45720" rIns="91440" bIns="45720" numCol="1" anchor="t" anchorCtr="0" compatLnSpc="1"/>
          <a:lstStyle>
            <a:defPPr>
              <a:defRPr lang="en-US"/>
            </a:defPPr>
            <a:lvl1pPr marL="0" algn="l" defTabSz="914400" rtl="0" eaLnBrk="1" latinLnBrk="0" hangingPunct="1">
              <a:defRPr sz="1800" kern="1200">
                <a:solidFill>
                  <a:schemeClr val="tx1"/>
                </a:solidFill>
              </a:defRPr>
            </a:lvl1pPr>
            <a:lvl2pPr marL="457200" algn="l" defTabSz="914400" rtl="0" eaLnBrk="1" latinLnBrk="0" hangingPunct="1">
              <a:defRPr sz="1800" kern="1200">
                <a:solidFill>
                  <a:schemeClr val="tx1"/>
                </a:solidFill>
              </a:defRPr>
            </a:lvl2pPr>
            <a:lvl3pPr marL="914400" algn="l" defTabSz="914400" rtl="0" eaLnBrk="1" latinLnBrk="0" hangingPunct="1">
              <a:defRPr sz="1800" kern="1200">
                <a:solidFill>
                  <a:schemeClr val="tx1"/>
                </a:solidFill>
              </a:defRPr>
            </a:lvl3pPr>
            <a:lvl4pPr marL="1371600" algn="l" defTabSz="914400" rtl="0" eaLnBrk="1" latinLnBrk="0" hangingPunct="1">
              <a:defRPr sz="1800" kern="1200">
                <a:solidFill>
                  <a:schemeClr val="tx1"/>
                </a:solidFill>
              </a:defRPr>
            </a:lvl4pPr>
            <a:lvl5pPr marL="1828800" algn="l" defTabSz="914400" rtl="0" eaLnBrk="1" latinLnBrk="0" hangingPunct="1">
              <a:defRPr sz="1800" kern="1200">
                <a:solidFill>
                  <a:schemeClr val="tx1"/>
                </a:solidFill>
              </a:defRPr>
            </a:lvl5pPr>
            <a:lvl6pPr marL="2286000" algn="l" defTabSz="914400" rtl="0" eaLnBrk="1" latinLnBrk="0" hangingPunct="1">
              <a:defRPr sz="1800" kern="1200">
                <a:solidFill>
                  <a:schemeClr val="tx1"/>
                </a:solidFill>
              </a:defRPr>
            </a:lvl6pPr>
            <a:lvl7pPr marL="2743200" algn="l" defTabSz="914400" rtl="0" eaLnBrk="1" latinLnBrk="0" hangingPunct="1">
              <a:defRPr sz="1800" kern="1200">
                <a:solidFill>
                  <a:schemeClr val="tx1"/>
                </a:solidFill>
              </a:defRPr>
            </a:lvl7pPr>
            <a:lvl8pPr marL="3200400" algn="l" defTabSz="914400" rtl="0" eaLnBrk="1" latinLnBrk="0" hangingPunct="1">
              <a:defRPr sz="1800" kern="1200">
                <a:solidFill>
                  <a:schemeClr val="tx1"/>
                </a:solidFill>
              </a:defRPr>
            </a:lvl8pPr>
            <a:lvl9pPr marL="3657600" algn="l" defTabSz="914400" rtl="0" eaLnBrk="1" latinLnBrk="0" hangingPunct="1">
              <a:defRPr sz="1800" kern="1200">
                <a:solidFill>
                  <a:schemeClr val="tx1"/>
                </a:solidFill>
              </a:defRPr>
            </a:lvl9pPr>
          </a:lstStyle>
          <a:p>
            <a:endParaRPr lang="en-US"/>
          </a:p>
        </p:txBody>
      </p:sp>
      <p:sp>
        <p:nvSpPr>
          <p:cNvPr id="21" name="iŝ1íḋè"/>
          <p:cNvSpPr/>
          <p:nvPr/>
        </p:nvSpPr>
        <p:spPr>
          <a:xfrm>
            <a:off x="5966157" y="2782751"/>
            <a:ext cx="259688" cy="228590"/>
          </a:xfrm>
          <a:custGeom>
            <a:avLst/>
            <a:gdLst>
              <a:gd name="connsiteX0" fmla="*/ 18335 w 604256"/>
              <a:gd name="connsiteY0" fmla="*/ 334272 h 531895"/>
              <a:gd name="connsiteX1" fmla="*/ 37988 w 604256"/>
              <a:gd name="connsiteY1" fmla="*/ 336249 h 531895"/>
              <a:gd name="connsiteX2" fmla="*/ 302130 w 604256"/>
              <a:gd name="connsiteY2" fmla="*/ 476833 h 531895"/>
              <a:gd name="connsiteX3" fmla="*/ 566126 w 604256"/>
              <a:gd name="connsiteY3" fmla="*/ 336249 h 531895"/>
              <a:gd name="connsiteX4" fmla="*/ 601178 w 604256"/>
              <a:gd name="connsiteY4" fmla="*/ 346793 h 531895"/>
              <a:gd name="connsiteX5" fmla="*/ 590619 w 604256"/>
              <a:gd name="connsiteY5" fmla="*/ 381793 h 531895"/>
              <a:gd name="connsiteX6" fmla="*/ 314303 w 604256"/>
              <a:gd name="connsiteY6" fmla="*/ 528820 h 531895"/>
              <a:gd name="connsiteX7" fmla="*/ 302130 w 604256"/>
              <a:gd name="connsiteY7" fmla="*/ 531895 h 531895"/>
              <a:gd name="connsiteX8" fmla="*/ 289957 w 604256"/>
              <a:gd name="connsiteY8" fmla="*/ 528820 h 531895"/>
              <a:gd name="connsiteX9" fmla="*/ 13641 w 604256"/>
              <a:gd name="connsiteY9" fmla="*/ 381793 h 531895"/>
              <a:gd name="connsiteX10" fmla="*/ 3082 w 604256"/>
              <a:gd name="connsiteY10" fmla="*/ 346793 h 531895"/>
              <a:gd name="connsiteX11" fmla="*/ 18335 w 604256"/>
              <a:gd name="connsiteY11" fmla="*/ 334272 h 531895"/>
              <a:gd name="connsiteX12" fmla="*/ 18335 w 604256"/>
              <a:gd name="connsiteY12" fmla="*/ 233364 h 531895"/>
              <a:gd name="connsiteX13" fmla="*/ 37988 w 604256"/>
              <a:gd name="connsiteY13" fmla="*/ 235341 h 531895"/>
              <a:gd name="connsiteX14" fmla="*/ 302130 w 604256"/>
              <a:gd name="connsiteY14" fmla="*/ 375925 h 531895"/>
              <a:gd name="connsiteX15" fmla="*/ 566126 w 604256"/>
              <a:gd name="connsiteY15" fmla="*/ 235341 h 531895"/>
              <a:gd name="connsiteX16" fmla="*/ 601178 w 604256"/>
              <a:gd name="connsiteY16" fmla="*/ 245885 h 531895"/>
              <a:gd name="connsiteX17" fmla="*/ 590619 w 604256"/>
              <a:gd name="connsiteY17" fmla="*/ 280885 h 531895"/>
              <a:gd name="connsiteX18" fmla="*/ 314303 w 604256"/>
              <a:gd name="connsiteY18" fmla="*/ 428058 h 531895"/>
              <a:gd name="connsiteX19" fmla="*/ 302130 w 604256"/>
              <a:gd name="connsiteY19" fmla="*/ 430987 h 531895"/>
              <a:gd name="connsiteX20" fmla="*/ 289957 w 604256"/>
              <a:gd name="connsiteY20" fmla="*/ 428058 h 531895"/>
              <a:gd name="connsiteX21" fmla="*/ 13641 w 604256"/>
              <a:gd name="connsiteY21" fmla="*/ 280885 h 531895"/>
              <a:gd name="connsiteX22" fmla="*/ 3082 w 604256"/>
              <a:gd name="connsiteY22" fmla="*/ 245885 h 531895"/>
              <a:gd name="connsiteX23" fmla="*/ 18335 w 604256"/>
              <a:gd name="connsiteY23" fmla="*/ 233364 h 531895"/>
              <a:gd name="connsiteX24" fmla="*/ 291571 w 604256"/>
              <a:gd name="connsiteY24" fmla="*/ 2196 h 531895"/>
              <a:gd name="connsiteX25" fmla="*/ 312689 w 604256"/>
              <a:gd name="connsiteY25" fmla="*/ 2196 h 531895"/>
              <a:gd name="connsiteX26" fmla="*/ 588846 w 604256"/>
              <a:gd name="connsiteY26" fmla="*/ 125214 h 531895"/>
              <a:gd name="connsiteX27" fmla="*/ 604245 w 604256"/>
              <a:gd name="connsiteY27" fmla="*/ 147914 h 531895"/>
              <a:gd name="connsiteX28" fmla="*/ 590605 w 604256"/>
              <a:gd name="connsiteY28" fmla="*/ 171639 h 531895"/>
              <a:gd name="connsiteX29" fmla="*/ 314303 w 604256"/>
              <a:gd name="connsiteY29" fmla="*/ 318676 h 531895"/>
              <a:gd name="connsiteX30" fmla="*/ 302130 w 604256"/>
              <a:gd name="connsiteY30" fmla="*/ 321751 h 531895"/>
              <a:gd name="connsiteX31" fmla="*/ 289957 w 604256"/>
              <a:gd name="connsiteY31" fmla="*/ 318676 h 531895"/>
              <a:gd name="connsiteX32" fmla="*/ 13654 w 604256"/>
              <a:gd name="connsiteY32" fmla="*/ 171639 h 531895"/>
              <a:gd name="connsiteX33" fmla="*/ 15 w 604256"/>
              <a:gd name="connsiteY33" fmla="*/ 147914 h 531895"/>
              <a:gd name="connsiteX34" fmla="*/ 15414 w 604256"/>
              <a:gd name="connsiteY34" fmla="*/ 125214 h 5318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604256" h="531895">
                <a:moveTo>
                  <a:pt x="18335" y="334272"/>
                </a:moveTo>
                <a:cubicBezTo>
                  <a:pt x="24642" y="332369"/>
                  <a:pt x="31682" y="332881"/>
                  <a:pt x="37988" y="336249"/>
                </a:cubicBezTo>
                <a:lnTo>
                  <a:pt x="302130" y="476833"/>
                </a:lnTo>
                <a:lnTo>
                  <a:pt x="566126" y="336249"/>
                </a:lnTo>
                <a:cubicBezTo>
                  <a:pt x="578739" y="329513"/>
                  <a:pt x="594432" y="334199"/>
                  <a:pt x="601178" y="346793"/>
                </a:cubicBezTo>
                <a:cubicBezTo>
                  <a:pt x="607925" y="359387"/>
                  <a:pt x="603085" y="375056"/>
                  <a:pt x="590619" y="381793"/>
                </a:cubicBezTo>
                <a:lnTo>
                  <a:pt x="314303" y="528820"/>
                </a:lnTo>
                <a:cubicBezTo>
                  <a:pt x="310490" y="530870"/>
                  <a:pt x="306383" y="531895"/>
                  <a:pt x="302130" y="531895"/>
                </a:cubicBezTo>
                <a:cubicBezTo>
                  <a:pt x="297877" y="531895"/>
                  <a:pt x="293770" y="530870"/>
                  <a:pt x="289957" y="528820"/>
                </a:cubicBezTo>
                <a:lnTo>
                  <a:pt x="13641" y="381793"/>
                </a:lnTo>
                <a:cubicBezTo>
                  <a:pt x="1028" y="375056"/>
                  <a:pt x="-3665" y="359387"/>
                  <a:pt x="3082" y="346793"/>
                </a:cubicBezTo>
                <a:cubicBezTo>
                  <a:pt x="6455" y="340496"/>
                  <a:pt x="12028" y="336176"/>
                  <a:pt x="18335" y="334272"/>
                </a:cubicBezTo>
                <a:close/>
                <a:moveTo>
                  <a:pt x="18335" y="233364"/>
                </a:moveTo>
                <a:cubicBezTo>
                  <a:pt x="24642" y="231461"/>
                  <a:pt x="31682" y="231973"/>
                  <a:pt x="37988" y="235341"/>
                </a:cubicBezTo>
                <a:lnTo>
                  <a:pt x="302130" y="375925"/>
                </a:lnTo>
                <a:lnTo>
                  <a:pt x="566126" y="235341"/>
                </a:lnTo>
                <a:cubicBezTo>
                  <a:pt x="578739" y="228605"/>
                  <a:pt x="594432" y="233291"/>
                  <a:pt x="601178" y="245885"/>
                </a:cubicBezTo>
                <a:cubicBezTo>
                  <a:pt x="607925" y="258479"/>
                  <a:pt x="603085" y="274148"/>
                  <a:pt x="590619" y="280885"/>
                </a:cubicBezTo>
                <a:lnTo>
                  <a:pt x="314303" y="428058"/>
                </a:lnTo>
                <a:cubicBezTo>
                  <a:pt x="310490" y="430108"/>
                  <a:pt x="306383" y="430987"/>
                  <a:pt x="302130" y="430987"/>
                </a:cubicBezTo>
                <a:cubicBezTo>
                  <a:pt x="297877" y="430987"/>
                  <a:pt x="293770" y="430108"/>
                  <a:pt x="289957" y="428058"/>
                </a:cubicBezTo>
                <a:lnTo>
                  <a:pt x="13641" y="280885"/>
                </a:lnTo>
                <a:cubicBezTo>
                  <a:pt x="1028" y="274148"/>
                  <a:pt x="-3665" y="258479"/>
                  <a:pt x="3082" y="245885"/>
                </a:cubicBezTo>
                <a:cubicBezTo>
                  <a:pt x="6455" y="239588"/>
                  <a:pt x="12028" y="235268"/>
                  <a:pt x="18335" y="233364"/>
                </a:cubicBezTo>
                <a:close/>
                <a:moveTo>
                  <a:pt x="291571" y="2196"/>
                </a:moveTo>
                <a:cubicBezTo>
                  <a:pt x="298317" y="-733"/>
                  <a:pt x="305943" y="-733"/>
                  <a:pt x="312689" y="2196"/>
                </a:cubicBezTo>
                <a:lnTo>
                  <a:pt x="588846" y="125214"/>
                </a:lnTo>
                <a:cubicBezTo>
                  <a:pt x="597938" y="129315"/>
                  <a:pt x="603805" y="138102"/>
                  <a:pt x="604245" y="147914"/>
                </a:cubicBezTo>
                <a:cubicBezTo>
                  <a:pt x="604538" y="157726"/>
                  <a:pt x="599258" y="166953"/>
                  <a:pt x="590605" y="171639"/>
                </a:cubicBezTo>
                <a:lnTo>
                  <a:pt x="314303" y="318676"/>
                </a:lnTo>
                <a:cubicBezTo>
                  <a:pt x="310489" y="320726"/>
                  <a:pt x="306383" y="321751"/>
                  <a:pt x="302130" y="321751"/>
                </a:cubicBezTo>
                <a:cubicBezTo>
                  <a:pt x="297877" y="321751"/>
                  <a:pt x="293771" y="320726"/>
                  <a:pt x="289957" y="318676"/>
                </a:cubicBezTo>
                <a:lnTo>
                  <a:pt x="13654" y="171639"/>
                </a:lnTo>
                <a:cubicBezTo>
                  <a:pt x="5002" y="166953"/>
                  <a:pt x="-278" y="157726"/>
                  <a:pt x="15" y="147914"/>
                </a:cubicBezTo>
                <a:cubicBezTo>
                  <a:pt x="309" y="138102"/>
                  <a:pt x="6322" y="129315"/>
                  <a:pt x="15414" y="125214"/>
                </a:cubicBezTo>
                <a:close/>
              </a:path>
            </a:pathLst>
          </a:custGeom>
          <a:solidFill>
            <a:schemeClr val="tx1">
              <a:lumMod val="50000"/>
              <a:lumOff val="50000"/>
            </a:schemeClr>
          </a:solidFill>
          <a:ln w="3175">
            <a:noFill/>
            <a:prstDash val="solid"/>
            <a:roun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defPPr>
              <a:defRPr lang="zh-CN"/>
            </a:defPPr>
            <a:lvl1pPr marL="0" algn="l" defTabSz="914400" rtl="0" eaLnBrk="1" latinLnBrk="0" hangingPunct="1">
              <a:defRPr sz="1800" kern="1200">
                <a:solidFill>
                  <a:schemeClr val="lt1"/>
                </a:solidFill>
              </a:defRPr>
            </a:lvl1pPr>
            <a:lvl2pPr marL="457200" algn="l" defTabSz="914400" rtl="0" eaLnBrk="1" latinLnBrk="0" hangingPunct="1">
              <a:defRPr sz="1800" kern="1200">
                <a:solidFill>
                  <a:schemeClr val="lt1"/>
                </a:solidFill>
              </a:defRPr>
            </a:lvl2pPr>
            <a:lvl3pPr marL="914400" algn="l" defTabSz="914400" rtl="0" eaLnBrk="1" latinLnBrk="0" hangingPunct="1">
              <a:defRPr sz="1800" kern="1200">
                <a:solidFill>
                  <a:schemeClr val="lt1"/>
                </a:solidFill>
              </a:defRPr>
            </a:lvl3pPr>
            <a:lvl4pPr marL="1371600" algn="l" defTabSz="914400" rtl="0" eaLnBrk="1" latinLnBrk="0" hangingPunct="1">
              <a:defRPr sz="1800" kern="1200">
                <a:solidFill>
                  <a:schemeClr val="lt1"/>
                </a:solidFill>
              </a:defRPr>
            </a:lvl4pPr>
            <a:lvl5pPr marL="1828800" algn="l" defTabSz="914400" rtl="0" eaLnBrk="1" latinLnBrk="0" hangingPunct="1">
              <a:defRPr sz="1800" kern="1200">
                <a:solidFill>
                  <a:schemeClr val="lt1"/>
                </a:solidFill>
              </a:defRPr>
            </a:lvl5pPr>
            <a:lvl6pPr marL="2286000" algn="l" defTabSz="914400" rtl="0" eaLnBrk="1" latinLnBrk="0" hangingPunct="1">
              <a:defRPr sz="1800" kern="1200">
                <a:solidFill>
                  <a:schemeClr val="lt1"/>
                </a:solidFill>
              </a:defRPr>
            </a:lvl6pPr>
            <a:lvl7pPr marL="2743200" algn="l" defTabSz="914400" rtl="0" eaLnBrk="1" latinLnBrk="0" hangingPunct="1">
              <a:defRPr sz="1800" kern="1200">
                <a:solidFill>
                  <a:schemeClr val="lt1"/>
                </a:solidFill>
              </a:defRPr>
            </a:lvl7pPr>
            <a:lvl8pPr marL="3200400" algn="l" defTabSz="914400" rtl="0" eaLnBrk="1" latinLnBrk="0" hangingPunct="1">
              <a:defRPr sz="1800" kern="1200">
                <a:solidFill>
                  <a:schemeClr val="lt1"/>
                </a:solidFill>
              </a:defRPr>
            </a:lvl8pPr>
            <a:lvl9pPr marL="3657600" algn="l" defTabSz="914400" rtl="0" eaLnBrk="1" latinLnBrk="0" hangingPunct="1">
              <a:defRPr sz="1800" kern="1200">
                <a:solidFill>
                  <a:schemeClr val="lt1"/>
                </a:solidFill>
              </a:defRPr>
            </a:lvl9pPr>
          </a:lstStyle>
          <a:p>
            <a:pPr algn="ctr" defTabSz="914400"/>
            <a:endParaRPr lang="zh-CN" altLang="en-US" sz="2000" b="1" i="1">
              <a:solidFill>
                <a:schemeClr val="tx1"/>
              </a:solidFill>
            </a:endParaRPr>
          </a:p>
        </p:txBody>
      </p:sp>
      <p:sp>
        <p:nvSpPr>
          <p:cNvPr id="22" name="iṡlïdè"/>
          <p:cNvSpPr/>
          <p:nvPr/>
        </p:nvSpPr>
        <p:spPr>
          <a:xfrm>
            <a:off x="6936260" y="3755034"/>
            <a:ext cx="259688" cy="228590"/>
          </a:xfrm>
          <a:custGeom>
            <a:avLst/>
            <a:gdLst>
              <a:gd name="connsiteX0" fmla="*/ 18335 w 604256"/>
              <a:gd name="connsiteY0" fmla="*/ 334272 h 531895"/>
              <a:gd name="connsiteX1" fmla="*/ 37988 w 604256"/>
              <a:gd name="connsiteY1" fmla="*/ 336249 h 531895"/>
              <a:gd name="connsiteX2" fmla="*/ 302130 w 604256"/>
              <a:gd name="connsiteY2" fmla="*/ 476833 h 531895"/>
              <a:gd name="connsiteX3" fmla="*/ 566126 w 604256"/>
              <a:gd name="connsiteY3" fmla="*/ 336249 h 531895"/>
              <a:gd name="connsiteX4" fmla="*/ 601178 w 604256"/>
              <a:gd name="connsiteY4" fmla="*/ 346793 h 531895"/>
              <a:gd name="connsiteX5" fmla="*/ 590619 w 604256"/>
              <a:gd name="connsiteY5" fmla="*/ 381793 h 531895"/>
              <a:gd name="connsiteX6" fmla="*/ 314303 w 604256"/>
              <a:gd name="connsiteY6" fmla="*/ 528820 h 531895"/>
              <a:gd name="connsiteX7" fmla="*/ 302130 w 604256"/>
              <a:gd name="connsiteY7" fmla="*/ 531895 h 531895"/>
              <a:gd name="connsiteX8" fmla="*/ 289957 w 604256"/>
              <a:gd name="connsiteY8" fmla="*/ 528820 h 531895"/>
              <a:gd name="connsiteX9" fmla="*/ 13641 w 604256"/>
              <a:gd name="connsiteY9" fmla="*/ 381793 h 531895"/>
              <a:gd name="connsiteX10" fmla="*/ 3082 w 604256"/>
              <a:gd name="connsiteY10" fmla="*/ 346793 h 531895"/>
              <a:gd name="connsiteX11" fmla="*/ 18335 w 604256"/>
              <a:gd name="connsiteY11" fmla="*/ 334272 h 531895"/>
              <a:gd name="connsiteX12" fmla="*/ 18335 w 604256"/>
              <a:gd name="connsiteY12" fmla="*/ 233364 h 531895"/>
              <a:gd name="connsiteX13" fmla="*/ 37988 w 604256"/>
              <a:gd name="connsiteY13" fmla="*/ 235341 h 531895"/>
              <a:gd name="connsiteX14" fmla="*/ 302130 w 604256"/>
              <a:gd name="connsiteY14" fmla="*/ 375925 h 531895"/>
              <a:gd name="connsiteX15" fmla="*/ 566126 w 604256"/>
              <a:gd name="connsiteY15" fmla="*/ 235341 h 531895"/>
              <a:gd name="connsiteX16" fmla="*/ 601178 w 604256"/>
              <a:gd name="connsiteY16" fmla="*/ 245885 h 531895"/>
              <a:gd name="connsiteX17" fmla="*/ 590619 w 604256"/>
              <a:gd name="connsiteY17" fmla="*/ 280885 h 531895"/>
              <a:gd name="connsiteX18" fmla="*/ 314303 w 604256"/>
              <a:gd name="connsiteY18" fmla="*/ 428058 h 531895"/>
              <a:gd name="connsiteX19" fmla="*/ 302130 w 604256"/>
              <a:gd name="connsiteY19" fmla="*/ 430987 h 531895"/>
              <a:gd name="connsiteX20" fmla="*/ 289957 w 604256"/>
              <a:gd name="connsiteY20" fmla="*/ 428058 h 531895"/>
              <a:gd name="connsiteX21" fmla="*/ 13641 w 604256"/>
              <a:gd name="connsiteY21" fmla="*/ 280885 h 531895"/>
              <a:gd name="connsiteX22" fmla="*/ 3082 w 604256"/>
              <a:gd name="connsiteY22" fmla="*/ 245885 h 531895"/>
              <a:gd name="connsiteX23" fmla="*/ 18335 w 604256"/>
              <a:gd name="connsiteY23" fmla="*/ 233364 h 531895"/>
              <a:gd name="connsiteX24" fmla="*/ 291571 w 604256"/>
              <a:gd name="connsiteY24" fmla="*/ 2196 h 531895"/>
              <a:gd name="connsiteX25" fmla="*/ 312689 w 604256"/>
              <a:gd name="connsiteY25" fmla="*/ 2196 h 531895"/>
              <a:gd name="connsiteX26" fmla="*/ 588846 w 604256"/>
              <a:gd name="connsiteY26" fmla="*/ 125214 h 531895"/>
              <a:gd name="connsiteX27" fmla="*/ 604245 w 604256"/>
              <a:gd name="connsiteY27" fmla="*/ 147914 h 531895"/>
              <a:gd name="connsiteX28" fmla="*/ 590605 w 604256"/>
              <a:gd name="connsiteY28" fmla="*/ 171639 h 531895"/>
              <a:gd name="connsiteX29" fmla="*/ 314303 w 604256"/>
              <a:gd name="connsiteY29" fmla="*/ 318676 h 531895"/>
              <a:gd name="connsiteX30" fmla="*/ 302130 w 604256"/>
              <a:gd name="connsiteY30" fmla="*/ 321751 h 531895"/>
              <a:gd name="connsiteX31" fmla="*/ 289957 w 604256"/>
              <a:gd name="connsiteY31" fmla="*/ 318676 h 531895"/>
              <a:gd name="connsiteX32" fmla="*/ 13654 w 604256"/>
              <a:gd name="connsiteY32" fmla="*/ 171639 h 531895"/>
              <a:gd name="connsiteX33" fmla="*/ 15 w 604256"/>
              <a:gd name="connsiteY33" fmla="*/ 147914 h 531895"/>
              <a:gd name="connsiteX34" fmla="*/ 15414 w 604256"/>
              <a:gd name="connsiteY34" fmla="*/ 125214 h 5318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604256" h="531895">
                <a:moveTo>
                  <a:pt x="18335" y="334272"/>
                </a:moveTo>
                <a:cubicBezTo>
                  <a:pt x="24642" y="332369"/>
                  <a:pt x="31682" y="332881"/>
                  <a:pt x="37988" y="336249"/>
                </a:cubicBezTo>
                <a:lnTo>
                  <a:pt x="302130" y="476833"/>
                </a:lnTo>
                <a:lnTo>
                  <a:pt x="566126" y="336249"/>
                </a:lnTo>
                <a:cubicBezTo>
                  <a:pt x="578739" y="329513"/>
                  <a:pt x="594432" y="334199"/>
                  <a:pt x="601178" y="346793"/>
                </a:cubicBezTo>
                <a:cubicBezTo>
                  <a:pt x="607925" y="359387"/>
                  <a:pt x="603085" y="375056"/>
                  <a:pt x="590619" y="381793"/>
                </a:cubicBezTo>
                <a:lnTo>
                  <a:pt x="314303" y="528820"/>
                </a:lnTo>
                <a:cubicBezTo>
                  <a:pt x="310490" y="530870"/>
                  <a:pt x="306383" y="531895"/>
                  <a:pt x="302130" y="531895"/>
                </a:cubicBezTo>
                <a:cubicBezTo>
                  <a:pt x="297877" y="531895"/>
                  <a:pt x="293770" y="530870"/>
                  <a:pt x="289957" y="528820"/>
                </a:cubicBezTo>
                <a:lnTo>
                  <a:pt x="13641" y="381793"/>
                </a:lnTo>
                <a:cubicBezTo>
                  <a:pt x="1028" y="375056"/>
                  <a:pt x="-3665" y="359387"/>
                  <a:pt x="3082" y="346793"/>
                </a:cubicBezTo>
                <a:cubicBezTo>
                  <a:pt x="6455" y="340496"/>
                  <a:pt x="12028" y="336176"/>
                  <a:pt x="18335" y="334272"/>
                </a:cubicBezTo>
                <a:close/>
                <a:moveTo>
                  <a:pt x="18335" y="233364"/>
                </a:moveTo>
                <a:cubicBezTo>
                  <a:pt x="24642" y="231461"/>
                  <a:pt x="31682" y="231973"/>
                  <a:pt x="37988" y="235341"/>
                </a:cubicBezTo>
                <a:lnTo>
                  <a:pt x="302130" y="375925"/>
                </a:lnTo>
                <a:lnTo>
                  <a:pt x="566126" y="235341"/>
                </a:lnTo>
                <a:cubicBezTo>
                  <a:pt x="578739" y="228605"/>
                  <a:pt x="594432" y="233291"/>
                  <a:pt x="601178" y="245885"/>
                </a:cubicBezTo>
                <a:cubicBezTo>
                  <a:pt x="607925" y="258479"/>
                  <a:pt x="603085" y="274148"/>
                  <a:pt x="590619" y="280885"/>
                </a:cubicBezTo>
                <a:lnTo>
                  <a:pt x="314303" y="428058"/>
                </a:lnTo>
                <a:cubicBezTo>
                  <a:pt x="310490" y="430108"/>
                  <a:pt x="306383" y="430987"/>
                  <a:pt x="302130" y="430987"/>
                </a:cubicBezTo>
                <a:cubicBezTo>
                  <a:pt x="297877" y="430987"/>
                  <a:pt x="293770" y="430108"/>
                  <a:pt x="289957" y="428058"/>
                </a:cubicBezTo>
                <a:lnTo>
                  <a:pt x="13641" y="280885"/>
                </a:lnTo>
                <a:cubicBezTo>
                  <a:pt x="1028" y="274148"/>
                  <a:pt x="-3665" y="258479"/>
                  <a:pt x="3082" y="245885"/>
                </a:cubicBezTo>
                <a:cubicBezTo>
                  <a:pt x="6455" y="239588"/>
                  <a:pt x="12028" y="235268"/>
                  <a:pt x="18335" y="233364"/>
                </a:cubicBezTo>
                <a:close/>
                <a:moveTo>
                  <a:pt x="291571" y="2196"/>
                </a:moveTo>
                <a:cubicBezTo>
                  <a:pt x="298317" y="-733"/>
                  <a:pt x="305943" y="-733"/>
                  <a:pt x="312689" y="2196"/>
                </a:cubicBezTo>
                <a:lnTo>
                  <a:pt x="588846" y="125214"/>
                </a:lnTo>
                <a:cubicBezTo>
                  <a:pt x="597938" y="129315"/>
                  <a:pt x="603805" y="138102"/>
                  <a:pt x="604245" y="147914"/>
                </a:cubicBezTo>
                <a:cubicBezTo>
                  <a:pt x="604538" y="157726"/>
                  <a:pt x="599258" y="166953"/>
                  <a:pt x="590605" y="171639"/>
                </a:cubicBezTo>
                <a:lnTo>
                  <a:pt x="314303" y="318676"/>
                </a:lnTo>
                <a:cubicBezTo>
                  <a:pt x="310489" y="320726"/>
                  <a:pt x="306383" y="321751"/>
                  <a:pt x="302130" y="321751"/>
                </a:cubicBezTo>
                <a:cubicBezTo>
                  <a:pt x="297877" y="321751"/>
                  <a:pt x="293771" y="320726"/>
                  <a:pt x="289957" y="318676"/>
                </a:cubicBezTo>
                <a:lnTo>
                  <a:pt x="13654" y="171639"/>
                </a:lnTo>
                <a:cubicBezTo>
                  <a:pt x="5002" y="166953"/>
                  <a:pt x="-278" y="157726"/>
                  <a:pt x="15" y="147914"/>
                </a:cubicBezTo>
                <a:cubicBezTo>
                  <a:pt x="309" y="138102"/>
                  <a:pt x="6322" y="129315"/>
                  <a:pt x="15414" y="125214"/>
                </a:cubicBezTo>
                <a:close/>
              </a:path>
            </a:pathLst>
          </a:custGeom>
          <a:solidFill>
            <a:schemeClr val="tx1">
              <a:lumMod val="50000"/>
              <a:lumOff val="50000"/>
            </a:schemeClr>
          </a:solidFill>
          <a:ln w="3175">
            <a:noFill/>
            <a:prstDash val="solid"/>
            <a:roun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defPPr>
              <a:defRPr lang="zh-CN"/>
            </a:defPPr>
            <a:lvl1pPr marL="0" algn="l" defTabSz="914400" rtl="0" eaLnBrk="1" latinLnBrk="0" hangingPunct="1">
              <a:defRPr sz="1800" kern="1200">
                <a:solidFill>
                  <a:schemeClr val="lt1"/>
                </a:solidFill>
              </a:defRPr>
            </a:lvl1pPr>
            <a:lvl2pPr marL="457200" algn="l" defTabSz="914400" rtl="0" eaLnBrk="1" latinLnBrk="0" hangingPunct="1">
              <a:defRPr sz="1800" kern="1200">
                <a:solidFill>
                  <a:schemeClr val="lt1"/>
                </a:solidFill>
              </a:defRPr>
            </a:lvl2pPr>
            <a:lvl3pPr marL="914400" algn="l" defTabSz="914400" rtl="0" eaLnBrk="1" latinLnBrk="0" hangingPunct="1">
              <a:defRPr sz="1800" kern="1200">
                <a:solidFill>
                  <a:schemeClr val="lt1"/>
                </a:solidFill>
              </a:defRPr>
            </a:lvl3pPr>
            <a:lvl4pPr marL="1371600" algn="l" defTabSz="914400" rtl="0" eaLnBrk="1" latinLnBrk="0" hangingPunct="1">
              <a:defRPr sz="1800" kern="1200">
                <a:solidFill>
                  <a:schemeClr val="lt1"/>
                </a:solidFill>
              </a:defRPr>
            </a:lvl4pPr>
            <a:lvl5pPr marL="1828800" algn="l" defTabSz="914400" rtl="0" eaLnBrk="1" latinLnBrk="0" hangingPunct="1">
              <a:defRPr sz="1800" kern="1200">
                <a:solidFill>
                  <a:schemeClr val="lt1"/>
                </a:solidFill>
              </a:defRPr>
            </a:lvl5pPr>
            <a:lvl6pPr marL="2286000" algn="l" defTabSz="914400" rtl="0" eaLnBrk="1" latinLnBrk="0" hangingPunct="1">
              <a:defRPr sz="1800" kern="1200">
                <a:solidFill>
                  <a:schemeClr val="lt1"/>
                </a:solidFill>
              </a:defRPr>
            </a:lvl6pPr>
            <a:lvl7pPr marL="2743200" algn="l" defTabSz="914400" rtl="0" eaLnBrk="1" latinLnBrk="0" hangingPunct="1">
              <a:defRPr sz="1800" kern="1200">
                <a:solidFill>
                  <a:schemeClr val="lt1"/>
                </a:solidFill>
              </a:defRPr>
            </a:lvl7pPr>
            <a:lvl8pPr marL="3200400" algn="l" defTabSz="914400" rtl="0" eaLnBrk="1" latinLnBrk="0" hangingPunct="1">
              <a:defRPr sz="1800" kern="1200">
                <a:solidFill>
                  <a:schemeClr val="lt1"/>
                </a:solidFill>
              </a:defRPr>
            </a:lvl8pPr>
            <a:lvl9pPr marL="3657600" algn="l" defTabSz="914400" rtl="0" eaLnBrk="1" latinLnBrk="0" hangingPunct="1">
              <a:defRPr sz="1800" kern="1200">
                <a:solidFill>
                  <a:schemeClr val="lt1"/>
                </a:solidFill>
              </a:defRPr>
            </a:lvl9pPr>
          </a:lstStyle>
          <a:p>
            <a:pPr algn="ctr" defTabSz="914400"/>
            <a:endParaRPr lang="en-US" altLang="zh-CN" sz="2000" b="1" i="1">
              <a:solidFill>
                <a:schemeClr val="tx1"/>
              </a:solidFill>
            </a:endParaRPr>
          </a:p>
        </p:txBody>
      </p:sp>
      <p:sp>
        <p:nvSpPr>
          <p:cNvPr id="23" name="iṩḷíḑe"/>
          <p:cNvSpPr/>
          <p:nvPr/>
        </p:nvSpPr>
        <p:spPr>
          <a:xfrm>
            <a:off x="5966157" y="4724409"/>
            <a:ext cx="259688" cy="228590"/>
          </a:xfrm>
          <a:custGeom>
            <a:avLst/>
            <a:gdLst>
              <a:gd name="connsiteX0" fmla="*/ 18335 w 604256"/>
              <a:gd name="connsiteY0" fmla="*/ 334272 h 531895"/>
              <a:gd name="connsiteX1" fmla="*/ 37988 w 604256"/>
              <a:gd name="connsiteY1" fmla="*/ 336249 h 531895"/>
              <a:gd name="connsiteX2" fmla="*/ 302130 w 604256"/>
              <a:gd name="connsiteY2" fmla="*/ 476833 h 531895"/>
              <a:gd name="connsiteX3" fmla="*/ 566126 w 604256"/>
              <a:gd name="connsiteY3" fmla="*/ 336249 h 531895"/>
              <a:gd name="connsiteX4" fmla="*/ 601178 w 604256"/>
              <a:gd name="connsiteY4" fmla="*/ 346793 h 531895"/>
              <a:gd name="connsiteX5" fmla="*/ 590619 w 604256"/>
              <a:gd name="connsiteY5" fmla="*/ 381793 h 531895"/>
              <a:gd name="connsiteX6" fmla="*/ 314303 w 604256"/>
              <a:gd name="connsiteY6" fmla="*/ 528820 h 531895"/>
              <a:gd name="connsiteX7" fmla="*/ 302130 w 604256"/>
              <a:gd name="connsiteY7" fmla="*/ 531895 h 531895"/>
              <a:gd name="connsiteX8" fmla="*/ 289957 w 604256"/>
              <a:gd name="connsiteY8" fmla="*/ 528820 h 531895"/>
              <a:gd name="connsiteX9" fmla="*/ 13641 w 604256"/>
              <a:gd name="connsiteY9" fmla="*/ 381793 h 531895"/>
              <a:gd name="connsiteX10" fmla="*/ 3082 w 604256"/>
              <a:gd name="connsiteY10" fmla="*/ 346793 h 531895"/>
              <a:gd name="connsiteX11" fmla="*/ 18335 w 604256"/>
              <a:gd name="connsiteY11" fmla="*/ 334272 h 531895"/>
              <a:gd name="connsiteX12" fmla="*/ 18335 w 604256"/>
              <a:gd name="connsiteY12" fmla="*/ 233364 h 531895"/>
              <a:gd name="connsiteX13" fmla="*/ 37988 w 604256"/>
              <a:gd name="connsiteY13" fmla="*/ 235341 h 531895"/>
              <a:gd name="connsiteX14" fmla="*/ 302130 w 604256"/>
              <a:gd name="connsiteY14" fmla="*/ 375925 h 531895"/>
              <a:gd name="connsiteX15" fmla="*/ 566126 w 604256"/>
              <a:gd name="connsiteY15" fmla="*/ 235341 h 531895"/>
              <a:gd name="connsiteX16" fmla="*/ 601178 w 604256"/>
              <a:gd name="connsiteY16" fmla="*/ 245885 h 531895"/>
              <a:gd name="connsiteX17" fmla="*/ 590619 w 604256"/>
              <a:gd name="connsiteY17" fmla="*/ 280885 h 531895"/>
              <a:gd name="connsiteX18" fmla="*/ 314303 w 604256"/>
              <a:gd name="connsiteY18" fmla="*/ 428058 h 531895"/>
              <a:gd name="connsiteX19" fmla="*/ 302130 w 604256"/>
              <a:gd name="connsiteY19" fmla="*/ 430987 h 531895"/>
              <a:gd name="connsiteX20" fmla="*/ 289957 w 604256"/>
              <a:gd name="connsiteY20" fmla="*/ 428058 h 531895"/>
              <a:gd name="connsiteX21" fmla="*/ 13641 w 604256"/>
              <a:gd name="connsiteY21" fmla="*/ 280885 h 531895"/>
              <a:gd name="connsiteX22" fmla="*/ 3082 w 604256"/>
              <a:gd name="connsiteY22" fmla="*/ 245885 h 531895"/>
              <a:gd name="connsiteX23" fmla="*/ 18335 w 604256"/>
              <a:gd name="connsiteY23" fmla="*/ 233364 h 531895"/>
              <a:gd name="connsiteX24" fmla="*/ 291571 w 604256"/>
              <a:gd name="connsiteY24" fmla="*/ 2196 h 531895"/>
              <a:gd name="connsiteX25" fmla="*/ 312689 w 604256"/>
              <a:gd name="connsiteY25" fmla="*/ 2196 h 531895"/>
              <a:gd name="connsiteX26" fmla="*/ 588846 w 604256"/>
              <a:gd name="connsiteY26" fmla="*/ 125214 h 531895"/>
              <a:gd name="connsiteX27" fmla="*/ 604245 w 604256"/>
              <a:gd name="connsiteY27" fmla="*/ 147914 h 531895"/>
              <a:gd name="connsiteX28" fmla="*/ 590605 w 604256"/>
              <a:gd name="connsiteY28" fmla="*/ 171639 h 531895"/>
              <a:gd name="connsiteX29" fmla="*/ 314303 w 604256"/>
              <a:gd name="connsiteY29" fmla="*/ 318676 h 531895"/>
              <a:gd name="connsiteX30" fmla="*/ 302130 w 604256"/>
              <a:gd name="connsiteY30" fmla="*/ 321751 h 531895"/>
              <a:gd name="connsiteX31" fmla="*/ 289957 w 604256"/>
              <a:gd name="connsiteY31" fmla="*/ 318676 h 531895"/>
              <a:gd name="connsiteX32" fmla="*/ 13654 w 604256"/>
              <a:gd name="connsiteY32" fmla="*/ 171639 h 531895"/>
              <a:gd name="connsiteX33" fmla="*/ 15 w 604256"/>
              <a:gd name="connsiteY33" fmla="*/ 147914 h 531895"/>
              <a:gd name="connsiteX34" fmla="*/ 15414 w 604256"/>
              <a:gd name="connsiteY34" fmla="*/ 125214 h 5318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604256" h="531895">
                <a:moveTo>
                  <a:pt x="18335" y="334272"/>
                </a:moveTo>
                <a:cubicBezTo>
                  <a:pt x="24642" y="332369"/>
                  <a:pt x="31682" y="332881"/>
                  <a:pt x="37988" y="336249"/>
                </a:cubicBezTo>
                <a:lnTo>
                  <a:pt x="302130" y="476833"/>
                </a:lnTo>
                <a:lnTo>
                  <a:pt x="566126" y="336249"/>
                </a:lnTo>
                <a:cubicBezTo>
                  <a:pt x="578739" y="329513"/>
                  <a:pt x="594432" y="334199"/>
                  <a:pt x="601178" y="346793"/>
                </a:cubicBezTo>
                <a:cubicBezTo>
                  <a:pt x="607925" y="359387"/>
                  <a:pt x="603085" y="375056"/>
                  <a:pt x="590619" y="381793"/>
                </a:cubicBezTo>
                <a:lnTo>
                  <a:pt x="314303" y="528820"/>
                </a:lnTo>
                <a:cubicBezTo>
                  <a:pt x="310490" y="530870"/>
                  <a:pt x="306383" y="531895"/>
                  <a:pt x="302130" y="531895"/>
                </a:cubicBezTo>
                <a:cubicBezTo>
                  <a:pt x="297877" y="531895"/>
                  <a:pt x="293770" y="530870"/>
                  <a:pt x="289957" y="528820"/>
                </a:cubicBezTo>
                <a:lnTo>
                  <a:pt x="13641" y="381793"/>
                </a:lnTo>
                <a:cubicBezTo>
                  <a:pt x="1028" y="375056"/>
                  <a:pt x="-3665" y="359387"/>
                  <a:pt x="3082" y="346793"/>
                </a:cubicBezTo>
                <a:cubicBezTo>
                  <a:pt x="6455" y="340496"/>
                  <a:pt x="12028" y="336176"/>
                  <a:pt x="18335" y="334272"/>
                </a:cubicBezTo>
                <a:close/>
                <a:moveTo>
                  <a:pt x="18335" y="233364"/>
                </a:moveTo>
                <a:cubicBezTo>
                  <a:pt x="24642" y="231461"/>
                  <a:pt x="31682" y="231973"/>
                  <a:pt x="37988" y="235341"/>
                </a:cubicBezTo>
                <a:lnTo>
                  <a:pt x="302130" y="375925"/>
                </a:lnTo>
                <a:lnTo>
                  <a:pt x="566126" y="235341"/>
                </a:lnTo>
                <a:cubicBezTo>
                  <a:pt x="578739" y="228605"/>
                  <a:pt x="594432" y="233291"/>
                  <a:pt x="601178" y="245885"/>
                </a:cubicBezTo>
                <a:cubicBezTo>
                  <a:pt x="607925" y="258479"/>
                  <a:pt x="603085" y="274148"/>
                  <a:pt x="590619" y="280885"/>
                </a:cubicBezTo>
                <a:lnTo>
                  <a:pt x="314303" y="428058"/>
                </a:lnTo>
                <a:cubicBezTo>
                  <a:pt x="310490" y="430108"/>
                  <a:pt x="306383" y="430987"/>
                  <a:pt x="302130" y="430987"/>
                </a:cubicBezTo>
                <a:cubicBezTo>
                  <a:pt x="297877" y="430987"/>
                  <a:pt x="293770" y="430108"/>
                  <a:pt x="289957" y="428058"/>
                </a:cubicBezTo>
                <a:lnTo>
                  <a:pt x="13641" y="280885"/>
                </a:lnTo>
                <a:cubicBezTo>
                  <a:pt x="1028" y="274148"/>
                  <a:pt x="-3665" y="258479"/>
                  <a:pt x="3082" y="245885"/>
                </a:cubicBezTo>
                <a:cubicBezTo>
                  <a:pt x="6455" y="239588"/>
                  <a:pt x="12028" y="235268"/>
                  <a:pt x="18335" y="233364"/>
                </a:cubicBezTo>
                <a:close/>
                <a:moveTo>
                  <a:pt x="291571" y="2196"/>
                </a:moveTo>
                <a:cubicBezTo>
                  <a:pt x="298317" y="-733"/>
                  <a:pt x="305943" y="-733"/>
                  <a:pt x="312689" y="2196"/>
                </a:cubicBezTo>
                <a:lnTo>
                  <a:pt x="588846" y="125214"/>
                </a:lnTo>
                <a:cubicBezTo>
                  <a:pt x="597938" y="129315"/>
                  <a:pt x="603805" y="138102"/>
                  <a:pt x="604245" y="147914"/>
                </a:cubicBezTo>
                <a:cubicBezTo>
                  <a:pt x="604538" y="157726"/>
                  <a:pt x="599258" y="166953"/>
                  <a:pt x="590605" y="171639"/>
                </a:cubicBezTo>
                <a:lnTo>
                  <a:pt x="314303" y="318676"/>
                </a:lnTo>
                <a:cubicBezTo>
                  <a:pt x="310489" y="320726"/>
                  <a:pt x="306383" y="321751"/>
                  <a:pt x="302130" y="321751"/>
                </a:cubicBezTo>
                <a:cubicBezTo>
                  <a:pt x="297877" y="321751"/>
                  <a:pt x="293771" y="320726"/>
                  <a:pt x="289957" y="318676"/>
                </a:cubicBezTo>
                <a:lnTo>
                  <a:pt x="13654" y="171639"/>
                </a:lnTo>
                <a:cubicBezTo>
                  <a:pt x="5002" y="166953"/>
                  <a:pt x="-278" y="157726"/>
                  <a:pt x="15" y="147914"/>
                </a:cubicBezTo>
                <a:cubicBezTo>
                  <a:pt x="309" y="138102"/>
                  <a:pt x="6322" y="129315"/>
                  <a:pt x="15414" y="125214"/>
                </a:cubicBezTo>
                <a:close/>
              </a:path>
            </a:pathLst>
          </a:custGeom>
          <a:solidFill>
            <a:schemeClr val="tx1">
              <a:lumMod val="50000"/>
              <a:lumOff val="50000"/>
            </a:schemeClr>
          </a:solidFill>
          <a:ln w="3175">
            <a:noFill/>
            <a:prstDash val="solid"/>
            <a:roun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defPPr>
              <a:defRPr lang="zh-CN"/>
            </a:defPPr>
            <a:lvl1pPr marL="0" algn="l" defTabSz="914400" rtl="0" eaLnBrk="1" latinLnBrk="0" hangingPunct="1">
              <a:defRPr sz="1800" kern="1200">
                <a:solidFill>
                  <a:schemeClr val="lt1"/>
                </a:solidFill>
              </a:defRPr>
            </a:lvl1pPr>
            <a:lvl2pPr marL="457200" algn="l" defTabSz="914400" rtl="0" eaLnBrk="1" latinLnBrk="0" hangingPunct="1">
              <a:defRPr sz="1800" kern="1200">
                <a:solidFill>
                  <a:schemeClr val="lt1"/>
                </a:solidFill>
              </a:defRPr>
            </a:lvl2pPr>
            <a:lvl3pPr marL="914400" algn="l" defTabSz="914400" rtl="0" eaLnBrk="1" latinLnBrk="0" hangingPunct="1">
              <a:defRPr sz="1800" kern="1200">
                <a:solidFill>
                  <a:schemeClr val="lt1"/>
                </a:solidFill>
              </a:defRPr>
            </a:lvl3pPr>
            <a:lvl4pPr marL="1371600" algn="l" defTabSz="914400" rtl="0" eaLnBrk="1" latinLnBrk="0" hangingPunct="1">
              <a:defRPr sz="1800" kern="1200">
                <a:solidFill>
                  <a:schemeClr val="lt1"/>
                </a:solidFill>
              </a:defRPr>
            </a:lvl4pPr>
            <a:lvl5pPr marL="1828800" algn="l" defTabSz="914400" rtl="0" eaLnBrk="1" latinLnBrk="0" hangingPunct="1">
              <a:defRPr sz="1800" kern="1200">
                <a:solidFill>
                  <a:schemeClr val="lt1"/>
                </a:solidFill>
              </a:defRPr>
            </a:lvl5pPr>
            <a:lvl6pPr marL="2286000" algn="l" defTabSz="914400" rtl="0" eaLnBrk="1" latinLnBrk="0" hangingPunct="1">
              <a:defRPr sz="1800" kern="1200">
                <a:solidFill>
                  <a:schemeClr val="lt1"/>
                </a:solidFill>
              </a:defRPr>
            </a:lvl6pPr>
            <a:lvl7pPr marL="2743200" algn="l" defTabSz="914400" rtl="0" eaLnBrk="1" latinLnBrk="0" hangingPunct="1">
              <a:defRPr sz="1800" kern="1200">
                <a:solidFill>
                  <a:schemeClr val="lt1"/>
                </a:solidFill>
              </a:defRPr>
            </a:lvl7pPr>
            <a:lvl8pPr marL="3200400" algn="l" defTabSz="914400" rtl="0" eaLnBrk="1" latinLnBrk="0" hangingPunct="1">
              <a:defRPr sz="1800" kern="1200">
                <a:solidFill>
                  <a:schemeClr val="lt1"/>
                </a:solidFill>
              </a:defRPr>
            </a:lvl8pPr>
            <a:lvl9pPr marL="3657600" algn="l" defTabSz="914400" rtl="0" eaLnBrk="1" latinLnBrk="0" hangingPunct="1">
              <a:defRPr sz="1800" kern="1200">
                <a:solidFill>
                  <a:schemeClr val="lt1"/>
                </a:solidFill>
              </a:defRPr>
            </a:lvl9pPr>
          </a:lstStyle>
          <a:p>
            <a:pPr algn="ctr" defTabSz="914400"/>
            <a:endParaRPr lang="en-US" altLang="zh-CN" sz="2000" b="1" i="1">
              <a:solidFill>
                <a:schemeClr val="tx1"/>
              </a:solidFill>
            </a:endParaRPr>
          </a:p>
        </p:txBody>
      </p:sp>
      <p:sp>
        <p:nvSpPr>
          <p:cNvPr id="24" name="ïṩľïďê"/>
          <p:cNvSpPr/>
          <p:nvPr/>
        </p:nvSpPr>
        <p:spPr>
          <a:xfrm>
            <a:off x="4995327" y="3755034"/>
            <a:ext cx="259688" cy="228590"/>
          </a:xfrm>
          <a:custGeom>
            <a:avLst/>
            <a:gdLst>
              <a:gd name="connsiteX0" fmla="*/ 18335 w 604256"/>
              <a:gd name="connsiteY0" fmla="*/ 334272 h 531895"/>
              <a:gd name="connsiteX1" fmla="*/ 37988 w 604256"/>
              <a:gd name="connsiteY1" fmla="*/ 336249 h 531895"/>
              <a:gd name="connsiteX2" fmla="*/ 302130 w 604256"/>
              <a:gd name="connsiteY2" fmla="*/ 476833 h 531895"/>
              <a:gd name="connsiteX3" fmla="*/ 566126 w 604256"/>
              <a:gd name="connsiteY3" fmla="*/ 336249 h 531895"/>
              <a:gd name="connsiteX4" fmla="*/ 601178 w 604256"/>
              <a:gd name="connsiteY4" fmla="*/ 346793 h 531895"/>
              <a:gd name="connsiteX5" fmla="*/ 590619 w 604256"/>
              <a:gd name="connsiteY5" fmla="*/ 381793 h 531895"/>
              <a:gd name="connsiteX6" fmla="*/ 314303 w 604256"/>
              <a:gd name="connsiteY6" fmla="*/ 528820 h 531895"/>
              <a:gd name="connsiteX7" fmla="*/ 302130 w 604256"/>
              <a:gd name="connsiteY7" fmla="*/ 531895 h 531895"/>
              <a:gd name="connsiteX8" fmla="*/ 289957 w 604256"/>
              <a:gd name="connsiteY8" fmla="*/ 528820 h 531895"/>
              <a:gd name="connsiteX9" fmla="*/ 13641 w 604256"/>
              <a:gd name="connsiteY9" fmla="*/ 381793 h 531895"/>
              <a:gd name="connsiteX10" fmla="*/ 3082 w 604256"/>
              <a:gd name="connsiteY10" fmla="*/ 346793 h 531895"/>
              <a:gd name="connsiteX11" fmla="*/ 18335 w 604256"/>
              <a:gd name="connsiteY11" fmla="*/ 334272 h 531895"/>
              <a:gd name="connsiteX12" fmla="*/ 18335 w 604256"/>
              <a:gd name="connsiteY12" fmla="*/ 233364 h 531895"/>
              <a:gd name="connsiteX13" fmla="*/ 37988 w 604256"/>
              <a:gd name="connsiteY13" fmla="*/ 235341 h 531895"/>
              <a:gd name="connsiteX14" fmla="*/ 302130 w 604256"/>
              <a:gd name="connsiteY14" fmla="*/ 375925 h 531895"/>
              <a:gd name="connsiteX15" fmla="*/ 566126 w 604256"/>
              <a:gd name="connsiteY15" fmla="*/ 235341 h 531895"/>
              <a:gd name="connsiteX16" fmla="*/ 601178 w 604256"/>
              <a:gd name="connsiteY16" fmla="*/ 245885 h 531895"/>
              <a:gd name="connsiteX17" fmla="*/ 590619 w 604256"/>
              <a:gd name="connsiteY17" fmla="*/ 280885 h 531895"/>
              <a:gd name="connsiteX18" fmla="*/ 314303 w 604256"/>
              <a:gd name="connsiteY18" fmla="*/ 428058 h 531895"/>
              <a:gd name="connsiteX19" fmla="*/ 302130 w 604256"/>
              <a:gd name="connsiteY19" fmla="*/ 430987 h 531895"/>
              <a:gd name="connsiteX20" fmla="*/ 289957 w 604256"/>
              <a:gd name="connsiteY20" fmla="*/ 428058 h 531895"/>
              <a:gd name="connsiteX21" fmla="*/ 13641 w 604256"/>
              <a:gd name="connsiteY21" fmla="*/ 280885 h 531895"/>
              <a:gd name="connsiteX22" fmla="*/ 3082 w 604256"/>
              <a:gd name="connsiteY22" fmla="*/ 245885 h 531895"/>
              <a:gd name="connsiteX23" fmla="*/ 18335 w 604256"/>
              <a:gd name="connsiteY23" fmla="*/ 233364 h 531895"/>
              <a:gd name="connsiteX24" fmla="*/ 291571 w 604256"/>
              <a:gd name="connsiteY24" fmla="*/ 2196 h 531895"/>
              <a:gd name="connsiteX25" fmla="*/ 312689 w 604256"/>
              <a:gd name="connsiteY25" fmla="*/ 2196 h 531895"/>
              <a:gd name="connsiteX26" fmla="*/ 588846 w 604256"/>
              <a:gd name="connsiteY26" fmla="*/ 125214 h 531895"/>
              <a:gd name="connsiteX27" fmla="*/ 604245 w 604256"/>
              <a:gd name="connsiteY27" fmla="*/ 147914 h 531895"/>
              <a:gd name="connsiteX28" fmla="*/ 590605 w 604256"/>
              <a:gd name="connsiteY28" fmla="*/ 171639 h 531895"/>
              <a:gd name="connsiteX29" fmla="*/ 314303 w 604256"/>
              <a:gd name="connsiteY29" fmla="*/ 318676 h 531895"/>
              <a:gd name="connsiteX30" fmla="*/ 302130 w 604256"/>
              <a:gd name="connsiteY30" fmla="*/ 321751 h 531895"/>
              <a:gd name="connsiteX31" fmla="*/ 289957 w 604256"/>
              <a:gd name="connsiteY31" fmla="*/ 318676 h 531895"/>
              <a:gd name="connsiteX32" fmla="*/ 13654 w 604256"/>
              <a:gd name="connsiteY32" fmla="*/ 171639 h 531895"/>
              <a:gd name="connsiteX33" fmla="*/ 15 w 604256"/>
              <a:gd name="connsiteY33" fmla="*/ 147914 h 531895"/>
              <a:gd name="connsiteX34" fmla="*/ 15414 w 604256"/>
              <a:gd name="connsiteY34" fmla="*/ 125214 h 5318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604256" h="531895">
                <a:moveTo>
                  <a:pt x="18335" y="334272"/>
                </a:moveTo>
                <a:cubicBezTo>
                  <a:pt x="24642" y="332369"/>
                  <a:pt x="31682" y="332881"/>
                  <a:pt x="37988" y="336249"/>
                </a:cubicBezTo>
                <a:lnTo>
                  <a:pt x="302130" y="476833"/>
                </a:lnTo>
                <a:lnTo>
                  <a:pt x="566126" y="336249"/>
                </a:lnTo>
                <a:cubicBezTo>
                  <a:pt x="578739" y="329513"/>
                  <a:pt x="594432" y="334199"/>
                  <a:pt x="601178" y="346793"/>
                </a:cubicBezTo>
                <a:cubicBezTo>
                  <a:pt x="607925" y="359387"/>
                  <a:pt x="603085" y="375056"/>
                  <a:pt x="590619" y="381793"/>
                </a:cubicBezTo>
                <a:lnTo>
                  <a:pt x="314303" y="528820"/>
                </a:lnTo>
                <a:cubicBezTo>
                  <a:pt x="310490" y="530870"/>
                  <a:pt x="306383" y="531895"/>
                  <a:pt x="302130" y="531895"/>
                </a:cubicBezTo>
                <a:cubicBezTo>
                  <a:pt x="297877" y="531895"/>
                  <a:pt x="293770" y="530870"/>
                  <a:pt x="289957" y="528820"/>
                </a:cubicBezTo>
                <a:lnTo>
                  <a:pt x="13641" y="381793"/>
                </a:lnTo>
                <a:cubicBezTo>
                  <a:pt x="1028" y="375056"/>
                  <a:pt x="-3665" y="359387"/>
                  <a:pt x="3082" y="346793"/>
                </a:cubicBezTo>
                <a:cubicBezTo>
                  <a:pt x="6455" y="340496"/>
                  <a:pt x="12028" y="336176"/>
                  <a:pt x="18335" y="334272"/>
                </a:cubicBezTo>
                <a:close/>
                <a:moveTo>
                  <a:pt x="18335" y="233364"/>
                </a:moveTo>
                <a:cubicBezTo>
                  <a:pt x="24642" y="231461"/>
                  <a:pt x="31682" y="231973"/>
                  <a:pt x="37988" y="235341"/>
                </a:cubicBezTo>
                <a:lnTo>
                  <a:pt x="302130" y="375925"/>
                </a:lnTo>
                <a:lnTo>
                  <a:pt x="566126" y="235341"/>
                </a:lnTo>
                <a:cubicBezTo>
                  <a:pt x="578739" y="228605"/>
                  <a:pt x="594432" y="233291"/>
                  <a:pt x="601178" y="245885"/>
                </a:cubicBezTo>
                <a:cubicBezTo>
                  <a:pt x="607925" y="258479"/>
                  <a:pt x="603085" y="274148"/>
                  <a:pt x="590619" y="280885"/>
                </a:cubicBezTo>
                <a:lnTo>
                  <a:pt x="314303" y="428058"/>
                </a:lnTo>
                <a:cubicBezTo>
                  <a:pt x="310490" y="430108"/>
                  <a:pt x="306383" y="430987"/>
                  <a:pt x="302130" y="430987"/>
                </a:cubicBezTo>
                <a:cubicBezTo>
                  <a:pt x="297877" y="430987"/>
                  <a:pt x="293770" y="430108"/>
                  <a:pt x="289957" y="428058"/>
                </a:cubicBezTo>
                <a:lnTo>
                  <a:pt x="13641" y="280885"/>
                </a:lnTo>
                <a:cubicBezTo>
                  <a:pt x="1028" y="274148"/>
                  <a:pt x="-3665" y="258479"/>
                  <a:pt x="3082" y="245885"/>
                </a:cubicBezTo>
                <a:cubicBezTo>
                  <a:pt x="6455" y="239588"/>
                  <a:pt x="12028" y="235268"/>
                  <a:pt x="18335" y="233364"/>
                </a:cubicBezTo>
                <a:close/>
                <a:moveTo>
                  <a:pt x="291571" y="2196"/>
                </a:moveTo>
                <a:cubicBezTo>
                  <a:pt x="298317" y="-733"/>
                  <a:pt x="305943" y="-733"/>
                  <a:pt x="312689" y="2196"/>
                </a:cubicBezTo>
                <a:lnTo>
                  <a:pt x="588846" y="125214"/>
                </a:lnTo>
                <a:cubicBezTo>
                  <a:pt x="597938" y="129315"/>
                  <a:pt x="603805" y="138102"/>
                  <a:pt x="604245" y="147914"/>
                </a:cubicBezTo>
                <a:cubicBezTo>
                  <a:pt x="604538" y="157726"/>
                  <a:pt x="599258" y="166953"/>
                  <a:pt x="590605" y="171639"/>
                </a:cubicBezTo>
                <a:lnTo>
                  <a:pt x="314303" y="318676"/>
                </a:lnTo>
                <a:cubicBezTo>
                  <a:pt x="310489" y="320726"/>
                  <a:pt x="306383" y="321751"/>
                  <a:pt x="302130" y="321751"/>
                </a:cubicBezTo>
                <a:cubicBezTo>
                  <a:pt x="297877" y="321751"/>
                  <a:pt x="293771" y="320726"/>
                  <a:pt x="289957" y="318676"/>
                </a:cubicBezTo>
                <a:lnTo>
                  <a:pt x="13654" y="171639"/>
                </a:lnTo>
                <a:cubicBezTo>
                  <a:pt x="5002" y="166953"/>
                  <a:pt x="-278" y="157726"/>
                  <a:pt x="15" y="147914"/>
                </a:cubicBezTo>
                <a:cubicBezTo>
                  <a:pt x="309" y="138102"/>
                  <a:pt x="6322" y="129315"/>
                  <a:pt x="15414" y="125214"/>
                </a:cubicBezTo>
                <a:close/>
              </a:path>
            </a:pathLst>
          </a:custGeom>
          <a:solidFill>
            <a:schemeClr val="tx1">
              <a:lumMod val="50000"/>
              <a:lumOff val="50000"/>
            </a:schemeClr>
          </a:solidFill>
          <a:ln w="3175">
            <a:noFill/>
            <a:prstDash val="solid"/>
            <a:roun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defPPr>
              <a:defRPr lang="zh-CN"/>
            </a:defPPr>
            <a:lvl1pPr marL="0" algn="l" defTabSz="914400" rtl="0" eaLnBrk="1" latinLnBrk="0" hangingPunct="1">
              <a:defRPr sz="1800" kern="1200">
                <a:solidFill>
                  <a:schemeClr val="lt1"/>
                </a:solidFill>
              </a:defRPr>
            </a:lvl1pPr>
            <a:lvl2pPr marL="457200" algn="l" defTabSz="914400" rtl="0" eaLnBrk="1" latinLnBrk="0" hangingPunct="1">
              <a:defRPr sz="1800" kern="1200">
                <a:solidFill>
                  <a:schemeClr val="lt1"/>
                </a:solidFill>
              </a:defRPr>
            </a:lvl2pPr>
            <a:lvl3pPr marL="914400" algn="l" defTabSz="914400" rtl="0" eaLnBrk="1" latinLnBrk="0" hangingPunct="1">
              <a:defRPr sz="1800" kern="1200">
                <a:solidFill>
                  <a:schemeClr val="lt1"/>
                </a:solidFill>
              </a:defRPr>
            </a:lvl3pPr>
            <a:lvl4pPr marL="1371600" algn="l" defTabSz="914400" rtl="0" eaLnBrk="1" latinLnBrk="0" hangingPunct="1">
              <a:defRPr sz="1800" kern="1200">
                <a:solidFill>
                  <a:schemeClr val="lt1"/>
                </a:solidFill>
              </a:defRPr>
            </a:lvl4pPr>
            <a:lvl5pPr marL="1828800" algn="l" defTabSz="914400" rtl="0" eaLnBrk="1" latinLnBrk="0" hangingPunct="1">
              <a:defRPr sz="1800" kern="1200">
                <a:solidFill>
                  <a:schemeClr val="lt1"/>
                </a:solidFill>
              </a:defRPr>
            </a:lvl5pPr>
            <a:lvl6pPr marL="2286000" algn="l" defTabSz="914400" rtl="0" eaLnBrk="1" latinLnBrk="0" hangingPunct="1">
              <a:defRPr sz="1800" kern="1200">
                <a:solidFill>
                  <a:schemeClr val="lt1"/>
                </a:solidFill>
              </a:defRPr>
            </a:lvl6pPr>
            <a:lvl7pPr marL="2743200" algn="l" defTabSz="914400" rtl="0" eaLnBrk="1" latinLnBrk="0" hangingPunct="1">
              <a:defRPr sz="1800" kern="1200">
                <a:solidFill>
                  <a:schemeClr val="lt1"/>
                </a:solidFill>
              </a:defRPr>
            </a:lvl7pPr>
            <a:lvl8pPr marL="3200400" algn="l" defTabSz="914400" rtl="0" eaLnBrk="1" latinLnBrk="0" hangingPunct="1">
              <a:defRPr sz="1800" kern="1200">
                <a:solidFill>
                  <a:schemeClr val="lt1"/>
                </a:solidFill>
              </a:defRPr>
            </a:lvl8pPr>
            <a:lvl9pPr marL="3657600" algn="l" defTabSz="914400" rtl="0" eaLnBrk="1" latinLnBrk="0" hangingPunct="1">
              <a:defRPr sz="1800" kern="1200">
                <a:solidFill>
                  <a:schemeClr val="lt1"/>
                </a:solidFill>
              </a:defRPr>
            </a:lvl9pPr>
          </a:lstStyle>
          <a:p>
            <a:pPr algn="ctr" defTabSz="914400"/>
            <a:endParaRPr lang="en-US" altLang="zh-CN" sz="2000" b="1" i="1">
              <a:solidFill>
                <a:schemeClr val="tx1"/>
              </a:solidFill>
            </a:endParaRPr>
          </a:p>
        </p:txBody>
      </p:sp>
      <p:sp>
        <p:nvSpPr>
          <p:cNvPr id="25" name="矩形 24"/>
          <p:cNvSpPr/>
          <p:nvPr/>
        </p:nvSpPr>
        <p:spPr>
          <a:xfrm>
            <a:off x="7922693" y="2385274"/>
            <a:ext cx="3483610" cy="397510"/>
          </a:xfrm>
          <a:prstGeom prst="rect">
            <a:avLst/>
          </a:prstGeom>
        </p:spPr>
        <p:txBody>
          <a:bodyPr wrap="none" lIns="91431" tIns="45716" rIns="91431" bIns="45716">
            <a:spAutoFit/>
          </a:bodyPr>
          <a:lstStyle/>
          <a:p>
            <a:pPr algn="ctr"/>
            <a:r>
              <a:rPr lang="zh-CN" altLang="en-US" sz="2000" dirty="0">
                <a:solidFill>
                  <a:schemeClr val="tx1">
                    <a:lumMod val="75000"/>
                    <a:lumOff val="25000"/>
                  </a:schemeClr>
                </a:solidFill>
                <a:latin typeface="方正粗黑宋简体" panose="02000000000000000000" charset="-122"/>
                <a:ea typeface="方正粗黑宋简体" panose="02000000000000000000" charset="-122"/>
              </a:rPr>
              <a:t>建立重大案件报告和通报制度</a:t>
            </a:r>
            <a:endParaRPr lang="zh-CN" altLang="en-US" sz="2000" dirty="0">
              <a:solidFill>
                <a:schemeClr val="tx1">
                  <a:lumMod val="75000"/>
                  <a:lumOff val="25000"/>
                </a:schemeClr>
              </a:solidFill>
              <a:latin typeface="方正粗黑宋简体" panose="02000000000000000000" charset="-122"/>
              <a:ea typeface="方正粗黑宋简体" panose="02000000000000000000" charset="-122"/>
            </a:endParaRPr>
          </a:p>
        </p:txBody>
      </p:sp>
      <p:sp>
        <p:nvSpPr>
          <p:cNvPr id="27" name="矩形 26"/>
          <p:cNvSpPr/>
          <p:nvPr/>
        </p:nvSpPr>
        <p:spPr>
          <a:xfrm>
            <a:off x="793696" y="2384816"/>
            <a:ext cx="3483610" cy="397510"/>
          </a:xfrm>
          <a:prstGeom prst="rect">
            <a:avLst/>
          </a:prstGeom>
        </p:spPr>
        <p:txBody>
          <a:bodyPr wrap="none" lIns="91431" tIns="45716" rIns="91431" bIns="45716">
            <a:spAutoFit/>
          </a:bodyPr>
          <a:lstStyle/>
          <a:p>
            <a:pPr algn="r"/>
            <a:r>
              <a:rPr lang="zh-CN" altLang="en-US" sz="2000" dirty="0">
                <a:solidFill>
                  <a:schemeClr val="tx1">
                    <a:lumMod val="75000"/>
                    <a:lumOff val="25000"/>
                  </a:schemeClr>
                </a:solidFill>
                <a:latin typeface="方正粗黑宋简体" panose="02000000000000000000" charset="-122"/>
                <a:ea typeface="方正粗黑宋简体" panose="02000000000000000000" charset="-122"/>
              </a:rPr>
              <a:t>健全高校法治工作的组织领导</a:t>
            </a:r>
            <a:endParaRPr lang="zh-CN" altLang="en-US" sz="2000" b="1" dirty="0">
              <a:solidFill>
                <a:schemeClr val="tx1">
                  <a:lumMod val="75000"/>
                  <a:lumOff val="25000"/>
                </a:schemeClr>
              </a:solidFill>
              <a:latin typeface="方正粗黑宋简体" panose="02000000000000000000" charset="-122"/>
              <a:ea typeface="方正粗黑宋简体" panose="02000000000000000000" charset="-122"/>
            </a:endParaRPr>
          </a:p>
        </p:txBody>
      </p:sp>
      <p:sp>
        <p:nvSpPr>
          <p:cNvPr id="31" name="矩形 30"/>
          <p:cNvSpPr/>
          <p:nvPr/>
        </p:nvSpPr>
        <p:spPr>
          <a:xfrm>
            <a:off x="7868521" y="4952684"/>
            <a:ext cx="3229610" cy="397510"/>
          </a:xfrm>
          <a:prstGeom prst="rect">
            <a:avLst/>
          </a:prstGeom>
        </p:spPr>
        <p:txBody>
          <a:bodyPr wrap="none" lIns="91431" tIns="45716" rIns="91431" bIns="45716">
            <a:spAutoFit/>
          </a:bodyPr>
          <a:lstStyle/>
          <a:p>
            <a:pPr algn="r"/>
            <a:r>
              <a:rPr lang="zh-CN" altLang="en-US" sz="2000" dirty="0">
                <a:solidFill>
                  <a:schemeClr val="tx1">
                    <a:lumMod val="75000"/>
                    <a:lumOff val="25000"/>
                  </a:schemeClr>
                </a:solidFill>
                <a:latin typeface="方正粗黑宋简体" panose="02000000000000000000" charset="-122"/>
                <a:ea typeface="方正粗黑宋简体" panose="02000000000000000000" charset="-122"/>
              </a:rPr>
              <a:t>建立高校法律文书清单制度</a:t>
            </a:r>
            <a:endParaRPr lang="zh-CN" altLang="en-US" sz="2000" dirty="0">
              <a:solidFill>
                <a:schemeClr val="tx1">
                  <a:lumMod val="75000"/>
                  <a:lumOff val="25000"/>
                </a:schemeClr>
              </a:solidFill>
              <a:latin typeface="方正粗黑宋简体" panose="02000000000000000000" charset="-122"/>
              <a:ea typeface="方正粗黑宋简体" panose="02000000000000000000" charset="-122"/>
            </a:endParaRPr>
          </a:p>
        </p:txBody>
      </p:sp>
      <p:sp>
        <p:nvSpPr>
          <p:cNvPr id="33" name="矩形 32"/>
          <p:cNvSpPr/>
          <p:nvPr/>
        </p:nvSpPr>
        <p:spPr>
          <a:xfrm>
            <a:off x="793696" y="4952756"/>
            <a:ext cx="3483610" cy="397510"/>
          </a:xfrm>
          <a:prstGeom prst="rect">
            <a:avLst/>
          </a:prstGeom>
        </p:spPr>
        <p:txBody>
          <a:bodyPr wrap="none" lIns="91431" tIns="45716" rIns="91431" bIns="45716">
            <a:spAutoFit/>
          </a:bodyPr>
          <a:p>
            <a:pPr algn="r"/>
            <a:r>
              <a:rPr lang="zh-CN" altLang="en-US" sz="2000" dirty="0">
                <a:solidFill>
                  <a:schemeClr val="tx1">
                    <a:lumMod val="75000"/>
                    <a:lumOff val="25000"/>
                  </a:schemeClr>
                </a:solidFill>
                <a:latin typeface="方正粗黑宋简体" panose="02000000000000000000" charset="-122"/>
                <a:ea typeface="方正粗黑宋简体" panose="02000000000000000000" charset="-122"/>
              </a:rPr>
              <a:t>探索建立高校总法律顾问制度</a:t>
            </a:r>
            <a:endParaRPr lang="zh-CN" altLang="en-US" sz="2000" dirty="0">
              <a:solidFill>
                <a:schemeClr val="tx1">
                  <a:lumMod val="75000"/>
                  <a:lumOff val="25000"/>
                </a:schemeClr>
              </a:solidFill>
              <a:latin typeface="方正粗黑宋简体" panose="02000000000000000000" charset="-122"/>
              <a:ea typeface="方正粗黑宋简体" panose="02000000000000000000" charset="-122"/>
            </a:endParaRPr>
          </a:p>
        </p:txBody>
      </p:sp>
    </p:spTree>
  </p:cSld>
  <p:clrMapOvr>
    <a:masterClrMapping/>
  </p:clrMapOvr>
  <mc:AlternateContent xmlns:mc="http://schemas.openxmlformats.org/markup-compatibility/2006">
    <mc:Choice xmlns:p14="http://schemas.microsoft.com/office/powerpoint/2010/main" Requires="p14">
      <p:transition spd="slow" p14:dur="2000" advTm="3000"/>
    </mc:Choice>
    <mc:Fallback>
      <p:transition spd="slow" advTm="300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heckerboard(across)">
                                      <p:cBhvr>
                                        <p:cTn id="7" dur="500"/>
                                        <p:tgtEl>
                                          <p:spTgt spid="3"/>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checkerboard(across)">
                                      <p:cBhvr>
                                        <p:cTn id="10" dur="500"/>
                                        <p:tgtEl>
                                          <p:spTgt spid="4"/>
                                        </p:tgtEl>
                                      </p:cBhvr>
                                    </p:animEffect>
                                  </p:childTnLst>
                                </p:cTn>
                              </p:par>
                              <p:par>
                                <p:cTn id="11" presetID="5" presetClass="entr" presetSubtype="10" fill="hold"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checkerboard(across)">
                                      <p:cBhvr>
                                        <p:cTn id="13" dur="500"/>
                                        <p:tgtEl>
                                          <p:spTgt spid="5"/>
                                        </p:tgtEl>
                                      </p:cBhvr>
                                    </p:animEffect>
                                  </p:childTnLst>
                                </p:cTn>
                              </p:par>
                              <p:par>
                                <p:cTn id="14" presetID="5" presetClass="entr" presetSubtype="10" fill="hold"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checkerboard(across)">
                                      <p:cBhvr>
                                        <p:cTn id="16" dur="500"/>
                                        <p:tgtEl>
                                          <p:spTgt spid="6"/>
                                        </p:tgtEl>
                                      </p:cBhvr>
                                    </p:animEffect>
                                  </p:childTnLst>
                                </p:cTn>
                              </p:par>
                              <p:par>
                                <p:cTn id="17" presetID="5" presetClass="entr" presetSubtype="10" fill="hold" nodeType="with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checkerboard(across)">
                                      <p:cBhvr>
                                        <p:cTn id="19" dur="500"/>
                                        <p:tgtEl>
                                          <p:spTgt spid="7"/>
                                        </p:tgtEl>
                                      </p:cBhvr>
                                    </p:animEffect>
                                  </p:childTnLst>
                                </p:cTn>
                              </p:par>
                              <p:par>
                                <p:cTn id="20" presetID="5" presetClass="entr" presetSubtype="10" fill="hold" nodeType="with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checkerboard(across)">
                                      <p:cBhvr>
                                        <p:cTn id="22" dur="500"/>
                                        <p:tgtEl>
                                          <p:spTgt spid="8"/>
                                        </p:tgtEl>
                                      </p:cBhvr>
                                    </p:animEffect>
                                  </p:childTnLst>
                                </p:cTn>
                              </p:par>
                              <p:par>
                                <p:cTn id="23" presetID="5" presetClass="entr" presetSubtype="10" fill="hold" nodeType="with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checkerboard(across)">
                                      <p:cBhvr>
                                        <p:cTn id="25" dur="500"/>
                                        <p:tgtEl>
                                          <p:spTgt spid="9"/>
                                        </p:tgtEl>
                                      </p:cBhvr>
                                    </p:animEffect>
                                  </p:childTnLst>
                                </p:cTn>
                              </p:par>
                              <p:par>
                                <p:cTn id="26" presetID="5" presetClass="entr" presetSubtype="10" fill="hold" nodeType="with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checkerboard(across)">
                                      <p:cBhvr>
                                        <p:cTn id="28" dur="500"/>
                                        <p:tgtEl>
                                          <p:spTgt spid="10"/>
                                        </p:tgtEl>
                                      </p:cBhvr>
                                    </p:animEffect>
                                  </p:childTnLst>
                                </p:cTn>
                              </p:par>
                              <p:par>
                                <p:cTn id="29" presetID="5" presetClass="entr" presetSubtype="10" fill="hold" nodeType="with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checkerboard(across)">
                                      <p:cBhvr>
                                        <p:cTn id="31" dur="500"/>
                                        <p:tgtEl>
                                          <p:spTgt spid="11"/>
                                        </p:tgtEl>
                                      </p:cBhvr>
                                    </p:animEffect>
                                  </p:childTnLst>
                                </p:cTn>
                              </p:par>
                              <p:par>
                                <p:cTn id="32" presetID="5" presetClass="entr" presetSubtype="10" fill="hold" nodeType="withEffect">
                                  <p:stCondLst>
                                    <p:cond delay="0"/>
                                  </p:stCondLst>
                                  <p:childTnLst>
                                    <p:set>
                                      <p:cBhvr>
                                        <p:cTn id="33" dur="1" fill="hold">
                                          <p:stCondLst>
                                            <p:cond delay="0"/>
                                          </p:stCondLst>
                                        </p:cTn>
                                        <p:tgtEl>
                                          <p:spTgt spid="12"/>
                                        </p:tgtEl>
                                        <p:attrNameLst>
                                          <p:attrName>style.visibility</p:attrName>
                                        </p:attrNameLst>
                                      </p:cBhvr>
                                      <p:to>
                                        <p:strVal val="visible"/>
                                      </p:to>
                                    </p:set>
                                    <p:animEffect transition="in" filter="checkerboard(across)">
                                      <p:cBhvr>
                                        <p:cTn id="34" dur="500"/>
                                        <p:tgtEl>
                                          <p:spTgt spid="12"/>
                                        </p:tgtEl>
                                      </p:cBhvr>
                                    </p:animEffect>
                                  </p:childTnLst>
                                </p:cTn>
                              </p:par>
                              <p:par>
                                <p:cTn id="35" presetID="5" presetClass="entr" presetSubtype="10" fill="hold" grpId="0" nodeType="with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checkerboard(across)">
                                      <p:cBhvr>
                                        <p:cTn id="37" dur="500"/>
                                        <p:tgtEl>
                                          <p:spTgt spid="13"/>
                                        </p:tgtEl>
                                      </p:cBhvr>
                                    </p:animEffect>
                                  </p:childTnLst>
                                </p:cTn>
                              </p:par>
                              <p:par>
                                <p:cTn id="38" presetID="5" presetClass="entr" presetSubtype="10" fill="hold" grpId="0" nodeType="withEffect">
                                  <p:stCondLst>
                                    <p:cond delay="0"/>
                                  </p:stCondLst>
                                  <p:childTnLst>
                                    <p:set>
                                      <p:cBhvr>
                                        <p:cTn id="39" dur="1" fill="hold">
                                          <p:stCondLst>
                                            <p:cond delay="0"/>
                                          </p:stCondLst>
                                        </p:cTn>
                                        <p:tgtEl>
                                          <p:spTgt spid="14"/>
                                        </p:tgtEl>
                                        <p:attrNameLst>
                                          <p:attrName>style.visibility</p:attrName>
                                        </p:attrNameLst>
                                      </p:cBhvr>
                                      <p:to>
                                        <p:strVal val="visible"/>
                                      </p:to>
                                    </p:set>
                                    <p:animEffect transition="in" filter="checkerboard(across)">
                                      <p:cBhvr>
                                        <p:cTn id="40" dur="500"/>
                                        <p:tgtEl>
                                          <p:spTgt spid="14"/>
                                        </p:tgtEl>
                                      </p:cBhvr>
                                    </p:animEffect>
                                  </p:childTnLst>
                                </p:cTn>
                              </p:par>
                              <p:par>
                                <p:cTn id="41" presetID="5" presetClass="entr" presetSubtype="10" fill="hold" grpId="0" nodeType="withEffect">
                                  <p:stCondLst>
                                    <p:cond delay="0"/>
                                  </p:stCondLst>
                                  <p:childTnLst>
                                    <p:set>
                                      <p:cBhvr>
                                        <p:cTn id="42" dur="1" fill="hold">
                                          <p:stCondLst>
                                            <p:cond delay="0"/>
                                          </p:stCondLst>
                                        </p:cTn>
                                        <p:tgtEl>
                                          <p:spTgt spid="15"/>
                                        </p:tgtEl>
                                        <p:attrNameLst>
                                          <p:attrName>style.visibility</p:attrName>
                                        </p:attrNameLst>
                                      </p:cBhvr>
                                      <p:to>
                                        <p:strVal val="visible"/>
                                      </p:to>
                                    </p:set>
                                    <p:animEffect transition="in" filter="checkerboard(across)">
                                      <p:cBhvr>
                                        <p:cTn id="43" dur="500"/>
                                        <p:tgtEl>
                                          <p:spTgt spid="15"/>
                                        </p:tgtEl>
                                      </p:cBhvr>
                                    </p:animEffect>
                                  </p:childTnLst>
                                </p:cTn>
                              </p:par>
                              <p:par>
                                <p:cTn id="44" presetID="5" presetClass="entr" presetSubtype="10" fill="hold" grpId="0" nodeType="withEffect">
                                  <p:stCondLst>
                                    <p:cond delay="0"/>
                                  </p:stCondLst>
                                  <p:childTnLst>
                                    <p:set>
                                      <p:cBhvr>
                                        <p:cTn id="45" dur="1" fill="hold">
                                          <p:stCondLst>
                                            <p:cond delay="0"/>
                                          </p:stCondLst>
                                        </p:cTn>
                                        <p:tgtEl>
                                          <p:spTgt spid="16"/>
                                        </p:tgtEl>
                                        <p:attrNameLst>
                                          <p:attrName>style.visibility</p:attrName>
                                        </p:attrNameLst>
                                      </p:cBhvr>
                                      <p:to>
                                        <p:strVal val="visible"/>
                                      </p:to>
                                    </p:set>
                                    <p:animEffect transition="in" filter="checkerboard(across)">
                                      <p:cBhvr>
                                        <p:cTn id="46" dur="500"/>
                                        <p:tgtEl>
                                          <p:spTgt spid="16"/>
                                        </p:tgtEl>
                                      </p:cBhvr>
                                    </p:animEffect>
                                  </p:childTnLst>
                                </p:cTn>
                              </p:par>
                              <p:par>
                                <p:cTn id="47" presetID="5" presetClass="entr" presetSubtype="10" fill="hold" grpId="0" nodeType="withEffect">
                                  <p:stCondLst>
                                    <p:cond delay="0"/>
                                  </p:stCondLst>
                                  <p:childTnLst>
                                    <p:set>
                                      <p:cBhvr>
                                        <p:cTn id="48" dur="1" fill="hold">
                                          <p:stCondLst>
                                            <p:cond delay="0"/>
                                          </p:stCondLst>
                                        </p:cTn>
                                        <p:tgtEl>
                                          <p:spTgt spid="17"/>
                                        </p:tgtEl>
                                        <p:attrNameLst>
                                          <p:attrName>style.visibility</p:attrName>
                                        </p:attrNameLst>
                                      </p:cBhvr>
                                      <p:to>
                                        <p:strVal val="visible"/>
                                      </p:to>
                                    </p:set>
                                    <p:animEffect transition="in" filter="checkerboard(across)">
                                      <p:cBhvr>
                                        <p:cTn id="49" dur="500"/>
                                        <p:tgtEl>
                                          <p:spTgt spid="17"/>
                                        </p:tgtEl>
                                      </p:cBhvr>
                                    </p:animEffect>
                                  </p:childTnLst>
                                </p:cTn>
                              </p:par>
                              <p:par>
                                <p:cTn id="50" presetID="5" presetClass="entr" presetSubtype="10" fill="hold" grpId="0" nodeType="withEffect">
                                  <p:stCondLst>
                                    <p:cond delay="0"/>
                                  </p:stCondLst>
                                  <p:childTnLst>
                                    <p:set>
                                      <p:cBhvr>
                                        <p:cTn id="51" dur="1" fill="hold">
                                          <p:stCondLst>
                                            <p:cond delay="0"/>
                                          </p:stCondLst>
                                        </p:cTn>
                                        <p:tgtEl>
                                          <p:spTgt spid="18"/>
                                        </p:tgtEl>
                                        <p:attrNameLst>
                                          <p:attrName>style.visibility</p:attrName>
                                        </p:attrNameLst>
                                      </p:cBhvr>
                                      <p:to>
                                        <p:strVal val="visible"/>
                                      </p:to>
                                    </p:set>
                                    <p:animEffect transition="in" filter="checkerboard(across)">
                                      <p:cBhvr>
                                        <p:cTn id="52" dur="500"/>
                                        <p:tgtEl>
                                          <p:spTgt spid="18"/>
                                        </p:tgtEl>
                                      </p:cBhvr>
                                    </p:animEffect>
                                  </p:childTnLst>
                                </p:cTn>
                              </p:par>
                              <p:par>
                                <p:cTn id="53" presetID="5" presetClass="entr" presetSubtype="10" fill="hold" grpId="0" nodeType="withEffect">
                                  <p:stCondLst>
                                    <p:cond delay="0"/>
                                  </p:stCondLst>
                                  <p:childTnLst>
                                    <p:set>
                                      <p:cBhvr>
                                        <p:cTn id="54" dur="1" fill="hold">
                                          <p:stCondLst>
                                            <p:cond delay="0"/>
                                          </p:stCondLst>
                                        </p:cTn>
                                        <p:tgtEl>
                                          <p:spTgt spid="19"/>
                                        </p:tgtEl>
                                        <p:attrNameLst>
                                          <p:attrName>style.visibility</p:attrName>
                                        </p:attrNameLst>
                                      </p:cBhvr>
                                      <p:to>
                                        <p:strVal val="visible"/>
                                      </p:to>
                                    </p:set>
                                    <p:animEffect transition="in" filter="checkerboard(across)">
                                      <p:cBhvr>
                                        <p:cTn id="55" dur="500"/>
                                        <p:tgtEl>
                                          <p:spTgt spid="19"/>
                                        </p:tgtEl>
                                      </p:cBhvr>
                                    </p:animEffect>
                                  </p:childTnLst>
                                </p:cTn>
                              </p:par>
                              <p:par>
                                <p:cTn id="56" presetID="5" presetClass="entr" presetSubtype="10" fill="hold" grpId="0" nodeType="withEffect">
                                  <p:stCondLst>
                                    <p:cond delay="0"/>
                                  </p:stCondLst>
                                  <p:childTnLst>
                                    <p:set>
                                      <p:cBhvr>
                                        <p:cTn id="57" dur="1" fill="hold">
                                          <p:stCondLst>
                                            <p:cond delay="0"/>
                                          </p:stCondLst>
                                        </p:cTn>
                                        <p:tgtEl>
                                          <p:spTgt spid="20"/>
                                        </p:tgtEl>
                                        <p:attrNameLst>
                                          <p:attrName>style.visibility</p:attrName>
                                        </p:attrNameLst>
                                      </p:cBhvr>
                                      <p:to>
                                        <p:strVal val="visible"/>
                                      </p:to>
                                    </p:set>
                                    <p:animEffect transition="in" filter="checkerboard(across)">
                                      <p:cBhvr>
                                        <p:cTn id="58" dur="500"/>
                                        <p:tgtEl>
                                          <p:spTgt spid="20"/>
                                        </p:tgtEl>
                                      </p:cBhvr>
                                    </p:animEffect>
                                  </p:childTnLst>
                                </p:cTn>
                              </p:par>
                              <p:par>
                                <p:cTn id="59" presetID="5" presetClass="entr" presetSubtype="10" fill="hold" grpId="0" nodeType="withEffect">
                                  <p:stCondLst>
                                    <p:cond delay="0"/>
                                  </p:stCondLst>
                                  <p:childTnLst>
                                    <p:set>
                                      <p:cBhvr>
                                        <p:cTn id="60" dur="1" fill="hold">
                                          <p:stCondLst>
                                            <p:cond delay="0"/>
                                          </p:stCondLst>
                                        </p:cTn>
                                        <p:tgtEl>
                                          <p:spTgt spid="21"/>
                                        </p:tgtEl>
                                        <p:attrNameLst>
                                          <p:attrName>style.visibility</p:attrName>
                                        </p:attrNameLst>
                                      </p:cBhvr>
                                      <p:to>
                                        <p:strVal val="visible"/>
                                      </p:to>
                                    </p:set>
                                    <p:animEffect transition="in" filter="checkerboard(across)">
                                      <p:cBhvr>
                                        <p:cTn id="61" dur="500"/>
                                        <p:tgtEl>
                                          <p:spTgt spid="21"/>
                                        </p:tgtEl>
                                      </p:cBhvr>
                                    </p:animEffect>
                                  </p:childTnLst>
                                </p:cTn>
                              </p:par>
                              <p:par>
                                <p:cTn id="62" presetID="5" presetClass="entr" presetSubtype="10" fill="hold" grpId="0" nodeType="withEffect">
                                  <p:stCondLst>
                                    <p:cond delay="0"/>
                                  </p:stCondLst>
                                  <p:childTnLst>
                                    <p:set>
                                      <p:cBhvr>
                                        <p:cTn id="63" dur="1" fill="hold">
                                          <p:stCondLst>
                                            <p:cond delay="0"/>
                                          </p:stCondLst>
                                        </p:cTn>
                                        <p:tgtEl>
                                          <p:spTgt spid="22"/>
                                        </p:tgtEl>
                                        <p:attrNameLst>
                                          <p:attrName>style.visibility</p:attrName>
                                        </p:attrNameLst>
                                      </p:cBhvr>
                                      <p:to>
                                        <p:strVal val="visible"/>
                                      </p:to>
                                    </p:set>
                                    <p:animEffect transition="in" filter="checkerboard(across)">
                                      <p:cBhvr>
                                        <p:cTn id="64" dur="500"/>
                                        <p:tgtEl>
                                          <p:spTgt spid="22"/>
                                        </p:tgtEl>
                                      </p:cBhvr>
                                    </p:animEffect>
                                  </p:childTnLst>
                                </p:cTn>
                              </p:par>
                              <p:par>
                                <p:cTn id="65" presetID="5" presetClass="entr" presetSubtype="10" fill="hold" grpId="0" nodeType="withEffect">
                                  <p:stCondLst>
                                    <p:cond delay="0"/>
                                  </p:stCondLst>
                                  <p:childTnLst>
                                    <p:set>
                                      <p:cBhvr>
                                        <p:cTn id="66" dur="1" fill="hold">
                                          <p:stCondLst>
                                            <p:cond delay="0"/>
                                          </p:stCondLst>
                                        </p:cTn>
                                        <p:tgtEl>
                                          <p:spTgt spid="23"/>
                                        </p:tgtEl>
                                        <p:attrNameLst>
                                          <p:attrName>style.visibility</p:attrName>
                                        </p:attrNameLst>
                                      </p:cBhvr>
                                      <p:to>
                                        <p:strVal val="visible"/>
                                      </p:to>
                                    </p:set>
                                    <p:animEffect transition="in" filter="checkerboard(across)">
                                      <p:cBhvr>
                                        <p:cTn id="67" dur="500"/>
                                        <p:tgtEl>
                                          <p:spTgt spid="23"/>
                                        </p:tgtEl>
                                      </p:cBhvr>
                                    </p:animEffect>
                                  </p:childTnLst>
                                </p:cTn>
                              </p:par>
                              <p:par>
                                <p:cTn id="68" presetID="5" presetClass="entr" presetSubtype="10" fill="hold" grpId="0" nodeType="withEffect">
                                  <p:stCondLst>
                                    <p:cond delay="0"/>
                                  </p:stCondLst>
                                  <p:childTnLst>
                                    <p:set>
                                      <p:cBhvr>
                                        <p:cTn id="69" dur="1" fill="hold">
                                          <p:stCondLst>
                                            <p:cond delay="0"/>
                                          </p:stCondLst>
                                        </p:cTn>
                                        <p:tgtEl>
                                          <p:spTgt spid="24"/>
                                        </p:tgtEl>
                                        <p:attrNameLst>
                                          <p:attrName>style.visibility</p:attrName>
                                        </p:attrNameLst>
                                      </p:cBhvr>
                                      <p:to>
                                        <p:strVal val="visible"/>
                                      </p:to>
                                    </p:set>
                                    <p:animEffect transition="in" filter="checkerboard(across)">
                                      <p:cBhvr>
                                        <p:cTn id="70" dur="500"/>
                                        <p:tgtEl>
                                          <p:spTgt spid="24"/>
                                        </p:tgtEl>
                                      </p:cBhvr>
                                    </p:animEffect>
                                  </p:childTnLst>
                                </p:cTn>
                              </p:par>
                              <p:par>
                                <p:cTn id="71" presetID="5" presetClass="entr" presetSubtype="10" fill="hold" grpId="0" nodeType="withEffect">
                                  <p:stCondLst>
                                    <p:cond delay="0"/>
                                  </p:stCondLst>
                                  <p:childTnLst>
                                    <p:set>
                                      <p:cBhvr>
                                        <p:cTn id="72" dur="1" fill="hold">
                                          <p:stCondLst>
                                            <p:cond delay="0"/>
                                          </p:stCondLst>
                                        </p:cTn>
                                        <p:tgtEl>
                                          <p:spTgt spid="25"/>
                                        </p:tgtEl>
                                        <p:attrNameLst>
                                          <p:attrName>style.visibility</p:attrName>
                                        </p:attrNameLst>
                                      </p:cBhvr>
                                      <p:to>
                                        <p:strVal val="visible"/>
                                      </p:to>
                                    </p:set>
                                    <p:animEffect transition="in" filter="checkerboard(across)">
                                      <p:cBhvr>
                                        <p:cTn id="73" dur="500"/>
                                        <p:tgtEl>
                                          <p:spTgt spid="25"/>
                                        </p:tgtEl>
                                      </p:cBhvr>
                                    </p:animEffect>
                                  </p:childTnLst>
                                </p:cTn>
                              </p:par>
                              <p:par>
                                <p:cTn id="74" presetID="5" presetClass="entr" presetSubtype="10" fill="hold" grpId="0" nodeType="withEffect">
                                  <p:stCondLst>
                                    <p:cond delay="0"/>
                                  </p:stCondLst>
                                  <p:childTnLst>
                                    <p:set>
                                      <p:cBhvr>
                                        <p:cTn id="75" dur="1" fill="hold">
                                          <p:stCondLst>
                                            <p:cond delay="0"/>
                                          </p:stCondLst>
                                        </p:cTn>
                                        <p:tgtEl>
                                          <p:spTgt spid="27"/>
                                        </p:tgtEl>
                                        <p:attrNameLst>
                                          <p:attrName>style.visibility</p:attrName>
                                        </p:attrNameLst>
                                      </p:cBhvr>
                                      <p:to>
                                        <p:strVal val="visible"/>
                                      </p:to>
                                    </p:set>
                                    <p:animEffect transition="in" filter="checkerboard(across)">
                                      <p:cBhvr>
                                        <p:cTn id="76" dur="500"/>
                                        <p:tgtEl>
                                          <p:spTgt spid="27"/>
                                        </p:tgtEl>
                                      </p:cBhvr>
                                    </p:animEffect>
                                  </p:childTnLst>
                                </p:cTn>
                              </p:par>
                              <p:par>
                                <p:cTn id="77" presetID="5" presetClass="entr" presetSubtype="10" fill="hold" grpId="0" nodeType="withEffect">
                                  <p:stCondLst>
                                    <p:cond delay="0"/>
                                  </p:stCondLst>
                                  <p:childTnLst>
                                    <p:set>
                                      <p:cBhvr>
                                        <p:cTn id="78" dur="1" fill="hold">
                                          <p:stCondLst>
                                            <p:cond delay="0"/>
                                          </p:stCondLst>
                                        </p:cTn>
                                        <p:tgtEl>
                                          <p:spTgt spid="31"/>
                                        </p:tgtEl>
                                        <p:attrNameLst>
                                          <p:attrName>style.visibility</p:attrName>
                                        </p:attrNameLst>
                                      </p:cBhvr>
                                      <p:to>
                                        <p:strVal val="visible"/>
                                      </p:to>
                                    </p:set>
                                    <p:animEffect transition="in" filter="checkerboard(across)">
                                      <p:cBhvr>
                                        <p:cTn id="79" dur="500"/>
                                        <p:tgtEl>
                                          <p:spTgt spid="31"/>
                                        </p:tgtEl>
                                      </p:cBhvr>
                                    </p:animEffect>
                                  </p:childTnLst>
                                </p:cTn>
                              </p:par>
                              <p:par>
                                <p:cTn id="80" presetID="5" presetClass="entr" presetSubtype="10" fill="hold" grpId="0" nodeType="withEffect">
                                  <p:stCondLst>
                                    <p:cond delay="0"/>
                                  </p:stCondLst>
                                  <p:childTnLst>
                                    <p:set>
                                      <p:cBhvr>
                                        <p:cTn id="81" dur="1" fill="hold">
                                          <p:stCondLst>
                                            <p:cond delay="0"/>
                                          </p:stCondLst>
                                        </p:cTn>
                                        <p:tgtEl>
                                          <p:spTgt spid="33"/>
                                        </p:tgtEl>
                                        <p:attrNameLst>
                                          <p:attrName>style.visibility</p:attrName>
                                        </p:attrNameLst>
                                      </p:cBhvr>
                                      <p:to>
                                        <p:strVal val="visible"/>
                                      </p:to>
                                    </p:set>
                                    <p:animEffect transition="in" filter="checkerboard(across)">
                                      <p:cBhvr>
                                        <p:cTn id="82"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p:bldP spid="27" grpId="0"/>
      <p:bldP spid="31" grpId="0"/>
      <p:bldP spid="3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22300" y="165100"/>
            <a:ext cx="2621280" cy="460375"/>
          </a:xfrm>
          <a:prstGeom prst="rect">
            <a:avLst/>
          </a:prstGeom>
          <a:noFill/>
        </p:spPr>
        <p:txBody>
          <a:bodyPr wrap="none" rtlCol="0">
            <a:spAutoFit/>
          </a:bodyPr>
          <a:lstStyle/>
          <a:p>
            <a:pPr algn="l"/>
            <a:r>
              <a:rPr kumimoji="1" lang="zh-CN" altLang="en-US" sz="2400" dirty="0">
                <a:solidFill>
                  <a:srgbClr val="002060"/>
                </a:solidFill>
                <a:latin typeface="华康俪金黑W8" panose="020B0809000000000000" charset="-122"/>
                <a:ea typeface="华康俪金黑W8" panose="020B0809000000000000" charset="-122"/>
                <a:sym typeface="+mn-ea"/>
              </a:rPr>
              <a:t>主要内容和创新点</a:t>
            </a:r>
            <a:endParaRPr kumimoji="1" lang="en-US" altLang="zh-CN" sz="2400" dirty="0">
              <a:solidFill>
                <a:srgbClr val="002060"/>
              </a:solidFill>
              <a:latin typeface="+mj-ea"/>
            </a:endParaRPr>
          </a:p>
        </p:txBody>
      </p:sp>
      <p:sp>
        <p:nvSpPr>
          <p:cNvPr id="4" name="矩形 3"/>
          <p:cNvSpPr/>
          <p:nvPr/>
        </p:nvSpPr>
        <p:spPr>
          <a:xfrm>
            <a:off x="938864" y="2803022"/>
            <a:ext cx="39426" cy="1182779"/>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8565"/>
            <a:endParaRPr lang="zh-CN" altLang="en-US" sz="2400">
              <a:solidFill>
                <a:srgbClr val="080808"/>
              </a:solidFill>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8" name="矩形 7"/>
          <p:cNvSpPr/>
          <p:nvPr/>
        </p:nvSpPr>
        <p:spPr>
          <a:xfrm>
            <a:off x="5451917" y="2788417"/>
            <a:ext cx="39426" cy="1182779"/>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8565"/>
            <a:endParaRPr lang="zh-CN" altLang="en-US" sz="2400">
              <a:solidFill>
                <a:srgbClr val="080808"/>
              </a:solidFill>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11" name="矩形 10"/>
          <p:cNvSpPr/>
          <p:nvPr/>
        </p:nvSpPr>
        <p:spPr>
          <a:xfrm>
            <a:off x="1537970" y="2822575"/>
            <a:ext cx="2896870" cy="1113790"/>
          </a:xfrm>
          <a:prstGeom prst="rect">
            <a:avLst/>
          </a:prstGeom>
          <a:solidFill>
            <a:srgbClr val="0070C0"/>
          </a:solidFill>
          <a:ln>
            <a:noFill/>
          </a:ln>
          <a:effectLst>
            <a:outerShdw blurRad="101600" dist="762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8565"/>
            <a:r>
              <a:rPr lang="zh-CN" altLang="en-US" sz="2400">
                <a:solidFill>
                  <a:srgbClr val="FFFFFF"/>
                </a:solidFill>
                <a:latin typeface="Arial" panose="020B0604020202020204" pitchFamily="34" charset="0"/>
                <a:ea typeface="思源黑体 CN Regular" panose="020B0500000000000000" pitchFamily="34" charset="-122"/>
                <a:cs typeface="+mn-ea"/>
                <a:sym typeface="Arial" panose="020B0604020202020204" pitchFamily="34" charset="0"/>
              </a:rPr>
              <a:t>（一）</a:t>
            </a:r>
            <a:r>
              <a:rPr lang="zh-CN" altLang="en-US" sz="2400">
                <a:solidFill>
                  <a:srgbClr val="FFFFFF"/>
                </a:solidFill>
                <a:latin typeface="Arial" panose="020B0604020202020204" pitchFamily="34" charset="0"/>
                <a:ea typeface="思源黑体 CN Regular" panose="020B0500000000000000" pitchFamily="34" charset="-122"/>
                <a:cs typeface="+mn-ea"/>
                <a:sym typeface="+mn-ea"/>
              </a:rPr>
              <a:t>健全高校法治工作的组织领导</a:t>
            </a:r>
            <a:endParaRPr lang="zh-CN" altLang="en-US" sz="2400">
              <a:solidFill>
                <a:srgbClr val="FFFFFF"/>
              </a:solidFill>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12" name="Freeform 1120"/>
          <p:cNvSpPr>
            <a:spLocks noEditPoints="1"/>
          </p:cNvSpPr>
          <p:nvPr/>
        </p:nvSpPr>
        <p:spPr bwMode="auto">
          <a:xfrm>
            <a:off x="7105540" y="3760875"/>
            <a:ext cx="626806" cy="496179"/>
          </a:xfrm>
          <a:custGeom>
            <a:avLst/>
            <a:gdLst>
              <a:gd name="T0" fmla="*/ 2455 w 3573"/>
              <a:gd name="T1" fmla="*/ 579 h 2827"/>
              <a:gd name="T2" fmla="*/ 2600 w 3573"/>
              <a:gd name="T3" fmla="*/ 760 h 2827"/>
              <a:gd name="T4" fmla="*/ 2739 w 3573"/>
              <a:gd name="T5" fmla="*/ 1081 h 2827"/>
              <a:gd name="T6" fmla="*/ 2787 w 3573"/>
              <a:gd name="T7" fmla="*/ 1432 h 2827"/>
              <a:gd name="T8" fmla="*/ 2745 w 3573"/>
              <a:gd name="T9" fmla="*/ 1761 h 2827"/>
              <a:gd name="T10" fmla="*/ 2621 w 3573"/>
              <a:gd name="T11" fmla="*/ 2067 h 2827"/>
              <a:gd name="T12" fmla="*/ 2489 w 3573"/>
              <a:gd name="T13" fmla="*/ 2244 h 2827"/>
              <a:gd name="T14" fmla="*/ 2399 w 3573"/>
              <a:gd name="T15" fmla="*/ 2271 h 2827"/>
              <a:gd name="T16" fmla="*/ 2304 w 3573"/>
              <a:gd name="T17" fmla="*/ 2241 h 2827"/>
              <a:gd name="T18" fmla="*/ 2230 w 3573"/>
              <a:gd name="T19" fmla="*/ 2155 h 2827"/>
              <a:gd name="T20" fmla="*/ 2221 w 3573"/>
              <a:gd name="T21" fmla="*/ 2044 h 2827"/>
              <a:gd name="T22" fmla="*/ 2327 w 3573"/>
              <a:gd name="T23" fmla="*/ 1864 h 2827"/>
              <a:gd name="T24" fmla="*/ 2421 w 3573"/>
              <a:gd name="T25" fmla="*/ 1582 h 2827"/>
              <a:gd name="T26" fmla="*/ 2422 w 3573"/>
              <a:gd name="T27" fmla="*/ 1289 h 2827"/>
              <a:gd name="T28" fmla="*/ 2338 w 3573"/>
              <a:gd name="T29" fmla="*/ 1020 h 2827"/>
              <a:gd name="T30" fmla="*/ 2205 w 3573"/>
              <a:gd name="T31" fmla="*/ 815 h 2827"/>
              <a:gd name="T32" fmla="*/ 2191 w 3573"/>
              <a:gd name="T33" fmla="*/ 701 h 2827"/>
              <a:gd name="T34" fmla="*/ 2255 w 3573"/>
              <a:gd name="T35" fmla="*/ 602 h 2827"/>
              <a:gd name="T36" fmla="*/ 2350 w 3573"/>
              <a:gd name="T37" fmla="*/ 557 h 2827"/>
              <a:gd name="T38" fmla="*/ 1694 w 3573"/>
              <a:gd name="T39" fmla="*/ 195 h 2827"/>
              <a:gd name="T40" fmla="*/ 1776 w 3573"/>
              <a:gd name="T41" fmla="*/ 282 h 2827"/>
              <a:gd name="T42" fmla="*/ 1785 w 3573"/>
              <a:gd name="T43" fmla="*/ 2553 h 2827"/>
              <a:gd name="T44" fmla="*/ 1720 w 3573"/>
              <a:gd name="T45" fmla="*/ 2653 h 2827"/>
              <a:gd name="T46" fmla="*/ 1625 w 3573"/>
              <a:gd name="T47" fmla="*/ 2685 h 2827"/>
              <a:gd name="T48" fmla="*/ 1522 w 3573"/>
              <a:gd name="T49" fmla="*/ 2647 h 2827"/>
              <a:gd name="T50" fmla="*/ 99 w 3573"/>
              <a:gd name="T51" fmla="*/ 1903 h 2827"/>
              <a:gd name="T52" fmla="*/ 13 w 3573"/>
              <a:gd name="T53" fmla="*/ 1817 h 2827"/>
              <a:gd name="T54" fmla="*/ 3 w 3573"/>
              <a:gd name="T55" fmla="*/ 1078 h 2827"/>
              <a:gd name="T56" fmla="*/ 72 w 3573"/>
              <a:gd name="T57" fmla="*/ 976 h 2827"/>
              <a:gd name="T58" fmla="*/ 635 w 3573"/>
              <a:gd name="T59" fmla="*/ 949 h 2827"/>
              <a:gd name="T60" fmla="*/ 1605 w 3573"/>
              <a:gd name="T61" fmla="*/ 181 h 2827"/>
              <a:gd name="T62" fmla="*/ 2983 w 3573"/>
              <a:gd name="T63" fmla="*/ 11 h 2827"/>
              <a:gd name="T64" fmla="*/ 3118 w 3573"/>
              <a:gd name="T65" fmla="*/ 138 h 2827"/>
              <a:gd name="T66" fmla="*/ 3350 w 3573"/>
              <a:gd name="T67" fmla="*/ 499 h 2827"/>
              <a:gd name="T68" fmla="*/ 3503 w 3573"/>
              <a:gd name="T69" fmla="*/ 899 h 2827"/>
              <a:gd name="T70" fmla="*/ 3569 w 3573"/>
              <a:gd name="T71" fmla="*/ 1324 h 2827"/>
              <a:gd name="T72" fmla="*/ 3545 w 3573"/>
              <a:gd name="T73" fmla="*/ 1768 h 2827"/>
              <a:gd name="T74" fmla="*/ 3427 w 3573"/>
              <a:gd name="T75" fmla="*/ 2196 h 2827"/>
              <a:gd name="T76" fmla="*/ 3218 w 3573"/>
              <a:gd name="T77" fmla="*/ 2590 h 2827"/>
              <a:gd name="T78" fmla="*/ 3040 w 3573"/>
              <a:gd name="T79" fmla="*/ 2804 h 2827"/>
              <a:gd name="T80" fmla="*/ 2957 w 3573"/>
              <a:gd name="T81" fmla="*/ 2827 h 2827"/>
              <a:gd name="T82" fmla="*/ 2863 w 3573"/>
              <a:gd name="T83" fmla="*/ 2797 h 2827"/>
              <a:gd name="T84" fmla="*/ 2787 w 3573"/>
              <a:gd name="T85" fmla="*/ 2709 h 2827"/>
              <a:gd name="T86" fmla="*/ 2783 w 3573"/>
              <a:gd name="T87" fmla="*/ 2594 h 2827"/>
              <a:gd name="T88" fmla="*/ 2933 w 3573"/>
              <a:gd name="T89" fmla="*/ 2378 h 2827"/>
              <a:gd name="T90" fmla="*/ 3113 w 3573"/>
              <a:gd name="T91" fmla="*/ 2022 h 2827"/>
              <a:gd name="T92" fmla="*/ 3206 w 3573"/>
              <a:gd name="T93" fmla="*/ 1633 h 2827"/>
              <a:gd name="T94" fmla="*/ 3207 w 3573"/>
              <a:gd name="T95" fmla="*/ 1239 h 2827"/>
              <a:gd name="T96" fmla="*/ 3122 w 3573"/>
              <a:gd name="T97" fmla="*/ 866 h 2827"/>
              <a:gd name="T98" fmla="*/ 2957 w 3573"/>
              <a:gd name="T99" fmla="*/ 522 h 2827"/>
              <a:gd name="T100" fmla="*/ 2767 w 3573"/>
              <a:gd name="T101" fmla="*/ 269 h 2827"/>
              <a:gd name="T102" fmla="*/ 2744 w 3573"/>
              <a:gd name="T103" fmla="*/ 165 h 2827"/>
              <a:gd name="T104" fmla="*/ 2791 w 3573"/>
              <a:gd name="T105" fmla="*/ 70 h 2827"/>
              <a:gd name="T106" fmla="*/ 2878 w 3573"/>
              <a:gd name="T107" fmla="*/ 8 h 28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3573" h="2827">
                <a:moveTo>
                  <a:pt x="2378" y="555"/>
                </a:moveTo>
                <a:lnTo>
                  <a:pt x="2404" y="559"/>
                </a:lnTo>
                <a:lnTo>
                  <a:pt x="2431" y="567"/>
                </a:lnTo>
                <a:lnTo>
                  <a:pt x="2455" y="579"/>
                </a:lnTo>
                <a:lnTo>
                  <a:pt x="2476" y="595"/>
                </a:lnTo>
                <a:lnTo>
                  <a:pt x="2495" y="614"/>
                </a:lnTo>
                <a:lnTo>
                  <a:pt x="2551" y="686"/>
                </a:lnTo>
                <a:lnTo>
                  <a:pt x="2600" y="760"/>
                </a:lnTo>
                <a:lnTo>
                  <a:pt x="2643" y="837"/>
                </a:lnTo>
                <a:lnTo>
                  <a:pt x="2680" y="916"/>
                </a:lnTo>
                <a:lnTo>
                  <a:pt x="2713" y="998"/>
                </a:lnTo>
                <a:lnTo>
                  <a:pt x="2739" y="1081"/>
                </a:lnTo>
                <a:lnTo>
                  <a:pt x="2761" y="1166"/>
                </a:lnTo>
                <a:lnTo>
                  <a:pt x="2775" y="1253"/>
                </a:lnTo>
                <a:lnTo>
                  <a:pt x="2784" y="1342"/>
                </a:lnTo>
                <a:lnTo>
                  <a:pt x="2787" y="1432"/>
                </a:lnTo>
                <a:lnTo>
                  <a:pt x="2785" y="1516"/>
                </a:lnTo>
                <a:lnTo>
                  <a:pt x="2776" y="1598"/>
                </a:lnTo>
                <a:lnTo>
                  <a:pt x="2763" y="1681"/>
                </a:lnTo>
                <a:lnTo>
                  <a:pt x="2745" y="1761"/>
                </a:lnTo>
                <a:lnTo>
                  <a:pt x="2722" y="1840"/>
                </a:lnTo>
                <a:lnTo>
                  <a:pt x="2693" y="1918"/>
                </a:lnTo>
                <a:lnTo>
                  <a:pt x="2660" y="1993"/>
                </a:lnTo>
                <a:lnTo>
                  <a:pt x="2621" y="2067"/>
                </a:lnTo>
                <a:lnTo>
                  <a:pt x="2578" y="2137"/>
                </a:lnTo>
                <a:lnTo>
                  <a:pt x="2529" y="2206"/>
                </a:lnTo>
                <a:lnTo>
                  <a:pt x="2510" y="2226"/>
                </a:lnTo>
                <a:lnTo>
                  <a:pt x="2489" y="2244"/>
                </a:lnTo>
                <a:lnTo>
                  <a:pt x="2464" y="2257"/>
                </a:lnTo>
                <a:lnTo>
                  <a:pt x="2438" y="2267"/>
                </a:lnTo>
                <a:lnTo>
                  <a:pt x="2411" y="2271"/>
                </a:lnTo>
                <a:lnTo>
                  <a:pt x="2399" y="2271"/>
                </a:lnTo>
                <a:lnTo>
                  <a:pt x="2374" y="2269"/>
                </a:lnTo>
                <a:lnTo>
                  <a:pt x="2349" y="2263"/>
                </a:lnTo>
                <a:lnTo>
                  <a:pt x="2326" y="2254"/>
                </a:lnTo>
                <a:lnTo>
                  <a:pt x="2304" y="2241"/>
                </a:lnTo>
                <a:lnTo>
                  <a:pt x="2284" y="2224"/>
                </a:lnTo>
                <a:lnTo>
                  <a:pt x="2263" y="2202"/>
                </a:lnTo>
                <a:lnTo>
                  <a:pt x="2244" y="2180"/>
                </a:lnTo>
                <a:lnTo>
                  <a:pt x="2230" y="2155"/>
                </a:lnTo>
                <a:lnTo>
                  <a:pt x="2220" y="2128"/>
                </a:lnTo>
                <a:lnTo>
                  <a:pt x="2216" y="2099"/>
                </a:lnTo>
                <a:lnTo>
                  <a:pt x="2216" y="2071"/>
                </a:lnTo>
                <a:lnTo>
                  <a:pt x="2221" y="2044"/>
                </a:lnTo>
                <a:lnTo>
                  <a:pt x="2232" y="2017"/>
                </a:lnTo>
                <a:lnTo>
                  <a:pt x="2247" y="1992"/>
                </a:lnTo>
                <a:lnTo>
                  <a:pt x="2290" y="1929"/>
                </a:lnTo>
                <a:lnTo>
                  <a:pt x="2327" y="1864"/>
                </a:lnTo>
                <a:lnTo>
                  <a:pt x="2360" y="1796"/>
                </a:lnTo>
                <a:lnTo>
                  <a:pt x="2386" y="1727"/>
                </a:lnTo>
                <a:lnTo>
                  <a:pt x="2407" y="1655"/>
                </a:lnTo>
                <a:lnTo>
                  <a:pt x="2421" y="1582"/>
                </a:lnTo>
                <a:lnTo>
                  <a:pt x="2429" y="1507"/>
                </a:lnTo>
                <a:lnTo>
                  <a:pt x="2433" y="1432"/>
                </a:lnTo>
                <a:lnTo>
                  <a:pt x="2431" y="1359"/>
                </a:lnTo>
                <a:lnTo>
                  <a:pt x="2422" y="1289"/>
                </a:lnTo>
                <a:lnTo>
                  <a:pt x="2409" y="1219"/>
                </a:lnTo>
                <a:lnTo>
                  <a:pt x="2390" y="1151"/>
                </a:lnTo>
                <a:lnTo>
                  <a:pt x="2366" y="1085"/>
                </a:lnTo>
                <a:lnTo>
                  <a:pt x="2338" y="1020"/>
                </a:lnTo>
                <a:lnTo>
                  <a:pt x="2304" y="957"/>
                </a:lnTo>
                <a:lnTo>
                  <a:pt x="2266" y="898"/>
                </a:lnTo>
                <a:lnTo>
                  <a:pt x="2222" y="840"/>
                </a:lnTo>
                <a:lnTo>
                  <a:pt x="2205" y="815"/>
                </a:lnTo>
                <a:lnTo>
                  <a:pt x="2194" y="788"/>
                </a:lnTo>
                <a:lnTo>
                  <a:pt x="2187" y="759"/>
                </a:lnTo>
                <a:lnTo>
                  <a:pt x="2186" y="730"/>
                </a:lnTo>
                <a:lnTo>
                  <a:pt x="2191" y="701"/>
                </a:lnTo>
                <a:lnTo>
                  <a:pt x="2199" y="674"/>
                </a:lnTo>
                <a:lnTo>
                  <a:pt x="2213" y="648"/>
                </a:lnTo>
                <a:lnTo>
                  <a:pt x="2233" y="624"/>
                </a:lnTo>
                <a:lnTo>
                  <a:pt x="2255" y="602"/>
                </a:lnTo>
                <a:lnTo>
                  <a:pt x="2276" y="585"/>
                </a:lnTo>
                <a:lnTo>
                  <a:pt x="2299" y="571"/>
                </a:lnTo>
                <a:lnTo>
                  <a:pt x="2324" y="562"/>
                </a:lnTo>
                <a:lnTo>
                  <a:pt x="2350" y="557"/>
                </a:lnTo>
                <a:lnTo>
                  <a:pt x="2378" y="555"/>
                </a:lnTo>
                <a:close/>
                <a:moveTo>
                  <a:pt x="1635" y="180"/>
                </a:moveTo>
                <a:lnTo>
                  <a:pt x="1665" y="184"/>
                </a:lnTo>
                <a:lnTo>
                  <a:pt x="1694" y="195"/>
                </a:lnTo>
                <a:lnTo>
                  <a:pt x="1720" y="210"/>
                </a:lnTo>
                <a:lnTo>
                  <a:pt x="1743" y="231"/>
                </a:lnTo>
                <a:lnTo>
                  <a:pt x="1762" y="255"/>
                </a:lnTo>
                <a:lnTo>
                  <a:pt x="1776" y="282"/>
                </a:lnTo>
                <a:lnTo>
                  <a:pt x="1785" y="310"/>
                </a:lnTo>
                <a:lnTo>
                  <a:pt x="1787" y="341"/>
                </a:lnTo>
                <a:lnTo>
                  <a:pt x="1787" y="2523"/>
                </a:lnTo>
                <a:lnTo>
                  <a:pt x="1785" y="2553"/>
                </a:lnTo>
                <a:lnTo>
                  <a:pt x="1776" y="2583"/>
                </a:lnTo>
                <a:lnTo>
                  <a:pt x="1762" y="2610"/>
                </a:lnTo>
                <a:lnTo>
                  <a:pt x="1743" y="2634"/>
                </a:lnTo>
                <a:lnTo>
                  <a:pt x="1720" y="2653"/>
                </a:lnTo>
                <a:lnTo>
                  <a:pt x="1694" y="2670"/>
                </a:lnTo>
                <a:lnTo>
                  <a:pt x="1671" y="2678"/>
                </a:lnTo>
                <a:lnTo>
                  <a:pt x="1648" y="2683"/>
                </a:lnTo>
                <a:lnTo>
                  <a:pt x="1625" y="2685"/>
                </a:lnTo>
                <a:lnTo>
                  <a:pt x="1597" y="2683"/>
                </a:lnTo>
                <a:lnTo>
                  <a:pt x="1571" y="2675"/>
                </a:lnTo>
                <a:lnTo>
                  <a:pt x="1545" y="2663"/>
                </a:lnTo>
                <a:lnTo>
                  <a:pt x="1522" y="2647"/>
                </a:lnTo>
                <a:lnTo>
                  <a:pt x="635" y="1916"/>
                </a:lnTo>
                <a:lnTo>
                  <a:pt x="163" y="1916"/>
                </a:lnTo>
                <a:lnTo>
                  <a:pt x="130" y="1912"/>
                </a:lnTo>
                <a:lnTo>
                  <a:pt x="99" y="1903"/>
                </a:lnTo>
                <a:lnTo>
                  <a:pt x="72" y="1887"/>
                </a:lnTo>
                <a:lnTo>
                  <a:pt x="48" y="1868"/>
                </a:lnTo>
                <a:lnTo>
                  <a:pt x="27" y="1844"/>
                </a:lnTo>
                <a:lnTo>
                  <a:pt x="13" y="1817"/>
                </a:lnTo>
                <a:lnTo>
                  <a:pt x="3" y="1786"/>
                </a:lnTo>
                <a:lnTo>
                  <a:pt x="0" y="1754"/>
                </a:lnTo>
                <a:lnTo>
                  <a:pt x="0" y="1111"/>
                </a:lnTo>
                <a:lnTo>
                  <a:pt x="3" y="1078"/>
                </a:lnTo>
                <a:lnTo>
                  <a:pt x="13" y="1048"/>
                </a:lnTo>
                <a:lnTo>
                  <a:pt x="27" y="1019"/>
                </a:lnTo>
                <a:lnTo>
                  <a:pt x="48" y="995"/>
                </a:lnTo>
                <a:lnTo>
                  <a:pt x="72" y="976"/>
                </a:lnTo>
                <a:lnTo>
                  <a:pt x="99" y="961"/>
                </a:lnTo>
                <a:lnTo>
                  <a:pt x="130" y="952"/>
                </a:lnTo>
                <a:lnTo>
                  <a:pt x="163" y="949"/>
                </a:lnTo>
                <a:lnTo>
                  <a:pt x="635" y="949"/>
                </a:lnTo>
                <a:lnTo>
                  <a:pt x="1522" y="216"/>
                </a:lnTo>
                <a:lnTo>
                  <a:pt x="1547" y="199"/>
                </a:lnTo>
                <a:lnTo>
                  <a:pt x="1575" y="187"/>
                </a:lnTo>
                <a:lnTo>
                  <a:pt x="1605" y="181"/>
                </a:lnTo>
                <a:lnTo>
                  <a:pt x="1635" y="180"/>
                </a:lnTo>
                <a:close/>
                <a:moveTo>
                  <a:pt x="2931" y="0"/>
                </a:moveTo>
                <a:lnTo>
                  <a:pt x="2957" y="4"/>
                </a:lnTo>
                <a:lnTo>
                  <a:pt x="2983" y="11"/>
                </a:lnTo>
                <a:lnTo>
                  <a:pt x="3007" y="22"/>
                </a:lnTo>
                <a:lnTo>
                  <a:pt x="3028" y="37"/>
                </a:lnTo>
                <a:lnTo>
                  <a:pt x="3048" y="55"/>
                </a:lnTo>
                <a:lnTo>
                  <a:pt x="3118" y="138"/>
                </a:lnTo>
                <a:lnTo>
                  <a:pt x="3183" y="224"/>
                </a:lnTo>
                <a:lnTo>
                  <a:pt x="3244" y="313"/>
                </a:lnTo>
                <a:lnTo>
                  <a:pt x="3300" y="406"/>
                </a:lnTo>
                <a:lnTo>
                  <a:pt x="3350" y="499"/>
                </a:lnTo>
                <a:lnTo>
                  <a:pt x="3396" y="597"/>
                </a:lnTo>
                <a:lnTo>
                  <a:pt x="3437" y="696"/>
                </a:lnTo>
                <a:lnTo>
                  <a:pt x="3472" y="797"/>
                </a:lnTo>
                <a:lnTo>
                  <a:pt x="3503" y="899"/>
                </a:lnTo>
                <a:lnTo>
                  <a:pt x="3528" y="1003"/>
                </a:lnTo>
                <a:lnTo>
                  <a:pt x="3548" y="1108"/>
                </a:lnTo>
                <a:lnTo>
                  <a:pt x="3562" y="1216"/>
                </a:lnTo>
                <a:lnTo>
                  <a:pt x="3569" y="1324"/>
                </a:lnTo>
                <a:lnTo>
                  <a:pt x="3573" y="1432"/>
                </a:lnTo>
                <a:lnTo>
                  <a:pt x="3569" y="1545"/>
                </a:lnTo>
                <a:lnTo>
                  <a:pt x="3561" y="1656"/>
                </a:lnTo>
                <a:lnTo>
                  <a:pt x="3545" y="1768"/>
                </a:lnTo>
                <a:lnTo>
                  <a:pt x="3524" y="1877"/>
                </a:lnTo>
                <a:lnTo>
                  <a:pt x="3497" y="1985"/>
                </a:lnTo>
                <a:lnTo>
                  <a:pt x="3465" y="2092"/>
                </a:lnTo>
                <a:lnTo>
                  <a:pt x="3427" y="2196"/>
                </a:lnTo>
                <a:lnTo>
                  <a:pt x="3382" y="2299"/>
                </a:lnTo>
                <a:lnTo>
                  <a:pt x="3333" y="2399"/>
                </a:lnTo>
                <a:lnTo>
                  <a:pt x="3278" y="2496"/>
                </a:lnTo>
                <a:lnTo>
                  <a:pt x="3218" y="2590"/>
                </a:lnTo>
                <a:lnTo>
                  <a:pt x="3153" y="2682"/>
                </a:lnTo>
                <a:lnTo>
                  <a:pt x="3082" y="2770"/>
                </a:lnTo>
                <a:lnTo>
                  <a:pt x="3062" y="2789"/>
                </a:lnTo>
                <a:lnTo>
                  <a:pt x="3040" y="2804"/>
                </a:lnTo>
                <a:lnTo>
                  <a:pt x="3017" y="2816"/>
                </a:lnTo>
                <a:lnTo>
                  <a:pt x="2991" y="2824"/>
                </a:lnTo>
                <a:lnTo>
                  <a:pt x="2965" y="2827"/>
                </a:lnTo>
                <a:lnTo>
                  <a:pt x="2957" y="2827"/>
                </a:lnTo>
                <a:lnTo>
                  <a:pt x="2932" y="2825"/>
                </a:lnTo>
                <a:lnTo>
                  <a:pt x="2907" y="2820"/>
                </a:lnTo>
                <a:lnTo>
                  <a:pt x="2884" y="2810"/>
                </a:lnTo>
                <a:lnTo>
                  <a:pt x="2863" y="2797"/>
                </a:lnTo>
                <a:lnTo>
                  <a:pt x="2843" y="2780"/>
                </a:lnTo>
                <a:lnTo>
                  <a:pt x="2822" y="2759"/>
                </a:lnTo>
                <a:lnTo>
                  <a:pt x="2801" y="2735"/>
                </a:lnTo>
                <a:lnTo>
                  <a:pt x="2787" y="2709"/>
                </a:lnTo>
                <a:lnTo>
                  <a:pt x="2779" y="2681"/>
                </a:lnTo>
                <a:lnTo>
                  <a:pt x="2774" y="2651"/>
                </a:lnTo>
                <a:lnTo>
                  <a:pt x="2775" y="2622"/>
                </a:lnTo>
                <a:lnTo>
                  <a:pt x="2783" y="2594"/>
                </a:lnTo>
                <a:lnTo>
                  <a:pt x="2795" y="2565"/>
                </a:lnTo>
                <a:lnTo>
                  <a:pt x="2812" y="2540"/>
                </a:lnTo>
                <a:lnTo>
                  <a:pt x="2876" y="2461"/>
                </a:lnTo>
                <a:lnTo>
                  <a:pt x="2933" y="2378"/>
                </a:lnTo>
                <a:lnTo>
                  <a:pt x="2986" y="2294"/>
                </a:lnTo>
                <a:lnTo>
                  <a:pt x="3034" y="2206"/>
                </a:lnTo>
                <a:lnTo>
                  <a:pt x="3076" y="2114"/>
                </a:lnTo>
                <a:lnTo>
                  <a:pt x="3113" y="2022"/>
                </a:lnTo>
                <a:lnTo>
                  <a:pt x="3145" y="1927"/>
                </a:lnTo>
                <a:lnTo>
                  <a:pt x="3171" y="1831"/>
                </a:lnTo>
                <a:lnTo>
                  <a:pt x="3191" y="1732"/>
                </a:lnTo>
                <a:lnTo>
                  <a:pt x="3206" y="1633"/>
                </a:lnTo>
                <a:lnTo>
                  <a:pt x="3215" y="1533"/>
                </a:lnTo>
                <a:lnTo>
                  <a:pt x="3218" y="1432"/>
                </a:lnTo>
                <a:lnTo>
                  <a:pt x="3215" y="1336"/>
                </a:lnTo>
                <a:lnTo>
                  <a:pt x="3207" y="1239"/>
                </a:lnTo>
                <a:lnTo>
                  <a:pt x="3194" y="1144"/>
                </a:lnTo>
                <a:lnTo>
                  <a:pt x="3175" y="1050"/>
                </a:lnTo>
                <a:lnTo>
                  <a:pt x="3152" y="957"/>
                </a:lnTo>
                <a:lnTo>
                  <a:pt x="3122" y="866"/>
                </a:lnTo>
                <a:lnTo>
                  <a:pt x="3088" y="777"/>
                </a:lnTo>
                <a:lnTo>
                  <a:pt x="3049" y="690"/>
                </a:lnTo>
                <a:lnTo>
                  <a:pt x="3005" y="604"/>
                </a:lnTo>
                <a:lnTo>
                  <a:pt x="2957" y="522"/>
                </a:lnTo>
                <a:lnTo>
                  <a:pt x="2904" y="442"/>
                </a:lnTo>
                <a:lnTo>
                  <a:pt x="2846" y="365"/>
                </a:lnTo>
                <a:lnTo>
                  <a:pt x="2784" y="290"/>
                </a:lnTo>
                <a:lnTo>
                  <a:pt x="2767" y="269"/>
                </a:lnTo>
                <a:lnTo>
                  <a:pt x="2755" y="244"/>
                </a:lnTo>
                <a:lnTo>
                  <a:pt x="2747" y="219"/>
                </a:lnTo>
                <a:lnTo>
                  <a:pt x="2743" y="191"/>
                </a:lnTo>
                <a:lnTo>
                  <a:pt x="2744" y="165"/>
                </a:lnTo>
                <a:lnTo>
                  <a:pt x="2749" y="139"/>
                </a:lnTo>
                <a:lnTo>
                  <a:pt x="2758" y="114"/>
                </a:lnTo>
                <a:lnTo>
                  <a:pt x="2772" y="90"/>
                </a:lnTo>
                <a:lnTo>
                  <a:pt x="2791" y="70"/>
                </a:lnTo>
                <a:lnTo>
                  <a:pt x="2811" y="48"/>
                </a:lnTo>
                <a:lnTo>
                  <a:pt x="2831" y="31"/>
                </a:lnTo>
                <a:lnTo>
                  <a:pt x="2854" y="18"/>
                </a:lnTo>
                <a:lnTo>
                  <a:pt x="2878" y="8"/>
                </a:lnTo>
                <a:lnTo>
                  <a:pt x="2904" y="2"/>
                </a:lnTo>
                <a:lnTo>
                  <a:pt x="2931" y="0"/>
                </a:lnTo>
                <a:close/>
              </a:path>
            </a:pathLst>
          </a:custGeom>
          <a:solidFill>
            <a:schemeClr val="bg1"/>
          </a:solid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grpSp>
        <p:nvGrpSpPr>
          <p:cNvPr id="20" name="Group 1036"/>
          <p:cNvGrpSpPr>
            <a:grpSpLocks noChangeAspect="1"/>
          </p:cNvGrpSpPr>
          <p:nvPr/>
        </p:nvGrpSpPr>
        <p:grpSpPr bwMode="auto">
          <a:xfrm>
            <a:off x="9878574" y="3763687"/>
            <a:ext cx="508996" cy="505898"/>
            <a:chOff x="9876" y="-1946"/>
            <a:chExt cx="822" cy="817"/>
          </a:xfrm>
          <a:solidFill>
            <a:schemeClr val="bg1"/>
          </a:solidFill>
        </p:grpSpPr>
        <p:sp>
          <p:nvSpPr>
            <p:cNvPr id="21" name="Freeform 1038"/>
            <p:cNvSpPr/>
            <p:nvPr/>
          </p:nvSpPr>
          <p:spPr bwMode="auto">
            <a:xfrm>
              <a:off x="10016" y="-1801"/>
              <a:ext cx="356" cy="75"/>
            </a:xfrm>
            <a:custGeom>
              <a:avLst/>
              <a:gdLst>
                <a:gd name="T0" fmla="*/ 149 w 1421"/>
                <a:gd name="T1" fmla="*/ 0 h 298"/>
                <a:gd name="T2" fmla="*/ 1272 w 1421"/>
                <a:gd name="T3" fmla="*/ 0 h 298"/>
                <a:gd name="T4" fmla="*/ 1302 w 1421"/>
                <a:gd name="T5" fmla="*/ 3 h 298"/>
                <a:gd name="T6" fmla="*/ 1330 w 1421"/>
                <a:gd name="T7" fmla="*/ 12 h 298"/>
                <a:gd name="T8" fmla="*/ 1356 w 1421"/>
                <a:gd name="T9" fmla="*/ 25 h 298"/>
                <a:gd name="T10" fmla="*/ 1378 w 1421"/>
                <a:gd name="T11" fmla="*/ 44 h 298"/>
                <a:gd name="T12" fmla="*/ 1396 w 1421"/>
                <a:gd name="T13" fmla="*/ 66 h 298"/>
                <a:gd name="T14" fmla="*/ 1410 w 1421"/>
                <a:gd name="T15" fmla="*/ 91 h 298"/>
                <a:gd name="T16" fmla="*/ 1418 w 1421"/>
                <a:gd name="T17" fmla="*/ 119 h 298"/>
                <a:gd name="T18" fmla="*/ 1421 w 1421"/>
                <a:gd name="T19" fmla="*/ 149 h 298"/>
                <a:gd name="T20" fmla="*/ 1418 w 1421"/>
                <a:gd name="T21" fmla="*/ 179 h 298"/>
                <a:gd name="T22" fmla="*/ 1410 w 1421"/>
                <a:gd name="T23" fmla="*/ 206 h 298"/>
                <a:gd name="T24" fmla="*/ 1396 w 1421"/>
                <a:gd name="T25" fmla="*/ 232 h 298"/>
                <a:gd name="T26" fmla="*/ 1378 w 1421"/>
                <a:gd name="T27" fmla="*/ 254 h 298"/>
                <a:gd name="T28" fmla="*/ 1356 w 1421"/>
                <a:gd name="T29" fmla="*/ 272 h 298"/>
                <a:gd name="T30" fmla="*/ 1330 w 1421"/>
                <a:gd name="T31" fmla="*/ 285 h 298"/>
                <a:gd name="T32" fmla="*/ 1302 w 1421"/>
                <a:gd name="T33" fmla="*/ 295 h 298"/>
                <a:gd name="T34" fmla="*/ 1272 w 1421"/>
                <a:gd name="T35" fmla="*/ 298 h 298"/>
                <a:gd name="T36" fmla="*/ 149 w 1421"/>
                <a:gd name="T37" fmla="*/ 298 h 298"/>
                <a:gd name="T38" fmla="*/ 119 w 1421"/>
                <a:gd name="T39" fmla="*/ 295 h 298"/>
                <a:gd name="T40" fmla="*/ 91 w 1421"/>
                <a:gd name="T41" fmla="*/ 285 h 298"/>
                <a:gd name="T42" fmla="*/ 65 w 1421"/>
                <a:gd name="T43" fmla="*/ 272 h 298"/>
                <a:gd name="T44" fmla="*/ 44 w 1421"/>
                <a:gd name="T45" fmla="*/ 254 h 298"/>
                <a:gd name="T46" fmla="*/ 25 w 1421"/>
                <a:gd name="T47" fmla="*/ 232 h 298"/>
                <a:gd name="T48" fmla="*/ 11 w 1421"/>
                <a:gd name="T49" fmla="*/ 206 h 298"/>
                <a:gd name="T50" fmla="*/ 3 w 1421"/>
                <a:gd name="T51" fmla="*/ 179 h 298"/>
                <a:gd name="T52" fmla="*/ 0 w 1421"/>
                <a:gd name="T53" fmla="*/ 149 h 298"/>
                <a:gd name="T54" fmla="*/ 3 w 1421"/>
                <a:gd name="T55" fmla="*/ 119 h 298"/>
                <a:gd name="T56" fmla="*/ 11 w 1421"/>
                <a:gd name="T57" fmla="*/ 91 h 298"/>
                <a:gd name="T58" fmla="*/ 25 w 1421"/>
                <a:gd name="T59" fmla="*/ 66 h 298"/>
                <a:gd name="T60" fmla="*/ 44 w 1421"/>
                <a:gd name="T61" fmla="*/ 44 h 298"/>
                <a:gd name="T62" fmla="*/ 65 w 1421"/>
                <a:gd name="T63" fmla="*/ 25 h 298"/>
                <a:gd name="T64" fmla="*/ 91 w 1421"/>
                <a:gd name="T65" fmla="*/ 12 h 298"/>
                <a:gd name="T66" fmla="*/ 119 w 1421"/>
                <a:gd name="T67" fmla="*/ 3 h 298"/>
                <a:gd name="T68" fmla="*/ 149 w 1421"/>
                <a:gd name="T69" fmla="*/ 0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421" h="298">
                  <a:moveTo>
                    <a:pt x="149" y="0"/>
                  </a:moveTo>
                  <a:lnTo>
                    <a:pt x="1272" y="0"/>
                  </a:lnTo>
                  <a:lnTo>
                    <a:pt x="1302" y="3"/>
                  </a:lnTo>
                  <a:lnTo>
                    <a:pt x="1330" y="12"/>
                  </a:lnTo>
                  <a:lnTo>
                    <a:pt x="1356" y="25"/>
                  </a:lnTo>
                  <a:lnTo>
                    <a:pt x="1378" y="44"/>
                  </a:lnTo>
                  <a:lnTo>
                    <a:pt x="1396" y="66"/>
                  </a:lnTo>
                  <a:lnTo>
                    <a:pt x="1410" y="91"/>
                  </a:lnTo>
                  <a:lnTo>
                    <a:pt x="1418" y="119"/>
                  </a:lnTo>
                  <a:lnTo>
                    <a:pt x="1421" y="149"/>
                  </a:lnTo>
                  <a:lnTo>
                    <a:pt x="1418" y="179"/>
                  </a:lnTo>
                  <a:lnTo>
                    <a:pt x="1410" y="206"/>
                  </a:lnTo>
                  <a:lnTo>
                    <a:pt x="1396" y="232"/>
                  </a:lnTo>
                  <a:lnTo>
                    <a:pt x="1378" y="254"/>
                  </a:lnTo>
                  <a:lnTo>
                    <a:pt x="1356" y="272"/>
                  </a:lnTo>
                  <a:lnTo>
                    <a:pt x="1330" y="285"/>
                  </a:lnTo>
                  <a:lnTo>
                    <a:pt x="1302" y="295"/>
                  </a:lnTo>
                  <a:lnTo>
                    <a:pt x="1272" y="298"/>
                  </a:lnTo>
                  <a:lnTo>
                    <a:pt x="149" y="298"/>
                  </a:lnTo>
                  <a:lnTo>
                    <a:pt x="119" y="295"/>
                  </a:lnTo>
                  <a:lnTo>
                    <a:pt x="91" y="285"/>
                  </a:lnTo>
                  <a:lnTo>
                    <a:pt x="65" y="272"/>
                  </a:lnTo>
                  <a:lnTo>
                    <a:pt x="44" y="254"/>
                  </a:lnTo>
                  <a:lnTo>
                    <a:pt x="25" y="232"/>
                  </a:lnTo>
                  <a:lnTo>
                    <a:pt x="11" y="206"/>
                  </a:lnTo>
                  <a:lnTo>
                    <a:pt x="3" y="179"/>
                  </a:lnTo>
                  <a:lnTo>
                    <a:pt x="0" y="149"/>
                  </a:lnTo>
                  <a:lnTo>
                    <a:pt x="3" y="119"/>
                  </a:lnTo>
                  <a:lnTo>
                    <a:pt x="11" y="91"/>
                  </a:lnTo>
                  <a:lnTo>
                    <a:pt x="25" y="66"/>
                  </a:lnTo>
                  <a:lnTo>
                    <a:pt x="44" y="44"/>
                  </a:lnTo>
                  <a:lnTo>
                    <a:pt x="65" y="25"/>
                  </a:lnTo>
                  <a:lnTo>
                    <a:pt x="91" y="12"/>
                  </a:lnTo>
                  <a:lnTo>
                    <a:pt x="119" y="3"/>
                  </a:lnTo>
                  <a:lnTo>
                    <a:pt x="149" y="0"/>
                  </a:lnTo>
                  <a:close/>
                </a:path>
              </a:pathLst>
            </a:custGeom>
            <a:grp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22" name="Freeform 1039"/>
            <p:cNvSpPr/>
            <p:nvPr/>
          </p:nvSpPr>
          <p:spPr bwMode="auto">
            <a:xfrm>
              <a:off x="10016" y="-1662"/>
              <a:ext cx="356" cy="75"/>
            </a:xfrm>
            <a:custGeom>
              <a:avLst/>
              <a:gdLst>
                <a:gd name="T0" fmla="*/ 149 w 1421"/>
                <a:gd name="T1" fmla="*/ 0 h 298"/>
                <a:gd name="T2" fmla="*/ 1272 w 1421"/>
                <a:gd name="T3" fmla="*/ 0 h 298"/>
                <a:gd name="T4" fmla="*/ 1302 w 1421"/>
                <a:gd name="T5" fmla="*/ 3 h 298"/>
                <a:gd name="T6" fmla="*/ 1330 w 1421"/>
                <a:gd name="T7" fmla="*/ 12 h 298"/>
                <a:gd name="T8" fmla="*/ 1356 w 1421"/>
                <a:gd name="T9" fmla="*/ 26 h 298"/>
                <a:gd name="T10" fmla="*/ 1378 w 1421"/>
                <a:gd name="T11" fmla="*/ 44 h 298"/>
                <a:gd name="T12" fmla="*/ 1396 w 1421"/>
                <a:gd name="T13" fmla="*/ 66 h 298"/>
                <a:gd name="T14" fmla="*/ 1410 w 1421"/>
                <a:gd name="T15" fmla="*/ 91 h 298"/>
                <a:gd name="T16" fmla="*/ 1418 w 1421"/>
                <a:gd name="T17" fmla="*/ 119 h 298"/>
                <a:gd name="T18" fmla="*/ 1421 w 1421"/>
                <a:gd name="T19" fmla="*/ 149 h 298"/>
                <a:gd name="T20" fmla="*/ 1418 w 1421"/>
                <a:gd name="T21" fmla="*/ 179 h 298"/>
                <a:gd name="T22" fmla="*/ 1410 w 1421"/>
                <a:gd name="T23" fmla="*/ 207 h 298"/>
                <a:gd name="T24" fmla="*/ 1396 w 1421"/>
                <a:gd name="T25" fmla="*/ 232 h 298"/>
                <a:gd name="T26" fmla="*/ 1378 w 1421"/>
                <a:gd name="T27" fmla="*/ 255 h 298"/>
                <a:gd name="T28" fmla="*/ 1356 w 1421"/>
                <a:gd name="T29" fmla="*/ 272 h 298"/>
                <a:gd name="T30" fmla="*/ 1330 w 1421"/>
                <a:gd name="T31" fmla="*/ 287 h 298"/>
                <a:gd name="T32" fmla="*/ 1302 w 1421"/>
                <a:gd name="T33" fmla="*/ 295 h 298"/>
                <a:gd name="T34" fmla="*/ 1272 w 1421"/>
                <a:gd name="T35" fmla="*/ 298 h 298"/>
                <a:gd name="T36" fmla="*/ 149 w 1421"/>
                <a:gd name="T37" fmla="*/ 298 h 298"/>
                <a:gd name="T38" fmla="*/ 119 w 1421"/>
                <a:gd name="T39" fmla="*/ 295 h 298"/>
                <a:gd name="T40" fmla="*/ 91 w 1421"/>
                <a:gd name="T41" fmla="*/ 287 h 298"/>
                <a:gd name="T42" fmla="*/ 65 w 1421"/>
                <a:gd name="T43" fmla="*/ 272 h 298"/>
                <a:gd name="T44" fmla="*/ 44 w 1421"/>
                <a:gd name="T45" fmla="*/ 255 h 298"/>
                <a:gd name="T46" fmla="*/ 25 w 1421"/>
                <a:gd name="T47" fmla="*/ 232 h 298"/>
                <a:gd name="T48" fmla="*/ 11 w 1421"/>
                <a:gd name="T49" fmla="*/ 207 h 298"/>
                <a:gd name="T50" fmla="*/ 3 w 1421"/>
                <a:gd name="T51" fmla="*/ 179 h 298"/>
                <a:gd name="T52" fmla="*/ 0 w 1421"/>
                <a:gd name="T53" fmla="*/ 149 h 298"/>
                <a:gd name="T54" fmla="*/ 3 w 1421"/>
                <a:gd name="T55" fmla="*/ 119 h 298"/>
                <a:gd name="T56" fmla="*/ 11 w 1421"/>
                <a:gd name="T57" fmla="*/ 91 h 298"/>
                <a:gd name="T58" fmla="*/ 25 w 1421"/>
                <a:gd name="T59" fmla="*/ 66 h 298"/>
                <a:gd name="T60" fmla="*/ 44 w 1421"/>
                <a:gd name="T61" fmla="*/ 44 h 298"/>
                <a:gd name="T62" fmla="*/ 65 w 1421"/>
                <a:gd name="T63" fmla="*/ 26 h 298"/>
                <a:gd name="T64" fmla="*/ 91 w 1421"/>
                <a:gd name="T65" fmla="*/ 12 h 298"/>
                <a:gd name="T66" fmla="*/ 119 w 1421"/>
                <a:gd name="T67" fmla="*/ 3 h 298"/>
                <a:gd name="T68" fmla="*/ 149 w 1421"/>
                <a:gd name="T69" fmla="*/ 0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421" h="298">
                  <a:moveTo>
                    <a:pt x="149" y="0"/>
                  </a:moveTo>
                  <a:lnTo>
                    <a:pt x="1272" y="0"/>
                  </a:lnTo>
                  <a:lnTo>
                    <a:pt x="1302" y="3"/>
                  </a:lnTo>
                  <a:lnTo>
                    <a:pt x="1330" y="12"/>
                  </a:lnTo>
                  <a:lnTo>
                    <a:pt x="1356" y="26"/>
                  </a:lnTo>
                  <a:lnTo>
                    <a:pt x="1378" y="44"/>
                  </a:lnTo>
                  <a:lnTo>
                    <a:pt x="1396" y="66"/>
                  </a:lnTo>
                  <a:lnTo>
                    <a:pt x="1410" y="91"/>
                  </a:lnTo>
                  <a:lnTo>
                    <a:pt x="1418" y="119"/>
                  </a:lnTo>
                  <a:lnTo>
                    <a:pt x="1421" y="149"/>
                  </a:lnTo>
                  <a:lnTo>
                    <a:pt x="1418" y="179"/>
                  </a:lnTo>
                  <a:lnTo>
                    <a:pt x="1410" y="207"/>
                  </a:lnTo>
                  <a:lnTo>
                    <a:pt x="1396" y="232"/>
                  </a:lnTo>
                  <a:lnTo>
                    <a:pt x="1378" y="255"/>
                  </a:lnTo>
                  <a:lnTo>
                    <a:pt x="1356" y="272"/>
                  </a:lnTo>
                  <a:lnTo>
                    <a:pt x="1330" y="287"/>
                  </a:lnTo>
                  <a:lnTo>
                    <a:pt x="1302" y="295"/>
                  </a:lnTo>
                  <a:lnTo>
                    <a:pt x="1272" y="298"/>
                  </a:lnTo>
                  <a:lnTo>
                    <a:pt x="149" y="298"/>
                  </a:lnTo>
                  <a:lnTo>
                    <a:pt x="119" y="295"/>
                  </a:lnTo>
                  <a:lnTo>
                    <a:pt x="91" y="287"/>
                  </a:lnTo>
                  <a:lnTo>
                    <a:pt x="65" y="272"/>
                  </a:lnTo>
                  <a:lnTo>
                    <a:pt x="44" y="255"/>
                  </a:lnTo>
                  <a:lnTo>
                    <a:pt x="25" y="232"/>
                  </a:lnTo>
                  <a:lnTo>
                    <a:pt x="11" y="207"/>
                  </a:lnTo>
                  <a:lnTo>
                    <a:pt x="3" y="179"/>
                  </a:lnTo>
                  <a:lnTo>
                    <a:pt x="0" y="149"/>
                  </a:lnTo>
                  <a:lnTo>
                    <a:pt x="3" y="119"/>
                  </a:lnTo>
                  <a:lnTo>
                    <a:pt x="11" y="91"/>
                  </a:lnTo>
                  <a:lnTo>
                    <a:pt x="25" y="66"/>
                  </a:lnTo>
                  <a:lnTo>
                    <a:pt x="44" y="44"/>
                  </a:lnTo>
                  <a:lnTo>
                    <a:pt x="65" y="26"/>
                  </a:lnTo>
                  <a:lnTo>
                    <a:pt x="91" y="12"/>
                  </a:lnTo>
                  <a:lnTo>
                    <a:pt x="119" y="3"/>
                  </a:lnTo>
                  <a:lnTo>
                    <a:pt x="149" y="0"/>
                  </a:lnTo>
                  <a:close/>
                </a:path>
              </a:pathLst>
            </a:custGeom>
            <a:grp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23" name="Freeform 1040"/>
            <p:cNvSpPr/>
            <p:nvPr/>
          </p:nvSpPr>
          <p:spPr bwMode="auto">
            <a:xfrm>
              <a:off x="10016" y="-1522"/>
              <a:ext cx="215" cy="74"/>
            </a:xfrm>
            <a:custGeom>
              <a:avLst/>
              <a:gdLst>
                <a:gd name="T0" fmla="*/ 149 w 860"/>
                <a:gd name="T1" fmla="*/ 0 h 297"/>
                <a:gd name="T2" fmla="*/ 711 w 860"/>
                <a:gd name="T3" fmla="*/ 0 h 297"/>
                <a:gd name="T4" fmla="*/ 741 w 860"/>
                <a:gd name="T5" fmla="*/ 3 h 297"/>
                <a:gd name="T6" fmla="*/ 769 w 860"/>
                <a:gd name="T7" fmla="*/ 11 h 297"/>
                <a:gd name="T8" fmla="*/ 795 w 860"/>
                <a:gd name="T9" fmla="*/ 26 h 297"/>
                <a:gd name="T10" fmla="*/ 817 w 860"/>
                <a:gd name="T11" fmla="*/ 43 h 297"/>
                <a:gd name="T12" fmla="*/ 835 w 860"/>
                <a:gd name="T13" fmla="*/ 66 h 297"/>
                <a:gd name="T14" fmla="*/ 849 w 860"/>
                <a:gd name="T15" fmla="*/ 90 h 297"/>
                <a:gd name="T16" fmla="*/ 857 w 860"/>
                <a:gd name="T17" fmla="*/ 118 h 297"/>
                <a:gd name="T18" fmla="*/ 860 w 860"/>
                <a:gd name="T19" fmla="*/ 149 h 297"/>
                <a:gd name="T20" fmla="*/ 857 w 860"/>
                <a:gd name="T21" fmla="*/ 179 h 297"/>
                <a:gd name="T22" fmla="*/ 849 w 860"/>
                <a:gd name="T23" fmla="*/ 207 h 297"/>
                <a:gd name="T24" fmla="*/ 835 w 860"/>
                <a:gd name="T25" fmla="*/ 231 h 297"/>
                <a:gd name="T26" fmla="*/ 817 w 860"/>
                <a:gd name="T27" fmla="*/ 254 h 297"/>
                <a:gd name="T28" fmla="*/ 795 w 860"/>
                <a:gd name="T29" fmla="*/ 271 h 297"/>
                <a:gd name="T30" fmla="*/ 769 w 860"/>
                <a:gd name="T31" fmla="*/ 286 h 297"/>
                <a:gd name="T32" fmla="*/ 741 w 860"/>
                <a:gd name="T33" fmla="*/ 294 h 297"/>
                <a:gd name="T34" fmla="*/ 711 w 860"/>
                <a:gd name="T35" fmla="*/ 297 h 297"/>
                <a:gd name="T36" fmla="*/ 149 w 860"/>
                <a:gd name="T37" fmla="*/ 297 h 297"/>
                <a:gd name="T38" fmla="*/ 119 w 860"/>
                <a:gd name="T39" fmla="*/ 294 h 297"/>
                <a:gd name="T40" fmla="*/ 91 w 860"/>
                <a:gd name="T41" fmla="*/ 286 h 297"/>
                <a:gd name="T42" fmla="*/ 65 w 860"/>
                <a:gd name="T43" fmla="*/ 271 h 297"/>
                <a:gd name="T44" fmla="*/ 44 w 860"/>
                <a:gd name="T45" fmla="*/ 254 h 297"/>
                <a:gd name="T46" fmla="*/ 25 w 860"/>
                <a:gd name="T47" fmla="*/ 231 h 297"/>
                <a:gd name="T48" fmla="*/ 11 w 860"/>
                <a:gd name="T49" fmla="*/ 207 h 297"/>
                <a:gd name="T50" fmla="*/ 3 w 860"/>
                <a:gd name="T51" fmla="*/ 179 h 297"/>
                <a:gd name="T52" fmla="*/ 0 w 860"/>
                <a:gd name="T53" fmla="*/ 149 h 297"/>
                <a:gd name="T54" fmla="*/ 3 w 860"/>
                <a:gd name="T55" fmla="*/ 118 h 297"/>
                <a:gd name="T56" fmla="*/ 11 w 860"/>
                <a:gd name="T57" fmla="*/ 90 h 297"/>
                <a:gd name="T58" fmla="*/ 25 w 860"/>
                <a:gd name="T59" fmla="*/ 66 h 297"/>
                <a:gd name="T60" fmla="*/ 44 w 860"/>
                <a:gd name="T61" fmla="*/ 43 h 297"/>
                <a:gd name="T62" fmla="*/ 65 w 860"/>
                <a:gd name="T63" fmla="*/ 26 h 297"/>
                <a:gd name="T64" fmla="*/ 91 w 860"/>
                <a:gd name="T65" fmla="*/ 11 h 297"/>
                <a:gd name="T66" fmla="*/ 119 w 860"/>
                <a:gd name="T67" fmla="*/ 3 h 297"/>
                <a:gd name="T68" fmla="*/ 149 w 860"/>
                <a:gd name="T69" fmla="*/ 0 h 2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860" h="297">
                  <a:moveTo>
                    <a:pt x="149" y="0"/>
                  </a:moveTo>
                  <a:lnTo>
                    <a:pt x="711" y="0"/>
                  </a:lnTo>
                  <a:lnTo>
                    <a:pt x="741" y="3"/>
                  </a:lnTo>
                  <a:lnTo>
                    <a:pt x="769" y="11"/>
                  </a:lnTo>
                  <a:lnTo>
                    <a:pt x="795" y="26"/>
                  </a:lnTo>
                  <a:lnTo>
                    <a:pt x="817" y="43"/>
                  </a:lnTo>
                  <a:lnTo>
                    <a:pt x="835" y="66"/>
                  </a:lnTo>
                  <a:lnTo>
                    <a:pt x="849" y="90"/>
                  </a:lnTo>
                  <a:lnTo>
                    <a:pt x="857" y="118"/>
                  </a:lnTo>
                  <a:lnTo>
                    <a:pt x="860" y="149"/>
                  </a:lnTo>
                  <a:lnTo>
                    <a:pt x="857" y="179"/>
                  </a:lnTo>
                  <a:lnTo>
                    <a:pt x="849" y="207"/>
                  </a:lnTo>
                  <a:lnTo>
                    <a:pt x="835" y="231"/>
                  </a:lnTo>
                  <a:lnTo>
                    <a:pt x="817" y="254"/>
                  </a:lnTo>
                  <a:lnTo>
                    <a:pt x="795" y="271"/>
                  </a:lnTo>
                  <a:lnTo>
                    <a:pt x="769" y="286"/>
                  </a:lnTo>
                  <a:lnTo>
                    <a:pt x="741" y="294"/>
                  </a:lnTo>
                  <a:lnTo>
                    <a:pt x="711" y="297"/>
                  </a:lnTo>
                  <a:lnTo>
                    <a:pt x="149" y="297"/>
                  </a:lnTo>
                  <a:lnTo>
                    <a:pt x="119" y="294"/>
                  </a:lnTo>
                  <a:lnTo>
                    <a:pt x="91" y="286"/>
                  </a:lnTo>
                  <a:lnTo>
                    <a:pt x="65" y="271"/>
                  </a:lnTo>
                  <a:lnTo>
                    <a:pt x="44" y="254"/>
                  </a:lnTo>
                  <a:lnTo>
                    <a:pt x="25" y="231"/>
                  </a:lnTo>
                  <a:lnTo>
                    <a:pt x="11" y="207"/>
                  </a:lnTo>
                  <a:lnTo>
                    <a:pt x="3" y="179"/>
                  </a:lnTo>
                  <a:lnTo>
                    <a:pt x="0" y="149"/>
                  </a:lnTo>
                  <a:lnTo>
                    <a:pt x="3" y="118"/>
                  </a:lnTo>
                  <a:lnTo>
                    <a:pt x="11" y="90"/>
                  </a:lnTo>
                  <a:lnTo>
                    <a:pt x="25" y="66"/>
                  </a:lnTo>
                  <a:lnTo>
                    <a:pt x="44" y="43"/>
                  </a:lnTo>
                  <a:lnTo>
                    <a:pt x="65" y="26"/>
                  </a:lnTo>
                  <a:lnTo>
                    <a:pt x="91" y="11"/>
                  </a:lnTo>
                  <a:lnTo>
                    <a:pt x="119" y="3"/>
                  </a:lnTo>
                  <a:lnTo>
                    <a:pt x="149" y="0"/>
                  </a:lnTo>
                  <a:close/>
                </a:path>
              </a:pathLst>
            </a:custGeom>
            <a:grp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24" name="Freeform 1041"/>
            <p:cNvSpPr/>
            <p:nvPr/>
          </p:nvSpPr>
          <p:spPr bwMode="auto">
            <a:xfrm>
              <a:off x="9876" y="-1946"/>
              <a:ext cx="636" cy="817"/>
            </a:xfrm>
            <a:custGeom>
              <a:avLst/>
              <a:gdLst>
                <a:gd name="T0" fmla="*/ 150 w 2545"/>
                <a:gd name="T1" fmla="*/ 0 h 3271"/>
                <a:gd name="T2" fmla="*/ 2395 w 2545"/>
                <a:gd name="T3" fmla="*/ 0 h 3271"/>
                <a:gd name="T4" fmla="*/ 2425 w 2545"/>
                <a:gd name="T5" fmla="*/ 3 h 3271"/>
                <a:gd name="T6" fmla="*/ 2453 w 2545"/>
                <a:gd name="T7" fmla="*/ 11 h 3271"/>
                <a:gd name="T8" fmla="*/ 2479 w 2545"/>
                <a:gd name="T9" fmla="*/ 26 h 3271"/>
                <a:gd name="T10" fmla="*/ 2501 w 2545"/>
                <a:gd name="T11" fmla="*/ 43 h 3271"/>
                <a:gd name="T12" fmla="*/ 2520 w 2545"/>
                <a:gd name="T13" fmla="*/ 66 h 3271"/>
                <a:gd name="T14" fmla="*/ 2533 w 2545"/>
                <a:gd name="T15" fmla="*/ 90 h 3271"/>
                <a:gd name="T16" fmla="*/ 2542 w 2545"/>
                <a:gd name="T17" fmla="*/ 118 h 3271"/>
                <a:gd name="T18" fmla="*/ 2545 w 2545"/>
                <a:gd name="T19" fmla="*/ 148 h 3271"/>
                <a:gd name="T20" fmla="*/ 2545 w 2545"/>
                <a:gd name="T21" fmla="*/ 369 h 3271"/>
                <a:gd name="T22" fmla="*/ 2246 w 2545"/>
                <a:gd name="T23" fmla="*/ 885 h 3271"/>
                <a:gd name="T24" fmla="*/ 2246 w 2545"/>
                <a:gd name="T25" fmla="*/ 297 h 3271"/>
                <a:gd name="T26" fmla="*/ 300 w 2545"/>
                <a:gd name="T27" fmla="*/ 297 h 3271"/>
                <a:gd name="T28" fmla="*/ 300 w 2545"/>
                <a:gd name="T29" fmla="*/ 2973 h 3271"/>
                <a:gd name="T30" fmla="*/ 2246 w 2545"/>
                <a:gd name="T31" fmla="*/ 2973 h 3271"/>
                <a:gd name="T32" fmla="*/ 2246 w 2545"/>
                <a:gd name="T33" fmla="*/ 2603 h 3271"/>
                <a:gd name="T34" fmla="*/ 2403 w 2545"/>
                <a:gd name="T35" fmla="*/ 2500 h 3271"/>
                <a:gd name="T36" fmla="*/ 2430 w 2545"/>
                <a:gd name="T37" fmla="*/ 2478 h 3271"/>
                <a:gd name="T38" fmla="*/ 2454 w 2545"/>
                <a:gd name="T39" fmla="*/ 2453 h 3271"/>
                <a:gd name="T40" fmla="*/ 2474 w 2545"/>
                <a:gd name="T41" fmla="*/ 2425 h 3271"/>
                <a:gd name="T42" fmla="*/ 2545 w 2545"/>
                <a:gd name="T43" fmla="*/ 2302 h 3271"/>
                <a:gd name="T44" fmla="*/ 2545 w 2545"/>
                <a:gd name="T45" fmla="*/ 3122 h 3271"/>
                <a:gd name="T46" fmla="*/ 2542 w 2545"/>
                <a:gd name="T47" fmla="*/ 3151 h 3271"/>
                <a:gd name="T48" fmla="*/ 2533 w 2545"/>
                <a:gd name="T49" fmla="*/ 3179 h 3271"/>
                <a:gd name="T50" fmla="*/ 2520 w 2545"/>
                <a:gd name="T51" fmla="*/ 3205 h 3271"/>
                <a:gd name="T52" fmla="*/ 2501 w 2545"/>
                <a:gd name="T53" fmla="*/ 3226 h 3271"/>
                <a:gd name="T54" fmla="*/ 2479 w 2545"/>
                <a:gd name="T55" fmla="*/ 3245 h 3271"/>
                <a:gd name="T56" fmla="*/ 2453 w 2545"/>
                <a:gd name="T57" fmla="*/ 3258 h 3271"/>
                <a:gd name="T58" fmla="*/ 2425 w 2545"/>
                <a:gd name="T59" fmla="*/ 3268 h 3271"/>
                <a:gd name="T60" fmla="*/ 2395 w 2545"/>
                <a:gd name="T61" fmla="*/ 3271 h 3271"/>
                <a:gd name="T62" fmla="*/ 150 w 2545"/>
                <a:gd name="T63" fmla="*/ 3271 h 3271"/>
                <a:gd name="T64" fmla="*/ 120 w 2545"/>
                <a:gd name="T65" fmla="*/ 3268 h 3271"/>
                <a:gd name="T66" fmla="*/ 92 w 2545"/>
                <a:gd name="T67" fmla="*/ 3258 h 3271"/>
                <a:gd name="T68" fmla="*/ 66 w 2545"/>
                <a:gd name="T69" fmla="*/ 3245 h 3271"/>
                <a:gd name="T70" fmla="*/ 44 w 2545"/>
                <a:gd name="T71" fmla="*/ 3226 h 3271"/>
                <a:gd name="T72" fmla="*/ 26 w 2545"/>
                <a:gd name="T73" fmla="*/ 3205 h 3271"/>
                <a:gd name="T74" fmla="*/ 12 w 2545"/>
                <a:gd name="T75" fmla="*/ 3179 h 3271"/>
                <a:gd name="T76" fmla="*/ 3 w 2545"/>
                <a:gd name="T77" fmla="*/ 3151 h 3271"/>
                <a:gd name="T78" fmla="*/ 0 w 2545"/>
                <a:gd name="T79" fmla="*/ 3122 h 3271"/>
                <a:gd name="T80" fmla="*/ 0 w 2545"/>
                <a:gd name="T81" fmla="*/ 148 h 3271"/>
                <a:gd name="T82" fmla="*/ 3 w 2545"/>
                <a:gd name="T83" fmla="*/ 118 h 3271"/>
                <a:gd name="T84" fmla="*/ 12 w 2545"/>
                <a:gd name="T85" fmla="*/ 90 h 3271"/>
                <a:gd name="T86" fmla="*/ 26 w 2545"/>
                <a:gd name="T87" fmla="*/ 66 h 3271"/>
                <a:gd name="T88" fmla="*/ 44 w 2545"/>
                <a:gd name="T89" fmla="*/ 43 h 3271"/>
                <a:gd name="T90" fmla="*/ 66 w 2545"/>
                <a:gd name="T91" fmla="*/ 26 h 3271"/>
                <a:gd name="T92" fmla="*/ 92 w 2545"/>
                <a:gd name="T93" fmla="*/ 11 h 3271"/>
                <a:gd name="T94" fmla="*/ 120 w 2545"/>
                <a:gd name="T95" fmla="*/ 3 h 3271"/>
                <a:gd name="T96" fmla="*/ 150 w 2545"/>
                <a:gd name="T97" fmla="*/ 0 h 3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45" h="3271">
                  <a:moveTo>
                    <a:pt x="150" y="0"/>
                  </a:moveTo>
                  <a:lnTo>
                    <a:pt x="2395" y="0"/>
                  </a:lnTo>
                  <a:lnTo>
                    <a:pt x="2425" y="3"/>
                  </a:lnTo>
                  <a:lnTo>
                    <a:pt x="2453" y="11"/>
                  </a:lnTo>
                  <a:lnTo>
                    <a:pt x="2479" y="26"/>
                  </a:lnTo>
                  <a:lnTo>
                    <a:pt x="2501" y="43"/>
                  </a:lnTo>
                  <a:lnTo>
                    <a:pt x="2520" y="66"/>
                  </a:lnTo>
                  <a:lnTo>
                    <a:pt x="2533" y="90"/>
                  </a:lnTo>
                  <a:lnTo>
                    <a:pt x="2542" y="118"/>
                  </a:lnTo>
                  <a:lnTo>
                    <a:pt x="2545" y="148"/>
                  </a:lnTo>
                  <a:lnTo>
                    <a:pt x="2545" y="369"/>
                  </a:lnTo>
                  <a:lnTo>
                    <a:pt x="2246" y="885"/>
                  </a:lnTo>
                  <a:lnTo>
                    <a:pt x="2246" y="297"/>
                  </a:lnTo>
                  <a:lnTo>
                    <a:pt x="300" y="297"/>
                  </a:lnTo>
                  <a:lnTo>
                    <a:pt x="300" y="2973"/>
                  </a:lnTo>
                  <a:lnTo>
                    <a:pt x="2246" y="2973"/>
                  </a:lnTo>
                  <a:lnTo>
                    <a:pt x="2246" y="2603"/>
                  </a:lnTo>
                  <a:lnTo>
                    <a:pt x="2403" y="2500"/>
                  </a:lnTo>
                  <a:lnTo>
                    <a:pt x="2430" y="2478"/>
                  </a:lnTo>
                  <a:lnTo>
                    <a:pt x="2454" y="2453"/>
                  </a:lnTo>
                  <a:lnTo>
                    <a:pt x="2474" y="2425"/>
                  </a:lnTo>
                  <a:lnTo>
                    <a:pt x="2545" y="2302"/>
                  </a:lnTo>
                  <a:lnTo>
                    <a:pt x="2545" y="3122"/>
                  </a:lnTo>
                  <a:lnTo>
                    <a:pt x="2542" y="3151"/>
                  </a:lnTo>
                  <a:lnTo>
                    <a:pt x="2533" y="3179"/>
                  </a:lnTo>
                  <a:lnTo>
                    <a:pt x="2520" y="3205"/>
                  </a:lnTo>
                  <a:lnTo>
                    <a:pt x="2501" y="3226"/>
                  </a:lnTo>
                  <a:lnTo>
                    <a:pt x="2479" y="3245"/>
                  </a:lnTo>
                  <a:lnTo>
                    <a:pt x="2453" y="3258"/>
                  </a:lnTo>
                  <a:lnTo>
                    <a:pt x="2425" y="3268"/>
                  </a:lnTo>
                  <a:lnTo>
                    <a:pt x="2395" y="3271"/>
                  </a:lnTo>
                  <a:lnTo>
                    <a:pt x="150" y="3271"/>
                  </a:lnTo>
                  <a:lnTo>
                    <a:pt x="120" y="3268"/>
                  </a:lnTo>
                  <a:lnTo>
                    <a:pt x="92" y="3258"/>
                  </a:lnTo>
                  <a:lnTo>
                    <a:pt x="66" y="3245"/>
                  </a:lnTo>
                  <a:lnTo>
                    <a:pt x="44" y="3226"/>
                  </a:lnTo>
                  <a:lnTo>
                    <a:pt x="26" y="3205"/>
                  </a:lnTo>
                  <a:lnTo>
                    <a:pt x="12" y="3179"/>
                  </a:lnTo>
                  <a:lnTo>
                    <a:pt x="3" y="3151"/>
                  </a:lnTo>
                  <a:lnTo>
                    <a:pt x="0" y="3122"/>
                  </a:lnTo>
                  <a:lnTo>
                    <a:pt x="0" y="148"/>
                  </a:lnTo>
                  <a:lnTo>
                    <a:pt x="3" y="118"/>
                  </a:lnTo>
                  <a:lnTo>
                    <a:pt x="12" y="90"/>
                  </a:lnTo>
                  <a:lnTo>
                    <a:pt x="26" y="66"/>
                  </a:lnTo>
                  <a:lnTo>
                    <a:pt x="44" y="43"/>
                  </a:lnTo>
                  <a:lnTo>
                    <a:pt x="66" y="26"/>
                  </a:lnTo>
                  <a:lnTo>
                    <a:pt x="92" y="11"/>
                  </a:lnTo>
                  <a:lnTo>
                    <a:pt x="120" y="3"/>
                  </a:lnTo>
                  <a:lnTo>
                    <a:pt x="150" y="0"/>
                  </a:lnTo>
                  <a:close/>
                </a:path>
              </a:pathLst>
            </a:custGeom>
            <a:grpFill/>
            <a:ln w="0">
              <a:noFill/>
              <a:prstDash val="solid"/>
              <a:round/>
            </a:ln>
          </p:spPr>
          <p:txBody>
            <a:bodyPr vert="horz" wrap="square" lIns="91416" tIns="45708" rIns="91416" bIns="45708" numCol="1" anchor="t" anchorCtr="0" compatLnSpc="1"/>
            <a:lstStyle/>
            <a:p>
              <a:endParaRPr lang="en-US" sz="1800" dirty="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25" name="Freeform 1042"/>
            <p:cNvSpPr>
              <a:spLocks noEditPoints="1"/>
            </p:cNvSpPr>
            <p:nvPr/>
          </p:nvSpPr>
          <p:spPr bwMode="auto">
            <a:xfrm>
              <a:off x="10305" y="-1855"/>
              <a:ext cx="393" cy="586"/>
            </a:xfrm>
            <a:custGeom>
              <a:avLst/>
              <a:gdLst>
                <a:gd name="T0" fmla="*/ 130 w 1574"/>
                <a:gd name="T1" fmla="*/ 1973 h 2342"/>
                <a:gd name="T2" fmla="*/ 221 w 1574"/>
                <a:gd name="T3" fmla="*/ 2017 h 2342"/>
                <a:gd name="T4" fmla="*/ 305 w 1574"/>
                <a:gd name="T5" fmla="*/ 2073 h 2342"/>
                <a:gd name="T6" fmla="*/ 434 w 1574"/>
                <a:gd name="T7" fmla="*/ 1957 h 2342"/>
                <a:gd name="T8" fmla="*/ 385 w 1574"/>
                <a:gd name="T9" fmla="*/ 1912 h 2342"/>
                <a:gd name="T10" fmla="*/ 311 w 1574"/>
                <a:gd name="T11" fmla="*/ 1861 h 2342"/>
                <a:gd name="T12" fmla="*/ 242 w 1574"/>
                <a:gd name="T13" fmla="*/ 1827 h 2342"/>
                <a:gd name="T14" fmla="*/ 186 w 1574"/>
                <a:gd name="T15" fmla="*/ 1808 h 2342"/>
                <a:gd name="T16" fmla="*/ 140 w 1574"/>
                <a:gd name="T17" fmla="*/ 1799 h 2342"/>
                <a:gd name="T18" fmla="*/ 1106 w 1574"/>
                <a:gd name="T19" fmla="*/ 0 h 2342"/>
                <a:gd name="T20" fmla="*/ 1161 w 1574"/>
                <a:gd name="T21" fmla="*/ 7 h 2342"/>
                <a:gd name="T22" fmla="*/ 1227 w 1574"/>
                <a:gd name="T23" fmla="*/ 25 h 2342"/>
                <a:gd name="T24" fmla="*/ 1305 w 1574"/>
                <a:gd name="T25" fmla="*/ 56 h 2342"/>
                <a:gd name="T26" fmla="*/ 1391 w 1574"/>
                <a:gd name="T27" fmla="*/ 107 h 2342"/>
                <a:gd name="T28" fmla="*/ 1462 w 1574"/>
                <a:gd name="T29" fmla="*/ 161 h 2342"/>
                <a:gd name="T30" fmla="*/ 1512 w 1574"/>
                <a:gd name="T31" fmla="*/ 213 h 2342"/>
                <a:gd name="T32" fmla="*/ 1544 w 1574"/>
                <a:gd name="T33" fmla="*/ 258 h 2342"/>
                <a:gd name="T34" fmla="*/ 1562 w 1574"/>
                <a:gd name="T35" fmla="*/ 294 h 2342"/>
                <a:gd name="T36" fmla="*/ 1571 w 1574"/>
                <a:gd name="T37" fmla="*/ 316 h 2342"/>
                <a:gd name="T38" fmla="*/ 1574 w 1574"/>
                <a:gd name="T39" fmla="*/ 340 h 2342"/>
                <a:gd name="T40" fmla="*/ 1563 w 1574"/>
                <a:gd name="T41" fmla="*/ 375 h 2342"/>
                <a:gd name="T42" fmla="*/ 618 w 1574"/>
                <a:gd name="T43" fmla="*/ 1998 h 2342"/>
                <a:gd name="T44" fmla="*/ 115 w 1574"/>
                <a:gd name="T45" fmla="*/ 2330 h 2342"/>
                <a:gd name="T46" fmla="*/ 77 w 1574"/>
                <a:gd name="T47" fmla="*/ 2342 h 2342"/>
                <a:gd name="T48" fmla="*/ 36 w 1574"/>
                <a:gd name="T49" fmla="*/ 2332 h 2342"/>
                <a:gd name="T50" fmla="*/ 13 w 1574"/>
                <a:gd name="T51" fmla="*/ 2311 h 2342"/>
                <a:gd name="T52" fmla="*/ 0 w 1574"/>
                <a:gd name="T53" fmla="*/ 2280 h 2342"/>
                <a:gd name="T54" fmla="*/ 34 w 1574"/>
                <a:gd name="T55" fmla="*/ 1683 h 2342"/>
                <a:gd name="T56" fmla="*/ 45 w 1574"/>
                <a:gd name="T57" fmla="*/ 1651 h 2342"/>
                <a:gd name="T58" fmla="*/ 991 w 1574"/>
                <a:gd name="T59" fmla="*/ 27 h 2342"/>
                <a:gd name="T60" fmla="*/ 1023 w 1574"/>
                <a:gd name="T61" fmla="*/ 7 h 2342"/>
                <a:gd name="T62" fmla="*/ 1036 w 1574"/>
                <a:gd name="T63" fmla="*/ 4 h 2342"/>
                <a:gd name="T64" fmla="*/ 1064 w 1574"/>
                <a:gd name="T65" fmla="*/ 0 h 23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574" h="2342">
                  <a:moveTo>
                    <a:pt x="140" y="1799"/>
                  </a:moveTo>
                  <a:lnTo>
                    <a:pt x="130" y="1973"/>
                  </a:lnTo>
                  <a:lnTo>
                    <a:pt x="175" y="1993"/>
                  </a:lnTo>
                  <a:lnTo>
                    <a:pt x="221" y="2017"/>
                  </a:lnTo>
                  <a:lnTo>
                    <a:pt x="264" y="2043"/>
                  </a:lnTo>
                  <a:lnTo>
                    <a:pt x="305" y="2073"/>
                  </a:lnTo>
                  <a:lnTo>
                    <a:pt x="451" y="1976"/>
                  </a:lnTo>
                  <a:lnTo>
                    <a:pt x="434" y="1957"/>
                  </a:lnTo>
                  <a:lnTo>
                    <a:pt x="412" y="1935"/>
                  </a:lnTo>
                  <a:lnTo>
                    <a:pt x="385" y="1912"/>
                  </a:lnTo>
                  <a:lnTo>
                    <a:pt x="351" y="1887"/>
                  </a:lnTo>
                  <a:lnTo>
                    <a:pt x="311" y="1861"/>
                  </a:lnTo>
                  <a:lnTo>
                    <a:pt x="276" y="1843"/>
                  </a:lnTo>
                  <a:lnTo>
                    <a:pt x="242" y="1827"/>
                  </a:lnTo>
                  <a:lnTo>
                    <a:pt x="212" y="1816"/>
                  </a:lnTo>
                  <a:lnTo>
                    <a:pt x="186" y="1808"/>
                  </a:lnTo>
                  <a:lnTo>
                    <a:pt x="162" y="1803"/>
                  </a:lnTo>
                  <a:lnTo>
                    <a:pt x="140" y="1799"/>
                  </a:lnTo>
                  <a:close/>
                  <a:moveTo>
                    <a:pt x="1083" y="0"/>
                  </a:moveTo>
                  <a:lnTo>
                    <a:pt x="1106" y="0"/>
                  </a:lnTo>
                  <a:lnTo>
                    <a:pt x="1132" y="2"/>
                  </a:lnTo>
                  <a:lnTo>
                    <a:pt x="1161" y="7"/>
                  </a:lnTo>
                  <a:lnTo>
                    <a:pt x="1192" y="14"/>
                  </a:lnTo>
                  <a:lnTo>
                    <a:pt x="1227" y="25"/>
                  </a:lnTo>
                  <a:lnTo>
                    <a:pt x="1264" y="39"/>
                  </a:lnTo>
                  <a:lnTo>
                    <a:pt x="1305" y="56"/>
                  </a:lnTo>
                  <a:lnTo>
                    <a:pt x="1347" y="80"/>
                  </a:lnTo>
                  <a:lnTo>
                    <a:pt x="1391" y="107"/>
                  </a:lnTo>
                  <a:lnTo>
                    <a:pt x="1430" y="135"/>
                  </a:lnTo>
                  <a:lnTo>
                    <a:pt x="1462" y="161"/>
                  </a:lnTo>
                  <a:lnTo>
                    <a:pt x="1489" y="188"/>
                  </a:lnTo>
                  <a:lnTo>
                    <a:pt x="1512" y="213"/>
                  </a:lnTo>
                  <a:lnTo>
                    <a:pt x="1529" y="236"/>
                  </a:lnTo>
                  <a:lnTo>
                    <a:pt x="1544" y="258"/>
                  </a:lnTo>
                  <a:lnTo>
                    <a:pt x="1554" y="277"/>
                  </a:lnTo>
                  <a:lnTo>
                    <a:pt x="1562" y="294"/>
                  </a:lnTo>
                  <a:lnTo>
                    <a:pt x="1567" y="307"/>
                  </a:lnTo>
                  <a:lnTo>
                    <a:pt x="1571" y="316"/>
                  </a:lnTo>
                  <a:lnTo>
                    <a:pt x="1572" y="322"/>
                  </a:lnTo>
                  <a:lnTo>
                    <a:pt x="1574" y="340"/>
                  </a:lnTo>
                  <a:lnTo>
                    <a:pt x="1571" y="359"/>
                  </a:lnTo>
                  <a:lnTo>
                    <a:pt x="1563" y="375"/>
                  </a:lnTo>
                  <a:lnTo>
                    <a:pt x="628" y="1985"/>
                  </a:lnTo>
                  <a:lnTo>
                    <a:pt x="618" y="1998"/>
                  </a:lnTo>
                  <a:lnTo>
                    <a:pt x="605" y="2009"/>
                  </a:lnTo>
                  <a:lnTo>
                    <a:pt x="115" y="2330"/>
                  </a:lnTo>
                  <a:lnTo>
                    <a:pt x="97" y="2339"/>
                  </a:lnTo>
                  <a:lnTo>
                    <a:pt x="77" y="2342"/>
                  </a:lnTo>
                  <a:lnTo>
                    <a:pt x="56" y="2340"/>
                  </a:lnTo>
                  <a:lnTo>
                    <a:pt x="36" y="2332"/>
                  </a:lnTo>
                  <a:lnTo>
                    <a:pt x="23" y="2323"/>
                  </a:lnTo>
                  <a:lnTo>
                    <a:pt x="13" y="2311"/>
                  </a:lnTo>
                  <a:lnTo>
                    <a:pt x="5" y="2296"/>
                  </a:lnTo>
                  <a:lnTo>
                    <a:pt x="0" y="2280"/>
                  </a:lnTo>
                  <a:lnTo>
                    <a:pt x="0" y="2263"/>
                  </a:lnTo>
                  <a:lnTo>
                    <a:pt x="34" y="1683"/>
                  </a:lnTo>
                  <a:lnTo>
                    <a:pt x="38" y="1666"/>
                  </a:lnTo>
                  <a:lnTo>
                    <a:pt x="45" y="1651"/>
                  </a:lnTo>
                  <a:lnTo>
                    <a:pt x="981" y="41"/>
                  </a:lnTo>
                  <a:lnTo>
                    <a:pt x="991" y="27"/>
                  </a:lnTo>
                  <a:lnTo>
                    <a:pt x="1005" y="15"/>
                  </a:lnTo>
                  <a:lnTo>
                    <a:pt x="1023" y="7"/>
                  </a:lnTo>
                  <a:lnTo>
                    <a:pt x="1027" y="6"/>
                  </a:lnTo>
                  <a:lnTo>
                    <a:pt x="1036" y="4"/>
                  </a:lnTo>
                  <a:lnTo>
                    <a:pt x="1049" y="2"/>
                  </a:lnTo>
                  <a:lnTo>
                    <a:pt x="1064" y="0"/>
                  </a:lnTo>
                  <a:lnTo>
                    <a:pt x="1083" y="0"/>
                  </a:lnTo>
                  <a:close/>
                </a:path>
              </a:pathLst>
            </a:custGeom>
            <a:grp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26" name="Freeform 1043"/>
            <p:cNvSpPr/>
            <p:nvPr/>
          </p:nvSpPr>
          <p:spPr bwMode="auto">
            <a:xfrm>
              <a:off x="9995" y="-1385"/>
              <a:ext cx="286" cy="146"/>
            </a:xfrm>
            <a:custGeom>
              <a:avLst/>
              <a:gdLst>
                <a:gd name="T0" fmla="*/ 551 w 1143"/>
                <a:gd name="T1" fmla="*/ 5 h 585"/>
                <a:gd name="T2" fmla="*/ 577 w 1143"/>
                <a:gd name="T3" fmla="*/ 28 h 585"/>
                <a:gd name="T4" fmla="*/ 585 w 1143"/>
                <a:gd name="T5" fmla="*/ 110 h 585"/>
                <a:gd name="T6" fmla="*/ 554 w 1143"/>
                <a:gd name="T7" fmla="*/ 197 h 585"/>
                <a:gd name="T8" fmla="*/ 563 w 1143"/>
                <a:gd name="T9" fmla="*/ 239 h 585"/>
                <a:gd name="T10" fmla="*/ 581 w 1143"/>
                <a:gd name="T11" fmla="*/ 267 h 585"/>
                <a:gd name="T12" fmla="*/ 631 w 1143"/>
                <a:gd name="T13" fmla="*/ 275 h 585"/>
                <a:gd name="T14" fmla="*/ 674 w 1143"/>
                <a:gd name="T15" fmla="*/ 319 h 585"/>
                <a:gd name="T16" fmla="*/ 685 w 1143"/>
                <a:gd name="T17" fmla="*/ 353 h 585"/>
                <a:gd name="T18" fmla="*/ 838 w 1143"/>
                <a:gd name="T19" fmla="*/ 347 h 585"/>
                <a:gd name="T20" fmla="*/ 986 w 1143"/>
                <a:gd name="T21" fmla="*/ 362 h 585"/>
                <a:gd name="T22" fmla="*/ 1106 w 1143"/>
                <a:gd name="T23" fmla="*/ 369 h 585"/>
                <a:gd name="T24" fmla="*/ 1137 w 1143"/>
                <a:gd name="T25" fmla="*/ 396 h 585"/>
                <a:gd name="T26" fmla="*/ 1142 w 1143"/>
                <a:gd name="T27" fmla="*/ 436 h 585"/>
                <a:gd name="T28" fmla="*/ 1119 w 1143"/>
                <a:gd name="T29" fmla="*/ 470 h 585"/>
                <a:gd name="T30" fmla="*/ 1055 w 1143"/>
                <a:gd name="T31" fmla="*/ 477 h 585"/>
                <a:gd name="T32" fmla="*/ 946 w 1143"/>
                <a:gd name="T33" fmla="*/ 461 h 585"/>
                <a:gd name="T34" fmla="*/ 834 w 1143"/>
                <a:gd name="T35" fmla="*/ 447 h 585"/>
                <a:gd name="T36" fmla="*/ 730 w 1143"/>
                <a:gd name="T37" fmla="*/ 456 h 585"/>
                <a:gd name="T38" fmla="*/ 672 w 1143"/>
                <a:gd name="T39" fmla="*/ 481 h 585"/>
                <a:gd name="T40" fmla="*/ 630 w 1143"/>
                <a:gd name="T41" fmla="*/ 486 h 585"/>
                <a:gd name="T42" fmla="*/ 596 w 1143"/>
                <a:gd name="T43" fmla="*/ 472 h 585"/>
                <a:gd name="T44" fmla="*/ 571 w 1143"/>
                <a:gd name="T45" fmla="*/ 449 h 585"/>
                <a:gd name="T46" fmla="*/ 565 w 1143"/>
                <a:gd name="T47" fmla="*/ 403 h 585"/>
                <a:gd name="T48" fmla="*/ 531 w 1143"/>
                <a:gd name="T49" fmla="*/ 452 h 585"/>
                <a:gd name="T50" fmla="*/ 490 w 1143"/>
                <a:gd name="T51" fmla="*/ 465 h 585"/>
                <a:gd name="T52" fmla="*/ 450 w 1143"/>
                <a:gd name="T53" fmla="*/ 451 h 585"/>
                <a:gd name="T54" fmla="*/ 435 w 1143"/>
                <a:gd name="T55" fmla="*/ 414 h 585"/>
                <a:gd name="T56" fmla="*/ 445 w 1143"/>
                <a:gd name="T57" fmla="*/ 385 h 585"/>
                <a:gd name="T58" fmla="*/ 454 w 1143"/>
                <a:gd name="T59" fmla="*/ 365 h 585"/>
                <a:gd name="T60" fmla="*/ 417 w 1143"/>
                <a:gd name="T61" fmla="*/ 400 h 585"/>
                <a:gd name="T62" fmla="*/ 375 w 1143"/>
                <a:gd name="T63" fmla="*/ 423 h 585"/>
                <a:gd name="T64" fmla="*/ 331 w 1143"/>
                <a:gd name="T65" fmla="*/ 412 h 585"/>
                <a:gd name="T66" fmla="*/ 311 w 1143"/>
                <a:gd name="T67" fmla="*/ 375 h 585"/>
                <a:gd name="T68" fmla="*/ 360 w 1143"/>
                <a:gd name="T69" fmla="*/ 285 h 585"/>
                <a:gd name="T70" fmla="*/ 250 w 1143"/>
                <a:gd name="T71" fmla="*/ 388 h 585"/>
                <a:gd name="T72" fmla="*/ 95 w 1143"/>
                <a:gd name="T73" fmla="*/ 574 h 585"/>
                <a:gd name="T74" fmla="*/ 49 w 1143"/>
                <a:gd name="T75" fmla="*/ 584 h 585"/>
                <a:gd name="T76" fmla="*/ 9 w 1143"/>
                <a:gd name="T77" fmla="*/ 562 h 585"/>
                <a:gd name="T78" fmla="*/ 2 w 1143"/>
                <a:gd name="T79" fmla="*/ 521 h 585"/>
                <a:gd name="T80" fmla="*/ 137 w 1143"/>
                <a:gd name="T81" fmla="*/ 347 h 585"/>
                <a:gd name="T82" fmla="*/ 341 w 1143"/>
                <a:gd name="T83" fmla="*/ 122 h 585"/>
                <a:gd name="T84" fmla="*/ 395 w 1143"/>
                <a:gd name="T85" fmla="*/ 70 h 585"/>
                <a:gd name="T86" fmla="*/ 458 w 1143"/>
                <a:gd name="T87" fmla="*/ 20 h 585"/>
                <a:gd name="T88" fmla="*/ 528 w 1143"/>
                <a:gd name="T89" fmla="*/ 0 h 5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143" h="585">
                  <a:moveTo>
                    <a:pt x="528" y="0"/>
                  </a:moveTo>
                  <a:lnTo>
                    <a:pt x="539" y="2"/>
                  </a:lnTo>
                  <a:lnTo>
                    <a:pt x="551" y="5"/>
                  </a:lnTo>
                  <a:lnTo>
                    <a:pt x="561" y="10"/>
                  </a:lnTo>
                  <a:lnTo>
                    <a:pt x="571" y="18"/>
                  </a:lnTo>
                  <a:lnTo>
                    <a:pt x="577" y="28"/>
                  </a:lnTo>
                  <a:lnTo>
                    <a:pt x="585" y="53"/>
                  </a:lnTo>
                  <a:lnTo>
                    <a:pt x="587" y="81"/>
                  </a:lnTo>
                  <a:lnTo>
                    <a:pt x="585" y="110"/>
                  </a:lnTo>
                  <a:lnTo>
                    <a:pt x="578" y="139"/>
                  </a:lnTo>
                  <a:lnTo>
                    <a:pt x="567" y="168"/>
                  </a:lnTo>
                  <a:lnTo>
                    <a:pt x="554" y="197"/>
                  </a:lnTo>
                  <a:lnTo>
                    <a:pt x="537" y="227"/>
                  </a:lnTo>
                  <a:lnTo>
                    <a:pt x="551" y="232"/>
                  </a:lnTo>
                  <a:lnTo>
                    <a:pt x="563" y="239"/>
                  </a:lnTo>
                  <a:lnTo>
                    <a:pt x="573" y="252"/>
                  </a:lnTo>
                  <a:lnTo>
                    <a:pt x="577" y="260"/>
                  </a:lnTo>
                  <a:lnTo>
                    <a:pt x="581" y="267"/>
                  </a:lnTo>
                  <a:lnTo>
                    <a:pt x="597" y="266"/>
                  </a:lnTo>
                  <a:lnTo>
                    <a:pt x="614" y="269"/>
                  </a:lnTo>
                  <a:lnTo>
                    <a:pt x="631" y="275"/>
                  </a:lnTo>
                  <a:lnTo>
                    <a:pt x="646" y="286"/>
                  </a:lnTo>
                  <a:lnTo>
                    <a:pt x="661" y="300"/>
                  </a:lnTo>
                  <a:lnTo>
                    <a:pt x="674" y="319"/>
                  </a:lnTo>
                  <a:lnTo>
                    <a:pt x="681" y="334"/>
                  </a:lnTo>
                  <a:lnTo>
                    <a:pt x="684" y="345"/>
                  </a:lnTo>
                  <a:lnTo>
                    <a:pt x="685" y="353"/>
                  </a:lnTo>
                  <a:lnTo>
                    <a:pt x="738" y="347"/>
                  </a:lnTo>
                  <a:lnTo>
                    <a:pt x="789" y="346"/>
                  </a:lnTo>
                  <a:lnTo>
                    <a:pt x="838" y="347"/>
                  </a:lnTo>
                  <a:lnTo>
                    <a:pt x="887" y="351"/>
                  </a:lnTo>
                  <a:lnTo>
                    <a:pt x="936" y="356"/>
                  </a:lnTo>
                  <a:lnTo>
                    <a:pt x="986" y="362"/>
                  </a:lnTo>
                  <a:lnTo>
                    <a:pt x="1036" y="365"/>
                  </a:lnTo>
                  <a:lnTo>
                    <a:pt x="1089" y="367"/>
                  </a:lnTo>
                  <a:lnTo>
                    <a:pt x="1106" y="369"/>
                  </a:lnTo>
                  <a:lnTo>
                    <a:pt x="1119" y="375"/>
                  </a:lnTo>
                  <a:lnTo>
                    <a:pt x="1130" y="384"/>
                  </a:lnTo>
                  <a:lnTo>
                    <a:pt x="1137" y="396"/>
                  </a:lnTo>
                  <a:lnTo>
                    <a:pt x="1142" y="408"/>
                  </a:lnTo>
                  <a:lnTo>
                    <a:pt x="1143" y="422"/>
                  </a:lnTo>
                  <a:lnTo>
                    <a:pt x="1142" y="436"/>
                  </a:lnTo>
                  <a:lnTo>
                    <a:pt x="1137" y="449"/>
                  </a:lnTo>
                  <a:lnTo>
                    <a:pt x="1130" y="460"/>
                  </a:lnTo>
                  <a:lnTo>
                    <a:pt x="1119" y="470"/>
                  </a:lnTo>
                  <a:lnTo>
                    <a:pt x="1106" y="476"/>
                  </a:lnTo>
                  <a:lnTo>
                    <a:pt x="1089" y="478"/>
                  </a:lnTo>
                  <a:lnTo>
                    <a:pt x="1055" y="477"/>
                  </a:lnTo>
                  <a:lnTo>
                    <a:pt x="1020" y="473"/>
                  </a:lnTo>
                  <a:lnTo>
                    <a:pt x="983" y="467"/>
                  </a:lnTo>
                  <a:lnTo>
                    <a:pt x="946" y="461"/>
                  </a:lnTo>
                  <a:lnTo>
                    <a:pt x="909" y="455"/>
                  </a:lnTo>
                  <a:lnTo>
                    <a:pt x="872" y="450"/>
                  </a:lnTo>
                  <a:lnTo>
                    <a:pt x="834" y="447"/>
                  </a:lnTo>
                  <a:lnTo>
                    <a:pt x="798" y="446"/>
                  </a:lnTo>
                  <a:lnTo>
                    <a:pt x="763" y="449"/>
                  </a:lnTo>
                  <a:lnTo>
                    <a:pt x="730" y="456"/>
                  </a:lnTo>
                  <a:lnTo>
                    <a:pt x="698" y="469"/>
                  </a:lnTo>
                  <a:lnTo>
                    <a:pt x="685" y="475"/>
                  </a:lnTo>
                  <a:lnTo>
                    <a:pt x="672" y="481"/>
                  </a:lnTo>
                  <a:lnTo>
                    <a:pt x="657" y="486"/>
                  </a:lnTo>
                  <a:lnTo>
                    <a:pt x="644" y="488"/>
                  </a:lnTo>
                  <a:lnTo>
                    <a:pt x="630" y="486"/>
                  </a:lnTo>
                  <a:lnTo>
                    <a:pt x="619" y="482"/>
                  </a:lnTo>
                  <a:lnTo>
                    <a:pt x="608" y="477"/>
                  </a:lnTo>
                  <a:lnTo>
                    <a:pt x="596" y="472"/>
                  </a:lnTo>
                  <a:lnTo>
                    <a:pt x="586" y="465"/>
                  </a:lnTo>
                  <a:lnTo>
                    <a:pt x="578" y="458"/>
                  </a:lnTo>
                  <a:lnTo>
                    <a:pt x="571" y="449"/>
                  </a:lnTo>
                  <a:lnTo>
                    <a:pt x="566" y="437"/>
                  </a:lnTo>
                  <a:lnTo>
                    <a:pt x="565" y="418"/>
                  </a:lnTo>
                  <a:lnTo>
                    <a:pt x="565" y="403"/>
                  </a:lnTo>
                  <a:lnTo>
                    <a:pt x="554" y="422"/>
                  </a:lnTo>
                  <a:lnTo>
                    <a:pt x="542" y="441"/>
                  </a:lnTo>
                  <a:lnTo>
                    <a:pt x="531" y="452"/>
                  </a:lnTo>
                  <a:lnTo>
                    <a:pt x="519" y="460"/>
                  </a:lnTo>
                  <a:lnTo>
                    <a:pt x="504" y="464"/>
                  </a:lnTo>
                  <a:lnTo>
                    <a:pt x="490" y="465"/>
                  </a:lnTo>
                  <a:lnTo>
                    <a:pt x="475" y="463"/>
                  </a:lnTo>
                  <a:lnTo>
                    <a:pt x="462" y="458"/>
                  </a:lnTo>
                  <a:lnTo>
                    <a:pt x="450" y="451"/>
                  </a:lnTo>
                  <a:lnTo>
                    <a:pt x="441" y="441"/>
                  </a:lnTo>
                  <a:lnTo>
                    <a:pt x="436" y="428"/>
                  </a:lnTo>
                  <a:lnTo>
                    <a:pt x="435" y="414"/>
                  </a:lnTo>
                  <a:lnTo>
                    <a:pt x="439" y="398"/>
                  </a:lnTo>
                  <a:lnTo>
                    <a:pt x="442" y="391"/>
                  </a:lnTo>
                  <a:lnTo>
                    <a:pt x="445" y="385"/>
                  </a:lnTo>
                  <a:lnTo>
                    <a:pt x="445" y="385"/>
                  </a:lnTo>
                  <a:lnTo>
                    <a:pt x="444" y="385"/>
                  </a:lnTo>
                  <a:lnTo>
                    <a:pt x="454" y="365"/>
                  </a:lnTo>
                  <a:lnTo>
                    <a:pt x="440" y="374"/>
                  </a:lnTo>
                  <a:lnTo>
                    <a:pt x="428" y="385"/>
                  </a:lnTo>
                  <a:lnTo>
                    <a:pt x="417" y="400"/>
                  </a:lnTo>
                  <a:lnTo>
                    <a:pt x="405" y="412"/>
                  </a:lnTo>
                  <a:lnTo>
                    <a:pt x="390" y="420"/>
                  </a:lnTo>
                  <a:lnTo>
                    <a:pt x="375" y="423"/>
                  </a:lnTo>
                  <a:lnTo>
                    <a:pt x="359" y="423"/>
                  </a:lnTo>
                  <a:lnTo>
                    <a:pt x="345" y="419"/>
                  </a:lnTo>
                  <a:lnTo>
                    <a:pt x="331" y="412"/>
                  </a:lnTo>
                  <a:lnTo>
                    <a:pt x="321" y="402"/>
                  </a:lnTo>
                  <a:lnTo>
                    <a:pt x="314" y="389"/>
                  </a:lnTo>
                  <a:lnTo>
                    <a:pt x="311" y="375"/>
                  </a:lnTo>
                  <a:lnTo>
                    <a:pt x="313" y="360"/>
                  </a:lnTo>
                  <a:lnTo>
                    <a:pt x="320" y="343"/>
                  </a:lnTo>
                  <a:lnTo>
                    <a:pt x="360" y="285"/>
                  </a:lnTo>
                  <a:lnTo>
                    <a:pt x="400" y="224"/>
                  </a:lnTo>
                  <a:lnTo>
                    <a:pt x="323" y="305"/>
                  </a:lnTo>
                  <a:lnTo>
                    <a:pt x="250" y="388"/>
                  </a:lnTo>
                  <a:lnTo>
                    <a:pt x="177" y="475"/>
                  </a:lnTo>
                  <a:lnTo>
                    <a:pt x="108" y="562"/>
                  </a:lnTo>
                  <a:lnTo>
                    <a:pt x="95" y="574"/>
                  </a:lnTo>
                  <a:lnTo>
                    <a:pt x="80" y="582"/>
                  </a:lnTo>
                  <a:lnTo>
                    <a:pt x="64" y="585"/>
                  </a:lnTo>
                  <a:lnTo>
                    <a:pt x="49" y="584"/>
                  </a:lnTo>
                  <a:lnTo>
                    <a:pt x="33" y="580"/>
                  </a:lnTo>
                  <a:lnTo>
                    <a:pt x="21" y="572"/>
                  </a:lnTo>
                  <a:lnTo>
                    <a:pt x="9" y="562"/>
                  </a:lnTo>
                  <a:lnTo>
                    <a:pt x="2" y="550"/>
                  </a:lnTo>
                  <a:lnTo>
                    <a:pt x="0" y="535"/>
                  </a:lnTo>
                  <a:lnTo>
                    <a:pt x="2" y="521"/>
                  </a:lnTo>
                  <a:lnTo>
                    <a:pt x="12" y="506"/>
                  </a:lnTo>
                  <a:lnTo>
                    <a:pt x="74" y="426"/>
                  </a:lnTo>
                  <a:lnTo>
                    <a:pt x="137" y="347"/>
                  </a:lnTo>
                  <a:lnTo>
                    <a:pt x="202" y="270"/>
                  </a:lnTo>
                  <a:lnTo>
                    <a:pt x="270" y="194"/>
                  </a:lnTo>
                  <a:lnTo>
                    <a:pt x="341" y="122"/>
                  </a:lnTo>
                  <a:lnTo>
                    <a:pt x="357" y="106"/>
                  </a:lnTo>
                  <a:lnTo>
                    <a:pt x="376" y="88"/>
                  </a:lnTo>
                  <a:lnTo>
                    <a:pt x="395" y="70"/>
                  </a:lnTo>
                  <a:lnTo>
                    <a:pt x="414" y="51"/>
                  </a:lnTo>
                  <a:lnTo>
                    <a:pt x="435" y="35"/>
                  </a:lnTo>
                  <a:lnTo>
                    <a:pt x="458" y="20"/>
                  </a:lnTo>
                  <a:lnTo>
                    <a:pt x="480" y="9"/>
                  </a:lnTo>
                  <a:lnTo>
                    <a:pt x="504" y="2"/>
                  </a:lnTo>
                  <a:lnTo>
                    <a:pt x="528" y="0"/>
                  </a:lnTo>
                  <a:close/>
                </a:path>
              </a:pathLst>
            </a:custGeom>
            <a:grp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grpSp>
      <p:sp>
        <p:nvSpPr>
          <p:cNvPr id="28" name="Freeform 1171"/>
          <p:cNvSpPr/>
          <p:nvPr/>
        </p:nvSpPr>
        <p:spPr bwMode="auto">
          <a:xfrm>
            <a:off x="4465755" y="3796166"/>
            <a:ext cx="641685" cy="481209"/>
          </a:xfrm>
          <a:custGeom>
            <a:avLst/>
            <a:gdLst>
              <a:gd name="T0" fmla="*/ 6189 w 6231"/>
              <a:gd name="T1" fmla="*/ 0 h 4673"/>
              <a:gd name="T2" fmla="*/ 6206 w 6231"/>
              <a:gd name="T3" fmla="*/ 6 h 4673"/>
              <a:gd name="T4" fmla="*/ 6219 w 6231"/>
              <a:gd name="T5" fmla="*/ 17 h 4673"/>
              <a:gd name="T6" fmla="*/ 6229 w 6231"/>
              <a:gd name="T7" fmla="*/ 34 h 4673"/>
              <a:gd name="T8" fmla="*/ 6231 w 6231"/>
              <a:gd name="T9" fmla="*/ 53 h 4673"/>
              <a:gd name="T10" fmla="*/ 6223 w 6231"/>
              <a:gd name="T11" fmla="*/ 72 h 4673"/>
              <a:gd name="T12" fmla="*/ 3477 w 6231"/>
              <a:gd name="T13" fmla="*/ 4603 h 4673"/>
              <a:gd name="T14" fmla="*/ 3455 w 6231"/>
              <a:gd name="T15" fmla="*/ 4631 h 4673"/>
              <a:gd name="T16" fmla="*/ 3428 w 6231"/>
              <a:gd name="T17" fmla="*/ 4652 h 4673"/>
              <a:gd name="T18" fmla="*/ 3398 w 6231"/>
              <a:gd name="T19" fmla="*/ 4665 h 4673"/>
              <a:gd name="T20" fmla="*/ 3366 w 6231"/>
              <a:gd name="T21" fmla="*/ 4673 h 4673"/>
              <a:gd name="T22" fmla="*/ 3332 w 6231"/>
              <a:gd name="T23" fmla="*/ 4673 h 4673"/>
              <a:gd name="T24" fmla="*/ 3300 w 6231"/>
              <a:gd name="T25" fmla="*/ 4664 h 4673"/>
              <a:gd name="T26" fmla="*/ 3269 w 6231"/>
              <a:gd name="T27" fmla="*/ 4648 h 4673"/>
              <a:gd name="T28" fmla="*/ 2513 w 6231"/>
              <a:gd name="T29" fmla="*/ 4132 h 4673"/>
              <a:gd name="T30" fmla="*/ 1745 w 6231"/>
              <a:gd name="T31" fmla="*/ 4641 h 4673"/>
              <a:gd name="T32" fmla="*/ 1717 w 6231"/>
              <a:gd name="T33" fmla="*/ 4654 h 4673"/>
              <a:gd name="T34" fmla="*/ 1690 w 6231"/>
              <a:gd name="T35" fmla="*/ 4656 h 4673"/>
              <a:gd name="T36" fmla="*/ 1664 w 6231"/>
              <a:gd name="T37" fmla="*/ 4650 h 4673"/>
              <a:gd name="T38" fmla="*/ 1639 w 6231"/>
              <a:gd name="T39" fmla="*/ 4639 h 4673"/>
              <a:gd name="T40" fmla="*/ 1621 w 6231"/>
              <a:gd name="T41" fmla="*/ 4618 h 4673"/>
              <a:gd name="T42" fmla="*/ 1609 w 6231"/>
              <a:gd name="T43" fmla="*/ 4595 h 4673"/>
              <a:gd name="T44" fmla="*/ 1603 w 6231"/>
              <a:gd name="T45" fmla="*/ 4565 h 4673"/>
              <a:gd name="T46" fmla="*/ 1603 w 6231"/>
              <a:gd name="T47" fmla="*/ 3511 h 4673"/>
              <a:gd name="T48" fmla="*/ 5090 w 6231"/>
              <a:gd name="T49" fmla="*/ 905 h 4673"/>
              <a:gd name="T50" fmla="*/ 972 w 6231"/>
              <a:gd name="T51" fmla="*/ 3077 h 4673"/>
              <a:gd name="T52" fmla="*/ 64 w 6231"/>
              <a:gd name="T53" fmla="*/ 2459 h 4673"/>
              <a:gd name="T54" fmla="*/ 36 w 6231"/>
              <a:gd name="T55" fmla="*/ 2434 h 4673"/>
              <a:gd name="T56" fmla="*/ 15 w 6231"/>
              <a:gd name="T57" fmla="*/ 2404 h 4673"/>
              <a:gd name="T58" fmla="*/ 4 w 6231"/>
              <a:gd name="T59" fmla="*/ 2370 h 4673"/>
              <a:gd name="T60" fmla="*/ 0 w 6231"/>
              <a:gd name="T61" fmla="*/ 2335 h 4673"/>
              <a:gd name="T62" fmla="*/ 0 w 6231"/>
              <a:gd name="T63" fmla="*/ 2335 h 4673"/>
              <a:gd name="T64" fmla="*/ 4 w 6231"/>
              <a:gd name="T65" fmla="*/ 2301 h 4673"/>
              <a:gd name="T66" fmla="*/ 17 w 6231"/>
              <a:gd name="T67" fmla="*/ 2269 h 4673"/>
              <a:gd name="T68" fmla="*/ 36 w 6231"/>
              <a:gd name="T69" fmla="*/ 2241 h 4673"/>
              <a:gd name="T70" fmla="*/ 62 w 6231"/>
              <a:gd name="T71" fmla="*/ 2216 h 4673"/>
              <a:gd name="T72" fmla="*/ 96 w 6231"/>
              <a:gd name="T73" fmla="*/ 2199 h 4673"/>
              <a:gd name="T74" fmla="*/ 6168 w 6231"/>
              <a:gd name="T75" fmla="*/ 4 h 4673"/>
              <a:gd name="T76" fmla="*/ 6189 w 6231"/>
              <a:gd name="T77" fmla="*/ 0 h 46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6231" h="4673">
                <a:moveTo>
                  <a:pt x="6189" y="0"/>
                </a:moveTo>
                <a:lnTo>
                  <a:pt x="6206" y="6"/>
                </a:lnTo>
                <a:lnTo>
                  <a:pt x="6219" y="17"/>
                </a:lnTo>
                <a:lnTo>
                  <a:pt x="6229" y="34"/>
                </a:lnTo>
                <a:lnTo>
                  <a:pt x="6231" y="53"/>
                </a:lnTo>
                <a:lnTo>
                  <a:pt x="6223" y="72"/>
                </a:lnTo>
                <a:lnTo>
                  <a:pt x="3477" y="4603"/>
                </a:lnTo>
                <a:lnTo>
                  <a:pt x="3455" y="4631"/>
                </a:lnTo>
                <a:lnTo>
                  <a:pt x="3428" y="4652"/>
                </a:lnTo>
                <a:lnTo>
                  <a:pt x="3398" y="4665"/>
                </a:lnTo>
                <a:lnTo>
                  <a:pt x="3366" y="4673"/>
                </a:lnTo>
                <a:lnTo>
                  <a:pt x="3332" y="4673"/>
                </a:lnTo>
                <a:lnTo>
                  <a:pt x="3300" y="4664"/>
                </a:lnTo>
                <a:lnTo>
                  <a:pt x="3269" y="4648"/>
                </a:lnTo>
                <a:lnTo>
                  <a:pt x="2513" y="4132"/>
                </a:lnTo>
                <a:lnTo>
                  <a:pt x="1745" y="4641"/>
                </a:lnTo>
                <a:lnTo>
                  <a:pt x="1717" y="4654"/>
                </a:lnTo>
                <a:lnTo>
                  <a:pt x="1690" y="4656"/>
                </a:lnTo>
                <a:lnTo>
                  <a:pt x="1664" y="4650"/>
                </a:lnTo>
                <a:lnTo>
                  <a:pt x="1639" y="4639"/>
                </a:lnTo>
                <a:lnTo>
                  <a:pt x="1621" y="4618"/>
                </a:lnTo>
                <a:lnTo>
                  <a:pt x="1609" y="4595"/>
                </a:lnTo>
                <a:lnTo>
                  <a:pt x="1603" y="4565"/>
                </a:lnTo>
                <a:lnTo>
                  <a:pt x="1603" y="3511"/>
                </a:lnTo>
                <a:lnTo>
                  <a:pt x="5090" y="905"/>
                </a:lnTo>
                <a:lnTo>
                  <a:pt x="972" y="3077"/>
                </a:lnTo>
                <a:lnTo>
                  <a:pt x="64" y="2459"/>
                </a:lnTo>
                <a:lnTo>
                  <a:pt x="36" y="2434"/>
                </a:lnTo>
                <a:lnTo>
                  <a:pt x="15" y="2404"/>
                </a:lnTo>
                <a:lnTo>
                  <a:pt x="4" y="2370"/>
                </a:lnTo>
                <a:lnTo>
                  <a:pt x="0" y="2335"/>
                </a:lnTo>
                <a:lnTo>
                  <a:pt x="0" y="2335"/>
                </a:lnTo>
                <a:lnTo>
                  <a:pt x="4" y="2301"/>
                </a:lnTo>
                <a:lnTo>
                  <a:pt x="17" y="2269"/>
                </a:lnTo>
                <a:lnTo>
                  <a:pt x="36" y="2241"/>
                </a:lnTo>
                <a:lnTo>
                  <a:pt x="62" y="2216"/>
                </a:lnTo>
                <a:lnTo>
                  <a:pt x="96" y="2199"/>
                </a:lnTo>
                <a:lnTo>
                  <a:pt x="6168" y="4"/>
                </a:lnTo>
                <a:lnTo>
                  <a:pt x="6189" y="0"/>
                </a:lnTo>
                <a:close/>
              </a:path>
            </a:pathLst>
          </a:custGeom>
          <a:solidFill>
            <a:schemeClr val="bg1"/>
          </a:solid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34" name="1"/>
          <p:cNvSpPr txBox="1">
            <a:spLocks noChangeArrowheads="1"/>
          </p:cNvSpPr>
          <p:nvPr/>
        </p:nvSpPr>
        <p:spPr bwMode="auto">
          <a:xfrm>
            <a:off x="6064885" y="1812925"/>
            <a:ext cx="4120515" cy="32315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defTabSz="1216025">
              <a:defRPr>
                <a:solidFill>
                  <a:schemeClr val="tx1"/>
                </a:solidFill>
                <a:latin typeface="Arial" panose="020B0604020202020204" pitchFamily="34" charset="0"/>
                <a:ea typeface="微软雅黑" panose="020B0503020204020204" pitchFamily="34" charset="-122"/>
              </a:defRPr>
            </a:lvl1pPr>
            <a:lvl2pPr marL="742950" indent="-285750" defTabSz="1216025">
              <a:defRPr>
                <a:solidFill>
                  <a:schemeClr val="tx1"/>
                </a:solidFill>
                <a:latin typeface="Arial" panose="020B0604020202020204" pitchFamily="34" charset="0"/>
                <a:ea typeface="微软雅黑" panose="020B0503020204020204" pitchFamily="34" charset="-122"/>
              </a:defRPr>
            </a:lvl2pPr>
            <a:lvl3pPr marL="1143000" indent="-228600" defTabSz="1216025">
              <a:defRPr>
                <a:solidFill>
                  <a:schemeClr val="tx1"/>
                </a:solidFill>
                <a:latin typeface="Arial" panose="020B0604020202020204" pitchFamily="34" charset="0"/>
                <a:ea typeface="微软雅黑" panose="020B0503020204020204" pitchFamily="34" charset="-122"/>
              </a:defRPr>
            </a:lvl3pPr>
            <a:lvl4pPr marL="1600200" indent="-228600" defTabSz="1216025">
              <a:defRPr>
                <a:solidFill>
                  <a:schemeClr val="tx1"/>
                </a:solidFill>
                <a:latin typeface="Arial" panose="020B0604020202020204" pitchFamily="34" charset="0"/>
                <a:ea typeface="微软雅黑" panose="020B0503020204020204" pitchFamily="34" charset="-122"/>
              </a:defRPr>
            </a:lvl4pPr>
            <a:lvl5pPr marL="2057400" indent="-228600" defTabSz="1216025">
              <a:defRPr>
                <a:solidFill>
                  <a:schemeClr val="tx1"/>
                </a:solidFill>
                <a:latin typeface="Arial" panose="020B0604020202020204" pitchFamily="34" charset="0"/>
                <a:ea typeface="微软雅黑" panose="020B0503020204020204" pitchFamily="34" charset="-122"/>
              </a:defRPr>
            </a:lvl5pPr>
            <a:lvl6pPr marL="2514600" indent="-228600" defTabSz="1216025"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pitchFamily="34" charset="-122"/>
              </a:defRPr>
            </a:lvl6pPr>
            <a:lvl7pPr marL="2971800" indent="-228600" defTabSz="1216025"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pitchFamily="34" charset="-122"/>
              </a:defRPr>
            </a:lvl7pPr>
            <a:lvl8pPr marL="3429000" indent="-228600" defTabSz="1216025"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pitchFamily="34" charset="-122"/>
              </a:defRPr>
            </a:lvl8pPr>
            <a:lvl9pPr marL="3886200" indent="-228600" defTabSz="1216025"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pitchFamily="34" charset="-122"/>
              </a:defRPr>
            </a:lvl9pPr>
          </a:lstStyle>
          <a:p>
            <a:pPr indent="355600" fontAlgn="auto">
              <a:lnSpc>
                <a:spcPct val="150000"/>
              </a:lnSpc>
              <a:extLst>
                <a:ext uri="{35155182-B16C-46BC-9424-99874614C6A1}">
                  <wpsdc:indentchars xmlns:wpsdc="http://www.wps.cn/officeDocument/2017/drawingmlCustomData" val="200" checksum="3837665281"/>
                </a:ext>
              </a:extLst>
            </a:pPr>
            <a:r>
              <a:rPr lang="zh-CN" altLang="en-US" sz="1400" dirty="0">
                <a:solidFill>
                  <a:schemeClr val="tx1">
                    <a:lumMod val="75000"/>
                    <a:lumOff val="25000"/>
                  </a:schemeClr>
                </a:solidFill>
                <a:latin typeface="方正粗黑宋简体" panose="02000000000000000000" charset="-122"/>
                <a:ea typeface="方正粗黑宋简体" panose="02000000000000000000" charset="-122"/>
                <a:cs typeface="方正粗黑宋简体" panose="02000000000000000000" charset="-122"/>
                <a:sym typeface="Arial" panose="020B0604020202020204" pitchFamily="34" charset="0"/>
              </a:rPr>
              <a:t>高校党政主要负责人作为法治工作第一责任人，要切实履行依法治校重要组织者、推动者和实践者的责任，明确1名校领导分管法治工作，其他分管校领导对分管领域的法治工作负重要领导责任。坚持将法治工作纳入学校发展规划和年度工作计划。学校党委全委会和常委会、校长办公会议（校务会议）要定期听取学校法治工作汇报，及时研判法治动态、评估法治效果、优化法治措施。学校领导班子在年度考核述职中要围绕法治学习、重大事项依法决策、依法履职、依法化解矛盾纠纷等情况进行述法。</a:t>
            </a:r>
            <a:endParaRPr lang="zh-CN" altLang="en-US" sz="1400" dirty="0">
              <a:solidFill>
                <a:schemeClr val="tx1">
                  <a:lumMod val="75000"/>
                  <a:lumOff val="25000"/>
                </a:schemeClr>
              </a:solidFill>
              <a:latin typeface="方正粗黑宋简体" panose="02000000000000000000" charset="-122"/>
              <a:ea typeface="方正粗黑宋简体" panose="02000000000000000000" charset="-122"/>
              <a:cs typeface="方正粗黑宋简体" panose="02000000000000000000" charset="-122"/>
              <a:sym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slow" p14:dur="2000" advTm="3000"/>
    </mc:Choice>
    <mc:Fallback>
      <p:transition spd="slow" advTm="300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checkerboard(across)">
                                      <p:cBhvr>
                                        <p:cTn id="10" dur="500"/>
                                        <p:tgtEl>
                                          <p:spTgt spid="8"/>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checkerboard(across)">
                                      <p:cBhvr>
                                        <p:cTn id="13" dur="500"/>
                                        <p:tgtEl>
                                          <p:spTgt spid="11"/>
                                        </p:tgtEl>
                                      </p:cBhvr>
                                    </p:animEffect>
                                  </p:childTnLst>
                                </p:cTn>
                              </p:par>
                              <p:par>
                                <p:cTn id="14" presetID="5" presetClass="entr" presetSubtype="10" fill="hold" grpId="0" nodeType="with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checkerboard(across)">
                                      <p:cBhvr>
                                        <p:cTn id="16" dur="500"/>
                                        <p:tgtEl>
                                          <p:spTgt spid="12"/>
                                        </p:tgtEl>
                                      </p:cBhvr>
                                    </p:animEffect>
                                  </p:childTnLst>
                                </p:cTn>
                              </p:par>
                              <p:par>
                                <p:cTn id="17" presetID="5" presetClass="entr" presetSubtype="10" fill="hold" nodeType="withEffect">
                                  <p:stCondLst>
                                    <p:cond delay="0"/>
                                  </p:stCondLst>
                                  <p:childTnLst>
                                    <p:set>
                                      <p:cBhvr>
                                        <p:cTn id="18" dur="1" fill="hold">
                                          <p:stCondLst>
                                            <p:cond delay="0"/>
                                          </p:stCondLst>
                                        </p:cTn>
                                        <p:tgtEl>
                                          <p:spTgt spid="20"/>
                                        </p:tgtEl>
                                        <p:attrNameLst>
                                          <p:attrName>style.visibility</p:attrName>
                                        </p:attrNameLst>
                                      </p:cBhvr>
                                      <p:to>
                                        <p:strVal val="visible"/>
                                      </p:to>
                                    </p:set>
                                    <p:animEffect transition="in" filter="checkerboard(across)">
                                      <p:cBhvr>
                                        <p:cTn id="19" dur="500"/>
                                        <p:tgtEl>
                                          <p:spTgt spid="20"/>
                                        </p:tgtEl>
                                      </p:cBhvr>
                                    </p:animEffect>
                                  </p:childTnLst>
                                </p:cTn>
                              </p:par>
                              <p:par>
                                <p:cTn id="20" presetID="5" presetClass="entr" presetSubtype="10" fill="hold" grpId="0" nodeType="withEffect">
                                  <p:stCondLst>
                                    <p:cond delay="0"/>
                                  </p:stCondLst>
                                  <p:childTnLst>
                                    <p:set>
                                      <p:cBhvr>
                                        <p:cTn id="21" dur="1" fill="hold">
                                          <p:stCondLst>
                                            <p:cond delay="0"/>
                                          </p:stCondLst>
                                        </p:cTn>
                                        <p:tgtEl>
                                          <p:spTgt spid="28"/>
                                        </p:tgtEl>
                                        <p:attrNameLst>
                                          <p:attrName>style.visibility</p:attrName>
                                        </p:attrNameLst>
                                      </p:cBhvr>
                                      <p:to>
                                        <p:strVal val="visible"/>
                                      </p:to>
                                    </p:set>
                                    <p:animEffect transition="in" filter="checkerboard(across)">
                                      <p:cBhvr>
                                        <p:cTn id="22" dur="500"/>
                                        <p:tgtEl>
                                          <p:spTgt spid="28"/>
                                        </p:tgtEl>
                                      </p:cBhvr>
                                    </p:animEffect>
                                  </p:childTnLst>
                                </p:cTn>
                              </p:par>
                              <p:par>
                                <p:cTn id="23" presetID="5" presetClass="entr" presetSubtype="10" fill="hold" grpId="0" nodeType="withEffect">
                                  <p:stCondLst>
                                    <p:cond delay="0"/>
                                  </p:stCondLst>
                                  <p:childTnLst>
                                    <p:set>
                                      <p:cBhvr>
                                        <p:cTn id="24" dur="1" fill="hold">
                                          <p:stCondLst>
                                            <p:cond delay="0"/>
                                          </p:stCondLst>
                                        </p:cTn>
                                        <p:tgtEl>
                                          <p:spTgt spid="34"/>
                                        </p:tgtEl>
                                        <p:attrNameLst>
                                          <p:attrName>style.visibility</p:attrName>
                                        </p:attrNameLst>
                                      </p:cBhvr>
                                      <p:to>
                                        <p:strVal val="visible"/>
                                      </p:to>
                                    </p:set>
                                    <p:animEffect transition="in" filter="checkerboard(across)">
                                      <p:cBhvr>
                                        <p:cTn id="25"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8" grpId="0" bldLvl="0" animBg="1"/>
      <p:bldP spid="11" grpId="0" bldLvl="0" animBg="1"/>
      <p:bldP spid="12" grpId="0" animBg="1"/>
      <p:bldP spid="28" grpId="0" animBg="1"/>
      <p:bldP spid="3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22300" y="165100"/>
            <a:ext cx="2621280" cy="460375"/>
          </a:xfrm>
          <a:prstGeom prst="rect">
            <a:avLst/>
          </a:prstGeom>
          <a:noFill/>
        </p:spPr>
        <p:txBody>
          <a:bodyPr wrap="none" rtlCol="0">
            <a:spAutoFit/>
          </a:bodyPr>
          <a:lstStyle/>
          <a:p>
            <a:pPr algn="l"/>
            <a:r>
              <a:rPr kumimoji="1" lang="zh-CN" altLang="en-US" sz="2400" dirty="0">
                <a:solidFill>
                  <a:srgbClr val="002060"/>
                </a:solidFill>
                <a:latin typeface="华康俪金黑W8" panose="020B0809000000000000" charset="-122"/>
                <a:ea typeface="华康俪金黑W8" panose="020B0809000000000000" charset="-122"/>
                <a:sym typeface="+mn-ea"/>
              </a:rPr>
              <a:t>主要内容和创新点</a:t>
            </a:r>
            <a:endParaRPr kumimoji="1" lang="en-US" altLang="zh-CN" sz="2400" dirty="0">
              <a:solidFill>
                <a:srgbClr val="002060"/>
              </a:solidFill>
              <a:latin typeface="+mj-ea"/>
            </a:endParaRPr>
          </a:p>
        </p:txBody>
      </p:sp>
      <p:sp>
        <p:nvSpPr>
          <p:cNvPr id="4" name="矩形 3"/>
          <p:cNvSpPr/>
          <p:nvPr/>
        </p:nvSpPr>
        <p:spPr>
          <a:xfrm>
            <a:off x="927434" y="2670307"/>
            <a:ext cx="39426" cy="1182779"/>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8565"/>
            <a:endParaRPr lang="zh-CN" altLang="en-US" sz="2400">
              <a:solidFill>
                <a:srgbClr val="080808"/>
              </a:solidFill>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8" name="矩形 7"/>
          <p:cNvSpPr/>
          <p:nvPr/>
        </p:nvSpPr>
        <p:spPr>
          <a:xfrm>
            <a:off x="5446202" y="2716662"/>
            <a:ext cx="39426" cy="1182779"/>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8565"/>
            <a:endParaRPr lang="zh-CN" altLang="en-US" sz="2400">
              <a:solidFill>
                <a:srgbClr val="080808"/>
              </a:solidFill>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11" name="矩形 10"/>
          <p:cNvSpPr/>
          <p:nvPr/>
        </p:nvSpPr>
        <p:spPr>
          <a:xfrm>
            <a:off x="1537970" y="2626995"/>
            <a:ext cx="2929255" cy="1309370"/>
          </a:xfrm>
          <a:prstGeom prst="rect">
            <a:avLst/>
          </a:prstGeom>
          <a:solidFill>
            <a:srgbClr val="0070C0"/>
          </a:solidFill>
          <a:ln>
            <a:noFill/>
          </a:ln>
          <a:effectLst>
            <a:outerShdw blurRad="101600" dist="762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8565"/>
            <a:r>
              <a:rPr lang="zh-CN" altLang="en-US" sz="2400">
                <a:solidFill>
                  <a:srgbClr val="FFFFFF"/>
                </a:solidFill>
                <a:latin typeface="Arial" panose="020B0604020202020204" pitchFamily="34" charset="0"/>
                <a:ea typeface="思源黑体 CN Regular" panose="020B0500000000000000" pitchFamily="34" charset="-122"/>
                <a:cs typeface="+mn-ea"/>
                <a:sym typeface="Arial" panose="020B0604020202020204" pitchFamily="34" charset="0"/>
              </a:rPr>
              <a:t>（二）探索建立高校总法律顾问制度</a:t>
            </a:r>
            <a:endParaRPr lang="zh-CN" altLang="en-US" sz="2400">
              <a:solidFill>
                <a:srgbClr val="FFFFFF"/>
              </a:solidFill>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12" name="Freeform 1120"/>
          <p:cNvSpPr>
            <a:spLocks noEditPoints="1"/>
          </p:cNvSpPr>
          <p:nvPr/>
        </p:nvSpPr>
        <p:spPr bwMode="auto">
          <a:xfrm>
            <a:off x="7105540" y="3760875"/>
            <a:ext cx="626806" cy="496179"/>
          </a:xfrm>
          <a:custGeom>
            <a:avLst/>
            <a:gdLst>
              <a:gd name="T0" fmla="*/ 2455 w 3573"/>
              <a:gd name="T1" fmla="*/ 579 h 2827"/>
              <a:gd name="T2" fmla="*/ 2600 w 3573"/>
              <a:gd name="T3" fmla="*/ 760 h 2827"/>
              <a:gd name="T4" fmla="*/ 2739 w 3573"/>
              <a:gd name="T5" fmla="*/ 1081 h 2827"/>
              <a:gd name="T6" fmla="*/ 2787 w 3573"/>
              <a:gd name="T7" fmla="*/ 1432 h 2827"/>
              <a:gd name="T8" fmla="*/ 2745 w 3573"/>
              <a:gd name="T9" fmla="*/ 1761 h 2827"/>
              <a:gd name="T10" fmla="*/ 2621 w 3573"/>
              <a:gd name="T11" fmla="*/ 2067 h 2827"/>
              <a:gd name="T12" fmla="*/ 2489 w 3573"/>
              <a:gd name="T13" fmla="*/ 2244 h 2827"/>
              <a:gd name="T14" fmla="*/ 2399 w 3573"/>
              <a:gd name="T15" fmla="*/ 2271 h 2827"/>
              <a:gd name="T16" fmla="*/ 2304 w 3573"/>
              <a:gd name="T17" fmla="*/ 2241 h 2827"/>
              <a:gd name="T18" fmla="*/ 2230 w 3573"/>
              <a:gd name="T19" fmla="*/ 2155 h 2827"/>
              <a:gd name="T20" fmla="*/ 2221 w 3573"/>
              <a:gd name="T21" fmla="*/ 2044 h 2827"/>
              <a:gd name="T22" fmla="*/ 2327 w 3573"/>
              <a:gd name="T23" fmla="*/ 1864 h 2827"/>
              <a:gd name="T24" fmla="*/ 2421 w 3573"/>
              <a:gd name="T25" fmla="*/ 1582 h 2827"/>
              <a:gd name="T26" fmla="*/ 2422 w 3573"/>
              <a:gd name="T27" fmla="*/ 1289 h 2827"/>
              <a:gd name="T28" fmla="*/ 2338 w 3573"/>
              <a:gd name="T29" fmla="*/ 1020 h 2827"/>
              <a:gd name="T30" fmla="*/ 2205 w 3573"/>
              <a:gd name="T31" fmla="*/ 815 h 2827"/>
              <a:gd name="T32" fmla="*/ 2191 w 3573"/>
              <a:gd name="T33" fmla="*/ 701 h 2827"/>
              <a:gd name="T34" fmla="*/ 2255 w 3573"/>
              <a:gd name="T35" fmla="*/ 602 h 2827"/>
              <a:gd name="T36" fmla="*/ 2350 w 3573"/>
              <a:gd name="T37" fmla="*/ 557 h 2827"/>
              <a:gd name="T38" fmla="*/ 1694 w 3573"/>
              <a:gd name="T39" fmla="*/ 195 h 2827"/>
              <a:gd name="T40" fmla="*/ 1776 w 3573"/>
              <a:gd name="T41" fmla="*/ 282 h 2827"/>
              <a:gd name="T42" fmla="*/ 1785 w 3573"/>
              <a:gd name="T43" fmla="*/ 2553 h 2827"/>
              <a:gd name="T44" fmla="*/ 1720 w 3573"/>
              <a:gd name="T45" fmla="*/ 2653 h 2827"/>
              <a:gd name="T46" fmla="*/ 1625 w 3573"/>
              <a:gd name="T47" fmla="*/ 2685 h 2827"/>
              <a:gd name="T48" fmla="*/ 1522 w 3573"/>
              <a:gd name="T49" fmla="*/ 2647 h 2827"/>
              <a:gd name="T50" fmla="*/ 99 w 3573"/>
              <a:gd name="T51" fmla="*/ 1903 h 2827"/>
              <a:gd name="T52" fmla="*/ 13 w 3573"/>
              <a:gd name="T53" fmla="*/ 1817 h 2827"/>
              <a:gd name="T54" fmla="*/ 3 w 3573"/>
              <a:gd name="T55" fmla="*/ 1078 h 2827"/>
              <a:gd name="T56" fmla="*/ 72 w 3573"/>
              <a:gd name="T57" fmla="*/ 976 h 2827"/>
              <a:gd name="T58" fmla="*/ 635 w 3573"/>
              <a:gd name="T59" fmla="*/ 949 h 2827"/>
              <a:gd name="T60" fmla="*/ 1605 w 3573"/>
              <a:gd name="T61" fmla="*/ 181 h 2827"/>
              <a:gd name="T62" fmla="*/ 2983 w 3573"/>
              <a:gd name="T63" fmla="*/ 11 h 2827"/>
              <a:gd name="T64" fmla="*/ 3118 w 3573"/>
              <a:gd name="T65" fmla="*/ 138 h 2827"/>
              <a:gd name="T66" fmla="*/ 3350 w 3573"/>
              <a:gd name="T67" fmla="*/ 499 h 2827"/>
              <a:gd name="T68" fmla="*/ 3503 w 3573"/>
              <a:gd name="T69" fmla="*/ 899 h 2827"/>
              <a:gd name="T70" fmla="*/ 3569 w 3573"/>
              <a:gd name="T71" fmla="*/ 1324 h 2827"/>
              <a:gd name="T72" fmla="*/ 3545 w 3573"/>
              <a:gd name="T73" fmla="*/ 1768 h 2827"/>
              <a:gd name="T74" fmla="*/ 3427 w 3573"/>
              <a:gd name="T75" fmla="*/ 2196 h 2827"/>
              <a:gd name="T76" fmla="*/ 3218 w 3573"/>
              <a:gd name="T77" fmla="*/ 2590 h 2827"/>
              <a:gd name="T78" fmla="*/ 3040 w 3573"/>
              <a:gd name="T79" fmla="*/ 2804 h 2827"/>
              <a:gd name="T80" fmla="*/ 2957 w 3573"/>
              <a:gd name="T81" fmla="*/ 2827 h 2827"/>
              <a:gd name="T82" fmla="*/ 2863 w 3573"/>
              <a:gd name="T83" fmla="*/ 2797 h 2827"/>
              <a:gd name="T84" fmla="*/ 2787 w 3573"/>
              <a:gd name="T85" fmla="*/ 2709 h 2827"/>
              <a:gd name="T86" fmla="*/ 2783 w 3573"/>
              <a:gd name="T87" fmla="*/ 2594 h 2827"/>
              <a:gd name="T88" fmla="*/ 2933 w 3573"/>
              <a:gd name="T89" fmla="*/ 2378 h 2827"/>
              <a:gd name="T90" fmla="*/ 3113 w 3573"/>
              <a:gd name="T91" fmla="*/ 2022 h 2827"/>
              <a:gd name="T92" fmla="*/ 3206 w 3573"/>
              <a:gd name="T93" fmla="*/ 1633 h 2827"/>
              <a:gd name="T94" fmla="*/ 3207 w 3573"/>
              <a:gd name="T95" fmla="*/ 1239 h 2827"/>
              <a:gd name="T96" fmla="*/ 3122 w 3573"/>
              <a:gd name="T97" fmla="*/ 866 h 2827"/>
              <a:gd name="T98" fmla="*/ 2957 w 3573"/>
              <a:gd name="T99" fmla="*/ 522 h 2827"/>
              <a:gd name="T100" fmla="*/ 2767 w 3573"/>
              <a:gd name="T101" fmla="*/ 269 h 2827"/>
              <a:gd name="T102" fmla="*/ 2744 w 3573"/>
              <a:gd name="T103" fmla="*/ 165 h 2827"/>
              <a:gd name="T104" fmla="*/ 2791 w 3573"/>
              <a:gd name="T105" fmla="*/ 70 h 2827"/>
              <a:gd name="T106" fmla="*/ 2878 w 3573"/>
              <a:gd name="T107" fmla="*/ 8 h 28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3573" h="2827">
                <a:moveTo>
                  <a:pt x="2378" y="555"/>
                </a:moveTo>
                <a:lnTo>
                  <a:pt x="2404" y="559"/>
                </a:lnTo>
                <a:lnTo>
                  <a:pt x="2431" y="567"/>
                </a:lnTo>
                <a:lnTo>
                  <a:pt x="2455" y="579"/>
                </a:lnTo>
                <a:lnTo>
                  <a:pt x="2476" y="595"/>
                </a:lnTo>
                <a:lnTo>
                  <a:pt x="2495" y="614"/>
                </a:lnTo>
                <a:lnTo>
                  <a:pt x="2551" y="686"/>
                </a:lnTo>
                <a:lnTo>
                  <a:pt x="2600" y="760"/>
                </a:lnTo>
                <a:lnTo>
                  <a:pt x="2643" y="837"/>
                </a:lnTo>
                <a:lnTo>
                  <a:pt x="2680" y="916"/>
                </a:lnTo>
                <a:lnTo>
                  <a:pt x="2713" y="998"/>
                </a:lnTo>
                <a:lnTo>
                  <a:pt x="2739" y="1081"/>
                </a:lnTo>
                <a:lnTo>
                  <a:pt x="2761" y="1166"/>
                </a:lnTo>
                <a:lnTo>
                  <a:pt x="2775" y="1253"/>
                </a:lnTo>
                <a:lnTo>
                  <a:pt x="2784" y="1342"/>
                </a:lnTo>
                <a:lnTo>
                  <a:pt x="2787" y="1432"/>
                </a:lnTo>
                <a:lnTo>
                  <a:pt x="2785" y="1516"/>
                </a:lnTo>
                <a:lnTo>
                  <a:pt x="2776" y="1598"/>
                </a:lnTo>
                <a:lnTo>
                  <a:pt x="2763" y="1681"/>
                </a:lnTo>
                <a:lnTo>
                  <a:pt x="2745" y="1761"/>
                </a:lnTo>
                <a:lnTo>
                  <a:pt x="2722" y="1840"/>
                </a:lnTo>
                <a:lnTo>
                  <a:pt x="2693" y="1918"/>
                </a:lnTo>
                <a:lnTo>
                  <a:pt x="2660" y="1993"/>
                </a:lnTo>
                <a:lnTo>
                  <a:pt x="2621" y="2067"/>
                </a:lnTo>
                <a:lnTo>
                  <a:pt x="2578" y="2137"/>
                </a:lnTo>
                <a:lnTo>
                  <a:pt x="2529" y="2206"/>
                </a:lnTo>
                <a:lnTo>
                  <a:pt x="2510" y="2226"/>
                </a:lnTo>
                <a:lnTo>
                  <a:pt x="2489" y="2244"/>
                </a:lnTo>
                <a:lnTo>
                  <a:pt x="2464" y="2257"/>
                </a:lnTo>
                <a:lnTo>
                  <a:pt x="2438" y="2267"/>
                </a:lnTo>
                <a:lnTo>
                  <a:pt x="2411" y="2271"/>
                </a:lnTo>
                <a:lnTo>
                  <a:pt x="2399" y="2271"/>
                </a:lnTo>
                <a:lnTo>
                  <a:pt x="2374" y="2269"/>
                </a:lnTo>
                <a:lnTo>
                  <a:pt x="2349" y="2263"/>
                </a:lnTo>
                <a:lnTo>
                  <a:pt x="2326" y="2254"/>
                </a:lnTo>
                <a:lnTo>
                  <a:pt x="2304" y="2241"/>
                </a:lnTo>
                <a:lnTo>
                  <a:pt x="2284" y="2224"/>
                </a:lnTo>
                <a:lnTo>
                  <a:pt x="2263" y="2202"/>
                </a:lnTo>
                <a:lnTo>
                  <a:pt x="2244" y="2180"/>
                </a:lnTo>
                <a:lnTo>
                  <a:pt x="2230" y="2155"/>
                </a:lnTo>
                <a:lnTo>
                  <a:pt x="2220" y="2128"/>
                </a:lnTo>
                <a:lnTo>
                  <a:pt x="2216" y="2099"/>
                </a:lnTo>
                <a:lnTo>
                  <a:pt x="2216" y="2071"/>
                </a:lnTo>
                <a:lnTo>
                  <a:pt x="2221" y="2044"/>
                </a:lnTo>
                <a:lnTo>
                  <a:pt x="2232" y="2017"/>
                </a:lnTo>
                <a:lnTo>
                  <a:pt x="2247" y="1992"/>
                </a:lnTo>
                <a:lnTo>
                  <a:pt x="2290" y="1929"/>
                </a:lnTo>
                <a:lnTo>
                  <a:pt x="2327" y="1864"/>
                </a:lnTo>
                <a:lnTo>
                  <a:pt x="2360" y="1796"/>
                </a:lnTo>
                <a:lnTo>
                  <a:pt x="2386" y="1727"/>
                </a:lnTo>
                <a:lnTo>
                  <a:pt x="2407" y="1655"/>
                </a:lnTo>
                <a:lnTo>
                  <a:pt x="2421" y="1582"/>
                </a:lnTo>
                <a:lnTo>
                  <a:pt x="2429" y="1507"/>
                </a:lnTo>
                <a:lnTo>
                  <a:pt x="2433" y="1432"/>
                </a:lnTo>
                <a:lnTo>
                  <a:pt x="2431" y="1359"/>
                </a:lnTo>
                <a:lnTo>
                  <a:pt x="2422" y="1289"/>
                </a:lnTo>
                <a:lnTo>
                  <a:pt x="2409" y="1219"/>
                </a:lnTo>
                <a:lnTo>
                  <a:pt x="2390" y="1151"/>
                </a:lnTo>
                <a:lnTo>
                  <a:pt x="2366" y="1085"/>
                </a:lnTo>
                <a:lnTo>
                  <a:pt x="2338" y="1020"/>
                </a:lnTo>
                <a:lnTo>
                  <a:pt x="2304" y="957"/>
                </a:lnTo>
                <a:lnTo>
                  <a:pt x="2266" y="898"/>
                </a:lnTo>
                <a:lnTo>
                  <a:pt x="2222" y="840"/>
                </a:lnTo>
                <a:lnTo>
                  <a:pt x="2205" y="815"/>
                </a:lnTo>
                <a:lnTo>
                  <a:pt x="2194" y="788"/>
                </a:lnTo>
                <a:lnTo>
                  <a:pt x="2187" y="759"/>
                </a:lnTo>
                <a:lnTo>
                  <a:pt x="2186" y="730"/>
                </a:lnTo>
                <a:lnTo>
                  <a:pt x="2191" y="701"/>
                </a:lnTo>
                <a:lnTo>
                  <a:pt x="2199" y="674"/>
                </a:lnTo>
                <a:lnTo>
                  <a:pt x="2213" y="648"/>
                </a:lnTo>
                <a:lnTo>
                  <a:pt x="2233" y="624"/>
                </a:lnTo>
                <a:lnTo>
                  <a:pt x="2255" y="602"/>
                </a:lnTo>
                <a:lnTo>
                  <a:pt x="2276" y="585"/>
                </a:lnTo>
                <a:lnTo>
                  <a:pt x="2299" y="571"/>
                </a:lnTo>
                <a:lnTo>
                  <a:pt x="2324" y="562"/>
                </a:lnTo>
                <a:lnTo>
                  <a:pt x="2350" y="557"/>
                </a:lnTo>
                <a:lnTo>
                  <a:pt x="2378" y="555"/>
                </a:lnTo>
                <a:close/>
                <a:moveTo>
                  <a:pt x="1635" y="180"/>
                </a:moveTo>
                <a:lnTo>
                  <a:pt x="1665" y="184"/>
                </a:lnTo>
                <a:lnTo>
                  <a:pt x="1694" y="195"/>
                </a:lnTo>
                <a:lnTo>
                  <a:pt x="1720" y="210"/>
                </a:lnTo>
                <a:lnTo>
                  <a:pt x="1743" y="231"/>
                </a:lnTo>
                <a:lnTo>
                  <a:pt x="1762" y="255"/>
                </a:lnTo>
                <a:lnTo>
                  <a:pt x="1776" y="282"/>
                </a:lnTo>
                <a:lnTo>
                  <a:pt x="1785" y="310"/>
                </a:lnTo>
                <a:lnTo>
                  <a:pt x="1787" y="341"/>
                </a:lnTo>
                <a:lnTo>
                  <a:pt x="1787" y="2523"/>
                </a:lnTo>
                <a:lnTo>
                  <a:pt x="1785" y="2553"/>
                </a:lnTo>
                <a:lnTo>
                  <a:pt x="1776" y="2583"/>
                </a:lnTo>
                <a:lnTo>
                  <a:pt x="1762" y="2610"/>
                </a:lnTo>
                <a:lnTo>
                  <a:pt x="1743" y="2634"/>
                </a:lnTo>
                <a:lnTo>
                  <a:pt x="1720" y="2653"/>
                </a:lnTo>
                <a:lnTo>
                  <a:pt x="1694" y="2670"/>
                </a:lnTo>
                <a:lnTo>
                  <a:pt x="1671" y="2678"/>
                </a:lnTo>
                <a:lnTo>
                  <a:pt x="1648" y="2683"/>
                </a:lnTo>
                <a:lnTo>
                  <a:pt x="1625" y="2685"/>
                </a:lnTo>
                <a:lnTo>
                  <a:pt x="1597" y="2683"/>
                </a:lnTo>
                <a:lnTo>
                  <a:pt x="1571" y="2675"/>
                </a:lnTo>
                <a:lnTo>
                  <a:pt x="1545" y="2663"/>
                </a:lnTo>
                <a:lnTo>
                  <a:pt x="1522" y="2647"/>
                </a:lnTo>
                <a:lnTo>
                  <a:pt x="635" y="1916"/>
                </a:lnTo>
                <a:lnTo>
                  <a:pt x="163" y="1916"/>
                </a:lnTo>
                <a:lnTo>
                  <a:pt x="130" y="1912"/>
                </a:lnTo>
                <a:lnTo>
                  <a:pt x="99" y="1903"/>
                </a:lnTo>
                <a:lnTo>
                  <a:pt x="72" y="1887"/>
                </a:lnTo>
                <a:lnTo>
                  <a:pt x="48" y="1868"/>
                </a:lnTo>
                <a:lnTo>
                  <a:pt x="27" y="1844"/>
                </a:lnTo>
                <a:lnTo>
                  <a:pt x="13" y="1817"/>
                </a:lnTo>
                <a:lnTo>
                  <a:pt x="3" y="1786"/>
                </a:lnTo>
                <a:lnTo>
                  <a:pt x="0" y="1754"/>
                </a:lnTo>
                <a:lnTo>
                  <a:pt x="0" y="1111"/>
                </a:lnTo>
                <a:lnTo>
                  <a:pt x="3" y="1078"/>
                </a:lnTo>
                <a:lnTo>
                  <a:pt x="13" y="1048"/>
                </a:lnTo>
                <a:lnTo>
                  <a:pt x="27" y="1019"/>
                </a:lnTo>
                <a:lnTo>
                  <a:pt x="48" y="995"/>
                </a:lnTo>
                <a:lnTo>
                  <a:pt x="72" y="976"/>
                </a:lnTo>
                <a:lnTo>
                  <a:pt x="99" y="961"/>
                </a:lnTo>
                <a:lnTo>
                  <a:pt x="130" y="952"/>
                </a:lnTo>
                <a:lnTo>
                  <a:pt x="163" y="949"/>
                </a:lnTo>
                <a:lnTo>
                  <a:pt x="635" y="949"/>
                </a:lnTo>
                <a:lnTo>
                  <a:pt x="1522" y="216"/>
                </a:lnTo>
                <a:lnTo>
                  <a:pt x="1547" y="199"/>
                </a:lnTo>
                <a:lnTo>
                  <a:pt x="1575" y="187"/>
                </a:lnTo>
                <a:lnTo>
                  <a:pt x="1605" y="181"/>
                </a:lnTo>
                <a:lnTo>
                  <a:pt x="1635" y="180"/>
                </a:lnTo>
                <a:close/>
                <a:moveTo>
                  <a:pt x="2931" y="0"/>
                </a:moveTo>
                <a:lnTo>
                  <a:pt x="2957" y="4"/>
                </a:lnTo>
                <a:lnTo>
                  <a:pt x="2983" y="11"/>
                </a:lnTo>
                <a:lnTo>
                  <a:pt x="3007" y="22"/>
                </a:lnTo>
                <a:lnTo>
                  <a:pt x="3028" y="37"/>
                </a:lnTo>
                <a:lnTo>
                  <a:pt x="3048" y="55"/>
                </a:lnTo>
                <a:lnTo>
                  <a:pt x="3118" y="138"/>
                </a:lnTo>
                <a:lnTo>
                  <a:pt x="3183" y="224"/>
                </a:lnTo>
                <a:lnTo>
                  <a:pt x="3244" y="313"/>
                </a:lnTo>
                <a:lnTo>
                  <a:pt x="3300" y="406"/>
                </a:lnTo>
                <a:lnTo>
                  <a:pt x="3350" y="499"/>
                </a:lnTo>
                <a:lnTo>
                  <a:pt x="3396" y="597"/>
                </a:lnTo>
                <a:lnTo>
                  <a:pt x="3437" y="696"/>
                </a:lnTo>
                <a:lnTo>
                  <a:pt x="3472" y="797"/>
                </a:lnTo>
                <a:lnTo>
                  <a:pt x="3503" y="899"/>
                </a:lnTo>
                <a:lnTo>
                  <a:pt x="3528" y="1003"/>
                </a:lnTo>
                <a:lnTo>
                  <a:pt x="3548" y="1108"/>
                </a:lnTo>
                <a:lnTo>
                  <a:pt x="3562" y="1216"/>
                </a:lnTo>
                <a:lnTo>
                  <a:pt x="3569" y="1324"/>
                </a:lnTo>
                <a:lnTo>
                  <a:pt x="3573" y="1432"/>
                </a:lnTo>
                <a:lnTo>
                  <a:pt x="3569" y="1545"/>
                </a:lnTo>
                <a:lnTo>
                  <a:pt x="3561" y="1656"/>
                </a:lnTo>
                <a:lnTo>
                  <a:pt x="3545" y="1768"/>
                </a:lnTo>
                <a:lnTo>
                  <a:pt x="3524" y="1877"/>
                </a:lnTo>
                <a:lnTo>
                  <a:pt x="3497" y="1985"/>
                </a:lnTo>
                <a:lnTo>
                  <a:pt x="3465" y="2092"/>
                </a:lnTo>
                <a:lnTo>
                  <a:pt x="3427" y="2196"/>
                </a:lnTo>
                <a:lnTo>
                  <a:pt x="3382" y="2299"/>
                </a:lnTo>
                <a:lnTo>
                  <a:pt x="3333" y="2399"/>
                </a:lnTo>
                <a:lnTo>
                  <a:pt x="3278" y="2496"/>
                </a:lnTo>
                <a:lnTo>
                  <a:pt x="3218" y="2590"/>
                </a:lnTo>
                <a:lnTo>
                  <a:pt x="3153" y="2682"/>
                </a:lnTo>
                <a:lnTo>
                  <a:pt x="3082" y="2770"/>
                </a:lnTo>
                <a:lnTo>
                  <a:pt x="3062" y="2789"/>
                </a:lnTo>
                <a:lnTo>
                  <a:pt x="3040" y="2804"/>
                </a:lnTo>
                <a:lnTo>
                  <a:pt x="3017" y="2816"/>
                </a:lnTo>
                <a:lnTo>
                  <a:pt x="2991" y="2824"/>
                </a:lnTo>
                <a:lnTo>
                  <a:pt x="2965" y="2827"/>
                </a:lnTo>
                <a:lnTo>
                  <a:pt x="2957" y="2827"/>
                </a:lnTo>
                <a:lnTo>
                  <a:pt x="2932" y="2825"/>
                </a:lnTo>
                <a:lnTo>
                  <a:pt x="2907" y="2820"/>
                </a:lnTo>
                <a:lnTo>
                  <a:pt x="2884" y="2810"/>
                </a:lnTo>
                <a:lnTo>
                  <a:pt x="2863" y="2797"/>
                </a:lnTo>
                <a:lnTo>
                  <a:pt x="2843" y="2780"/>
                </a:lnTo>
                <a:lnTo>
                  <a:pt x="2822" y="2759"/>
                </a:lnTo>
                <a:lnTo>
                  <a:pt x="2801" y="2735"/>
                </a:lnTo>
                <a:lnTo>
                  <a:pt x="2787" y="2709"/>
                </a:lnTo>
                <a:lnTo>
                  <a:pt x="2779" y="2681"/>
                </a:lnTo>
                <a:lnTo>
                  <a:pt x="2774" y="2651"/>
                </a:lnTo>
                <a:lnTo>
                  <a:pt x="2775" y="2622"/>
                </a:lnTo>
                <a:lnTo>
                  <a:pt x="2783" y="2594"/>
                </a:lnTo>
                <a:lnTo>
                  <a:pt x="2795" y="2565"/>
                </a:lnTo>
                <a:lnTo>
                  <a:pt x="2812" y="2540"/>
                </a:lnTo>
                <a:lnTo>
                  <a:pt x="2876" y="2461"/>
                </a:lnTo>
                <a:lnTo>
                  <a:pt x="2933" y="2378"/>
                </a:lnTo>
                <a:lnTo>
                  <a:pt x="2986" y="2294"/>
                </a:lnTo>
                <a:lnTo>
                  <a:pt x="3034" y="2206"/>
                </a:lnTo>
                <a:lnTo>
                  <a:pt x="3076" y="2114"/>
                </a:lnTo>
                <a:lnTo>
                  <a:pt x="3113" y="2022"/>
                </a:lnTo>
                <a:lnTo>
                  <a:pt x="3145" y="1927"/>
                </a:lnTo>
                <a:lnTo>
                  <a:pt x="3171" y="1831"/>
                </a:lnTo>
                <a:lnTo>
                  <a:pt x="3191" y="1732"/>
                </a:lnTo>
                <a:lnTo>
                  <a:pt x="3206" y="1633"/>
                </a:lnTo>
                <a:lnTo>
                  <a:pt x="3215" y="1533"/>
                </a:lnTo>
                <a:lnTo>
                  <a:pt x="3218" y="1432"/>
                </a:lnTo>
                <a:lnTo>
                  <a:pt x="3215" y="1336"/>
                </a:lnTo>
                <a:lnTo>
                  <a:pt x="3207" y="1239"/>
                </a:lnTo>
                <a:lnTo>
                  <a:pt x="3194" y="1144"/>
                </a:lnTo>
                <a:lnTo>
                  <a:pt x="3175" y="1050"/>
                </a:lnTo>
                <a:lnTo>
                  <a:pt x="3152" y="957"/>
                </a:lnTo>
                <a:lnTo>
                  <a:pt x="3122" y="866"/>
                </a:lnTo>
                <a:lnTo>
                  <a:pt x="3088" y="777"/>
                </a:lnTo>
                <a:lnTo>
                  <a:pt x="3049" y="690"/>
                </a:lnTo>
                <a:lnTo>
                  <a:pt x="3005" y="604"/>
                </a:lnTo>
                <a:lnTo>
                  <a:pt x="2957" y="522"/>
                </a:lnTo>
                <a:lnTo>
                  <a:pt x="2904" y="442"/>
                </a:lnTo>
                <a:lnTo>
                  <a:pt x="2846" y="365"/>
                </a:lnTo>
                <a:lnTo>
                  <a:pt x="2784" y="290"/>
                </a:lnTo>
                <a:lnTo>
                  <a:pt x="2767" y="269"/>
                </a:lnTo>
                <a:lnTo>
                  <a:pt x="2755" y="244"/>
                </a:lnTo>
                <a:lnTo>
                  <a:pt x="2747" y="219"/>
                </a:lnTo>
                <a:lnTo>
                  <a:pt x="2743" y="191"/>
                </a:lnTo>
                <a:lnTo>
                  <a:pt x="2744" y="165"/>
                </a:lnTo>
                <a:lnTo>
                  <a:pt x="2749" y="139"/>
                </a:lnTo>
                <a:lnTo>
                  <a:pt x="2758" y="114"/>
                </a:lnTo>
                <a:lnTo>
                  <a:pt x="2772" y="90"/>
                </a:lnTo>
                <a:lnTo>
                  <a:pt x="2791" y="70"/>
                </a:lnTo>
                <a:lnTo>
                  <a:pt x="2811" y="48"/>
                </a:lnTo>
                <a:lnTo>
                  <a:pt x="2831" y="31"/>
                </a:lnTo>
                <a:lnTo>
                  <a:pt x="2854" y="18"/>
                </a:lnTo>
                <a:lnTo>
                  <a:pt x="2878" y="8"/>
                </a:lnTo>
                <a:lnTo>
                  <a:pt x="2904" y="2"/>
                </a:lnTo>
                <a:lnTo>
                  <a:pt x="2931" y="0"/>
                </a:lnTo>
                <a:close/>
              </a:path>
            </a:pathLst>
          </a:custGeom>
          <a:solidFill>
            <a:schemeClr val="bg1"/>
          </a:solid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grpSp>
        <p:nvGrpSpPr>
          <p:cNvPr id="20" name="Group 1036"/>
          <p:cNvGrpSpPr>
            <a:grpSpLocks noChangeAspect="1"/>
          </p:cNvGrpSpPr>
          <p:nvPr/>
        </p:nvGrpSpPr>
        <p:grpSpPr bwMode="auto">
          <a:xfrm>
            <a:off x="9878574" y="3763687"/>
            <a:ext cx="508996" cy="505898"/>
            <a:chOff x="9876" y="-1946"/>
            <a:chExt cx="822" cy="817"/>
          </a:xfrm>
          <a:solidFill>
            <a:schemeClr val="bg1"/>
          </a:solidFill>
        </p:grpSpPr>
        <p:sp>
          <p:nvSpPr>
            <p:cNvPr id="21" name="Freeform 1038"/>
            <p:cNvSpPr/>
            <p:nvPr/>
          </p:nvSpPr>
          <p:spPr bwMode="auto">
            <a:xfrm>
              <a:off x="10016" y="-1801"/>
              <a:ext cx="356" cy="75"/>
            </a:xfrm>
            <a:custGeom>
              <a:avLst/>
              <a:gdLst>
                <a:gd name="T0" fmla="*/ 149 w 1421"/>
                <a:gd name="T1" fmla="*/ 0 h 298"/>
                <a:gd name="T2" fmla="*/ 1272 w 1421"/>
                <a:gd name="T3" fmla="*/ 0 h 298"/>
                <a:gd name="T4" fmla="*/ 1302 w 1421"/>
                <a:gd name="T5" fmla="*/ 3 h 298"/>
                <a:gd name="T6" fmla="*/ 1330 w 1421"/>
                <a:gd name="T7" fmla="*/ 12 h 298"/>
                <a:gd name="T8" fmla="*/ 1356 w 1421"/>
                <a:gd name="T9" fmla="*/ 25 h 298"/>
                <a:gd name="T10" fmla="*/ 1378 w 1421"/>
                <a:gd name="T11" fmla="*/ 44 h 298"/>
                <a:gd name="T12" fmla="*/ 1396 w 1421"/>
                <a:gd name="T13" fmla="*/ 66 h 298"/>
                <a:gd name="T14" fmla="*/ 1410 w 1421"/>
                <a:gd name="T15" fmla="*/ 91 h 298"/>
                <a:gd name="T16" fmla="*/ 1418 w 1421"/>
                <a:gd name="T17" fmla="*/ 119 h 298"/>
                <a:gd name="T18" fmla="*/ 1421 w 1421"/>
                <a:gd name="T19" fmla="*/ 149 h 298"/>
                <a:gd name="T20" fmla="*/ 1418 w 1421"/>
                <a:gd name="T21" fmla="*/ 179 h 298"/>
                <a:gd name="T22" fmla="*/ 1410 w 1421"/>
                <a:gd name="T23" fmla="*/ 206 h 298"/>
                <a:gd name="T24" fmla="*/ 1396 w 1421"/>
                <a:gd name="T25" fmla="*/ 232 h 298"/>
                <a:gd name="T26" fmla="*/ 1378 w 1421"/>
                <a:gd name="T27" fmla="*/ 254 h 298"/>
                <a:gd name="T28" fmla="*/ 1356 w 1421"/>
                <a:gd name="T29" fmla="*/ 272 h 298"/>
                <a:gd name="T30" fmla="*/ 1330 w 1421"/>
                <a:gd name="T31" fmla="*/ 285 h 298"/>
                <a:gd name="T32" fmla="*/ 1302 w 1421"/>
                <a:gd name="T33" fmla="*/ 295 h 298"/>
                <a:gd name="T34" fmla="*/ 1272 w 1421"/>
                <a:gd name="T35" fmla="*/ 298 h 298"/>
                <a:gd name="T36" fmla="*/ 149 w 1421"/>
                <a:gd name="T37" fmla="*/ 298 h 298"/>
                <a:gd name="T38" fmla="*/ 119 w 1421"/>
                <a:gd name="T39" fmla="*/ 295 h 298"/>
                <a:gd name="T40" fmla="*/ 91 w 1421"/>
                <a:gd name="T41" fmla="*/ 285 h 298"/>
                <a:gd name="T42" fmla="*/ 65 w 1421"/>
                <a:gd name="T43" fmla="*/ 272 h 298"/>
                <a:gd name="T44" fmla="*/ 44 w 1421"/>
                <a:gd name="T45" fmla="*/ 254 h 298"/>
                <a:gd name="T46" fmla="*/ 25 w 1421"/>
                <a:gd name="T47" fmla="*/ 232 h 298"/>
                <a:gd name="T48" fmla="*/ 11 w 1421"/>
                <a:gd name="T49" fmla="*/ 206 h 298"/>
                <a:gd name="T50" fmla="*/ 3 w 1421"/>
                <a:gd name="T51" fmla="*/ 179 h 298"/>
                <a:gd name="T52" fmla="*/ 0 w 1421"/>
                <a:gd name="T53" fmla="*/ 149 h 298"/>
                <a:gd name="T54" fmla="*/ 3 w 1421"/>
                <a:gd name="T55" fmla="*/ 119 h 298"/>
                <a:gd name="T56" fmla="*/ 11 w 1421"/>
                <a:gd name="T57" fmla="*/ 91 h 298"/>
                <a:gd name="T58" fmla="*/ 25 w 1421"/>
                <a:gd name="T59" fmla="*/ 66 h 298"/>
                <a:gd name="T60" fmla="*/ 44 w 1421"/>
                <a:gd name="T61" fmla="*/ 44 h 298"/>
                <a:gd name="T62" fmla="*/ 65 w 1421"/>
                <a:gd name="T63" fmla="*/ 25 h 298"/>
                <a:gd name="T64" fmla="*/ 91 w 1421"/>
                <a:gd name="T65" fmla="*/ 12 h 298"/>
                <a:gd name="T66" fmla="*/ 119 w 1421"/>
                <a:gd name="T67" fmla="*/ 3 h 298"/>
                <a:gd name="T68" fmla="*/ 149 w 1421"/>
                <a:gd name="T69" fmla="*/ 0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421" h="298">
                  <a:moveTo>
                    <a:pt x="149" y="0"/>
                  </a:moveTo>
                  <a:lnTo>
                    <a:pt x="1272" y="0"/>
                  </a:lnTo>
                  <a:lnTo>
                    <a:pt x="1302" y="3"/>
                  </a:lnTo>
                  <a:lnTo>
                    <a:pt x="1330" y="12"/>
                  </a:lnTo>
                  <a:lnTo>
                    <a:pt x="1356" y="25"/>
                  </a:lnTo>
                  <a:lnTo>
                    <a:pt x="1378" y="44"/>
                  </a:lnTo>
                  <a:lnTo>
                    <a:pt x="1396" y="66"/>
                  </a:lnTo>
                  <a:lnTo>
                    <a:pt x="1410" y="91"/>
                  </a:lnTo>
                  <a:lnTo>
                    <a:pt x="1418" y="119"/>
                  </a:lnTo>
                  <a:lnTo>
                    <a:pt x="1421" y="149"/>
                  </a:lnTo>
                  <a:lnTo>
                    <a:pt x="1418" y="179"/>
                  </a:lnTo>
                  <a:lnTo>
                    <a:pt x="1410" y="206"/>
                  </a:lnTo>
                  <a:lnTo>
                    <a:pt x="1396" y="232"/>
                  </a:lnTo>
                  <a:lnTo>
                    <a:pt x="1378" y="254"/>
                  </a:lnTo>
                  <a:lnTo>
                    <a:pt x="1356" y="272"/>
                  </a:lnTo>
                  <a:lnTo>
                    <a:pt x="1330" y="285"/>
                  </a:lnTo>
                  <a:lnTo>
                    <a:pt x="1302" y="295"/>
                  </a:lnTo>
                  <a:lnTo>
                    <a:pt x="1272" y="298"/>
                  </a:lnTo>
                  <a:lnTo>
                    <a:pt x="149" y="298"/>
                  </a:lnTo>
                  <a:lnTo>
                    <a:pt x="119" y="295"/>
                  </a:lnTo>
                  <a:lnTo>
                    <a:pt x="91" y="285"/>
                  </a:lnTo>
                  <a:lnTo>
                    <a:pt x="65" y="272"/>
                  </a:lnTo>
                  <a:lnTo>
                    <a:pt x="44" y="254"/>
                  </a:lnTo>
                  <a:lnTo>
                    <a:pt x="25" y="232"/>
                  </a:lnTo>
                  <a:lnTo>
                    <a:pt x="11" y="206"/>
                  </a:lnTo>
                  <a:lnTo>
                    <a:pt x="3" y="179"/>
                  </a:lnTo>
                  <a:lnTo>
                    <a:pt x="0" y="149"/>
                  </a:lnTo>
                  <a:lnTo>
                    <a:pt x="3" y="119"/>
                  </a:lnTo>
                  <a:lnTo>
                    <a:pt x="11" y="91"/>
                  </a:lnTo>
                  <a:lnTo>
                    <a:pt x="25" y="66"/>
                  </a:lnTo>
                  <a:lnTo>
                    <a:pt x="44" y="44"/>
                  </a:lnTo>
                  <a:lnTo>
                    <a:pt x="65" y="25"/>
                  </a:lnTo>
                  <a:lnTo>
                    <a:pt x="91" y="12"/>
                  </a:lnTo>
                  <a:lnTo>
                    <a:pt x="119" y="3"/>
                  </a:lnTo>
                  <a:lnTo>
                    <a:pt x="149" y="0"/>
                  </a:lnTo>
                  <a:close/>
                </a:path>
              </a:pathLst>
            </a:custGeom>
            <a:grp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22" name="Freeform 1039"/>
            <p:cNvSpPr/>
            <p:nvPr/>
          </p:nvSpPr>
          <p:spPr bwMode="auto">
            <a:xfrm>
              <a:off x="10016" y="-1662"/>
              <a:ext cx="356" cy="75"/>
            </a:xfrm>
            <a:custGeom>
              <a:avLst/>
              <a:gdLst>
                <a:gd name="T0" fmla="*/ 149 w 1421"/>
                <a:gd name="T1" fmla="*/ 0 h 298"/>
                <a:gd name="T2" fmla="*/ 1272 w 1421"/>
                <a:gd name="T3" fmla="*/ 0 h 298"/>
                <a:gd name="T4" fmla="*/ 1302 w 1421"/>
                <a:gd name="T5" fmla="*/ 3 h 298"/>
                <a:gd name="T6" fmla="*/ 1330 w 1421"/>
                <a:gd name="T7" fmla="*/ 12 h 298"/>
                <a:gd name="T8" fmla="*/ 1356 w 1421"/>
                <a:gd name="T9" fmla="*/ 26 h 298"/>
                <a:gd name="T10" fmla="*/ 1378 w 1421"/>
                <a:gd name="T11" fmla="*/ 44 h 298"/>
                <a:gd name="T12" fmla="*/ 1396 w 1421"/>
                <a:gd name="T13" fmla="*/ 66 h 298"/>
                <a:gd name="T14" fmla="*/ 1410 w 1421"/>
                <a:gd name="T15" fmla="*/ 91 h 298"/>
                <a:gd name="T16" fmla="*/ 1418 w 1421"/>
                <a:gd name="T17" fmla="*/ 119 h 298"/>
                <a:gd name="T18" fmla="*/ 1421 w 1421"/>
                <a:gd name="T19" fmla="*/ 149 h 298"/>
                <a:gd name="T20" fmla="*/ 1418 w 1421"/>
                <a:gd name="T21" fmla="*/ 179 h 298"/>
                <a:gd name="T22" fmla="*/ 1410 w 1421"/>
                <a:gd name="T23" fmla="*/ 207 h 298"/>
                <a:gd name="T24" fmla="*/ 1396 w 1421"/>
                <a:gd name="T25" fmla="*/ 232 h 298"/>
                <a:gd name="T26" fmla="*/ 1378 w 1421"/>
                <a:gd name="T27" fmla="*/ 255 h 298"/>
                <a:gd name="T28" fmla="*/ 1356 w 1421"/>
                <a:gd name="T29" fmla="*/ 272 h 298"/>
                <a:gd name="T30" fmla="*/ 1330 w 1421"/>
                <a:gd name="T31" fmla="*/ 287 h 298"/>
                <a:gd name="T32" fmla="*/ 1302 w 1421"/>
                <a:gd name="T33" fmla="*/ 295 h 298"/>
                <a:gd name="T34" fmla="*/ 1272 w 1421"/>
                <a:gd name="T35" fmla="*/ 298 h 298"/>
                <a:gd name="T36" fmla="*/ 149 w 1421"/>
                <a:gd name="T37" fmla="*/ 298 h 298"/>
                <a:gd name="T38" fmla="*/ 119 w 1421"/>
                <a:gd name="T39" fmla="*/ 295 h 298"/>
                <a:gd name="T40" fmla="*/ 91 w 1421"/>
                <a:gd name="T41" fmla="*/ 287 h 298"/>
                <a:gd name="T42" fmla="*/ 65 w 1421"/>
                <a:gd name="T43" fmla="*/ 272 h 298"/>
                <a:gd name="T44" fmla="*/ 44 w 1421"/>
                <a:gd name="T45" fmla="*/ 255 h 298"/>
                <a:gd name="T46" fmla="*/ 25 w 1421"/>
                <a:gd name="T47" fmla="*/ 232 h 298"/>
                <a:gd name="T48" fmla="*/ 11 w 1421"/>
                <a:gd name="T49" fmla="*/ 207 h 298"/>
                <a:gd name="T50" fmla="*/ 3 w 1421"/>
                <a:gd name="T51" fmla="*/ 179 h 298"/>
                <a:gd name="T52" fmla="*/ 0 w 1421"/>
                <a:gd name="T53" fmla="*/ 149 h 298"/>
                <a:gd name="T54" fmla="*/ 3 w 1421"/>
                <a:gd name="T55" fmla="*/ 119 h 298"/>
                <a:gd name="T56" fmla="*/ 11 w 1421"/>
                <a:gd name="T57" fmla="*/ 91 h 298"/>
                <a:gd name="T58" fmla="*/ 25 w 1421"/>
                <a:gd name="T59" fmla="*/ 66 h 298"/>
                <a:gd name="T60" fmla="*/ 44 w 1421"/>
                <a:gd name="T61" fmla="*/ 44 h 298"/>
                <a:gd name="T62" fmla="*/ 65 w 1421"/>
                <a:gd name="T63" fmla="*/ 26 h 298"/>
                <a:gd name="T64" fmla="*/ 91 w 1421"/>
                <a:gd name="T65" fmla="*/ 12 h 298"/>
                <a:gd name="T66" fmla="*/ 119 w 1421"/>
                <a:gd name="T67" fmla="*/ 3 h 298"/>
                <a:gd name="T68" fmla="*/ 149 w 1421"/>
                <a:gd name="T69" fmla="*/ 0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421" h="298">
                  <a:moveTo>
                    <a:pt x="149" y="0"/>
                  </a:moveTo>
                  <a:lnTo>
                    <a:pt x="1272" y="0"/>
                  </a:lnTo>
                  <a:lnTo>
                    <a:pt x="1302" y="3"/>
                  </a:lnTo>
                  <a:lnTo>
                    <a:pt x="1330" y="12"/>
                  </a:lnTo>
                  <a:lnTo>
                    <a:pt x="1356" y="26"/>
                  </a:lnTo>
                  <a:lnTo>
                    <a:pt x="1378" y="44"/>
                  </a:lnTo>
                  <a:lnTo>
                    <a:pt x="1396" y="66"/>
                  </a:lnTo>
                  <a:lnTo>
                    <a:pt x="1410" y="91"/>
                  </a:lnTo>
                  <a:lnTo>
                    <a:pt x="1418" y="119"/>
                  </a:lnTo>
                  <a:lnTo>
                    <a:pt x="1421" y="149"/>
                  </a:lnTo>
                  <a:lnTo>
                    <a:pt x="1418" y="179"/>
                  </a:lnTo>
                  <a:lnTo>
                    <a:pt x="1410" y="207"/>
                  </a:lnTo>
                  <a:lnTo>
                    <a:pt x="1396" y="232"/>
                  </a:lnTo>
                  <a:lnTo>
                    <a:pt x="1378" y="255"/>
                  </a:lnTo>
                  <a:lnTo>
                    <a:pt x="1356" y="272"/>
                  </a:lnTo>
                  <a:lnTo>
                    <a:pt x="1330" y="287"/>
                  </a:lnTo>
                  <a:lnTo>
                    <a:pt x="1302" y="295"/>
                  </a:lnTo>
                  <a:lnTo>
                    <a:pt x="1272" y="298"/>
                  </a:lnTo>
                  <a:lnTo>
                    <a:pt x="149" y="298"/>
                  </a:lnTo>
                  <a:lnTo>
                    <a:pt x="119" y="295"/>
                  </a:lnTo>
                  <a:lnTo>
                    <a:pt x="91" y="287"/>
                  </a:lnTo>
                  <a:lnTo>
                    <a:pt x="65" y="272"/>
                  </a:lnTo>
                  <a:lnTo>
                    <a:pt x="44" y="255"/>
                  </a:lnTo>
                  <a:lnTo>
                    <a:pt x="25" y="232"/>
                  </a:lnTo>
                  <a:lnTo>
                    <a:pt x="11" y="207"/>
                  </a:lnTo>
                  <a:lnTo>
                    <a:pt x="3" y="179"/>
                  </a:lnTo>
                  <a:lnTo>
                    <a:pt x="0" y="149"/>
                  </a:lnTo>
                  <a:lnTo>
                    <a:pt x="3" y="119"/>
                  </a:lnTo>
                  <a:lnTo>
                    <a:pt x="11" y="91"/>
                  </a:lnTo>
                  <a:lnTo>
                    <a:pt x="25" y="66"/>
                  </a:lnTo>
                  <a:lnTo>
                    <a:pt x="44" y="44"/>
                  </a:lnTo>
                  <a:lnTo>
                    <a:pt x="65" y="26"/>
                  </a:lnTo>
                  <a:lnTo>
                    <a:pt x="91" y="12"/>
                  </a:lnTo>
                  <a:lnTo>
                    <a:pt x="119" y="3"/>
                  </a:lnTo>
                  <a:lnTo>
                    <a:pt x="149" y="0"/>
                  </a:lnTo>
                  <a:close/>
                </a:path>
              </a:pathLst>
            </a:custGeom>
            <a:grp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23" name="Freeform 1040"/>
            <p:cNvSpPr/>
            <p:nvPr/>
          </p:nvSpPr>
          <p:spPr bwMode="auto">
            <a:xfrm>
              <a:off x="10016" y="-1522"/>
              <a:ext cx="215" cy="74"/>
            </a:xfrm>
            <a:custGeom>
              <a:avLst/>
              <a:gdLst>
                <a:gd name="T0" fmla="*/ 149 w 860"/>
                <a:gd name="T1" fmla="*/ 0 h 297"/>
                <a:gd name="T2" fmla="*/ 711 w 860"/>
                <a:gd name="T3" fmla="*/ 0 h 297"/>
                <a:gd name="T4" fmla="*/ 741 w 860"/>
                <a:gd name="T5" fmla="*/ 3 h 297"/>
                <a:gd name="T6" fmla="*/ 769 w 860"/>
                <a:gd name="T7" fmla="*/ 11 h 297"/>
                <a:gd name="T8" fmla="*/ 795 w 860"/>
                <a:gd name="T9" fmla="*/ 26 h 297"/>
                <a:gd name="T10" fmla="*/ 817 w 860"/>
                <a:gd name="T11" fmla="*/ 43 h 297"/>
                <a:gd name="T12" fmla="*/ 835 w 860"/>
                <a:gd name="T13" fmla="*/ 66 h 297"/>
                <a:gd name="T14" fmla="*/ 849 w 860"/>
                <a:gd name="T15" fmla="*/ 90 h 297"/>
                <a:gd name="T16" fmla="*/ 857 w 860"/>
                <a:gd name="T17" fmla="*/ 118 h 297"/>
                <a:gd name="T18" fmla="*/ 860 w 860"/>
                <a:gd name="T19" fmla="*/ 149 h 297"/>
                <a:gd name="T20" fmla="*/ 857 w 860"/>
                <a:gd name="T21" fmla="*/ 179 h 297"/>
                <a:gd name="T22" fmla="*/ 849 w 860"/>
                <a:gd name="T23" fmla="*/ 207 h 297"/>
                <a:gd name="T24" fmla="*/ 835 w 860"/>
                <a:gd name="T25" fmla="*/ 231 h 297"/>
                <a:gd name="T26" fmla="*/ 817 w 860"/>
                <a:gd name="T27" fmla="*/ 254 h 297"/>
                <a:gd name="T28" fmla="*/ 795 w 860"/>
                <a:gd name="T29" fmla="*/ 271 h 297"/>
                <a:gd name="T30" fmla="*/ 769 w 860"/>
                <a:gd name="T31" fmla="*/ 286 h 297"/>
                <a:gd name="T32" fmla="*/ 741 w 860"/>
                <a:gd name="T33" fmla="*/ 294 h 297"/>
                <a:gd name="T34" fmla="*/ 711 w 860"/>
                <a:gd name="T35" fmla="*/ 297 h 297"/>
                <a:gd name="T36" fmla="*/ 149 w 860"/>
                <a:gd name="T37" fmla="*/ 297 h 297"/>
                <a:gd name="T38" fmla="*/ 119 w 860"/>
                <a:gd name="T39" fmla="*/ 294 h 297"/>
                <a:gd name="T40" fmla="*/ 91 w 860"/>
                <a:gd name="T41" fmla="*/ 286 h 297"/>
                <a:gd name="T42" fmla="*/ 65 w 860"/>
                <a:gd name="T43" fmla="*/ 271 h 297"/>
                <a:gd name="T44" fmla="*/ 44 w 860"/>
                <a:gd name="T45" fmla="*/ 254 h 297"/>
                <a:gd name="T46" fmla="*/ 25 w 860"/>
                <a:gd name="T47" fmla="*/ 231 h 297"/>
                <a:gd name="T48" fmla="*/ 11 w 860"/>
                <a:gd name="T49" fmla="*/ 207 h 297"/>
                <a:gd name="T50" fmla="*/ 3 w 860"/>
                <a:gd name="T51" fmla="*/ 179 h 297"/>
                <a:gd name="T52" fmla="*/ 0 w 860"/>
                <a:gd name="T53" fmla="*/ 149 h 297"/>
                <a:gd name="T54" fmla="*/ 3 w 860"/>
                <a:gd name="T55" fmla="*/ 118 h 297"/>
                <a:gd name="T56" fmla="*/ 11 w 860"/>
                <a:gd name="T57" fmla="*/ 90 h 297"/>
                <a:gd name="T58" fmla="*/ 25 w 860"/>
                <a:gd name="T59" fmla="*/ 66 h 297"/>
                <a:gd name="T60" fmla="*/ 44 w 860"/>
                <a:gd name="T61" fmla="*/ 43 h 297"/>
                <a:gd name="T62" fmla="*/ 65 w 860"/>
                <a:gd name="T63" fmla="*/ 26 h 297"/>
                <a:gd name="T64" fmla="*/ 91 w 860"/>
                <a:gd name="T65" fmla="*/ 11 h 297"/>
                <a:gd name="T66" fmla="*/ 119 w 860"/>
                <a:gd name="T67" fmla="*/ 3 h 297"/>
                <a:gd name="T68" fmla="*/ 149 w 860"/>
                <a:gd name="T69" fmla="*/ 0 h 2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860" h="297">
                  <a:moveTo>
                    <a:pt x="149" y="0"/>
                  </a:moveTo>
                  <a:lnTo>
                    <a:pt x="711" y="0"/>
                  </a:lnTo>
                  <a:lnTo>
                    <a:pt x="741" y="3"/>
                  </a:lnTo>
                  <a:lnTo>
                    <a:pt x="769" y="11"/>
                  </a:lnTo>
                  <a:lnTo>
                    <a:pt x="795" y="26"/>
                  </a:lnTo>
                  <a:lnTo>
                    <a:pt x="817" y="43"/>
                  </a:lnTo>
                  <a:lnTo>
                    <a:pt x="835" y="66"/>
                  </a:lnTo>
                  <a:lnTo>
                    <a:pt x="849" y="90"/>
                  </a:lnTo>
                  <a:lnTo>
                    <a:pt x="857" y="118"/>
                  </a:lnTo>
                  <a:lnTo>
                    <a:pt x="860" y="149"/>
                  </a:lnTo>
                  <a:lnTo>
                    <a:pt x="857" y="179"/>
                  </a:lnTo>
                  <a:lnTo>
                    <a:pt x="849" y="207"/>
                  </a:lnTo>
                  <a:lnTo>
                    <a:pt x="835" y="231"/>
                  </a:lnTo>
                  <a:lnTo>
                    <a:pt x="817" y="254"/>
                  </a:lnTo>
                  <a:lnTo>
                    <a:pt x="795" y="271"/>
                  </a:lnTo>
                  <a:lnTo>
                    <a:pt x="769" y="286"/>
                  </a:lnTo>
                  <a:lnTo>
                    <a:pt x="741" y="294"/>
                  </a:lnTo>
                  <a:lnTo>
                    <a:pt x="711" y="297"/>
                  </a:lnTo>
                  <a:lnTo>
                    <a:pt x="149" y="297"/>
                  </a:lnTo>
                  <a:lnTo>
                    <a:pt x="119" y="294"/>
                  </a:lnTo>
                  <a:lnTo>
                    <a:pt x="91" y="286"/>
                  </a:lnTo>
                  <a:lnTo>
                    <a:pt x="65" y="271"/>
                  </a:lnTo>
                  <a:lnTo>
                    <a:pt x="44" y="254"/>
                  </a:lnTo>
                  <a:lnTo>
                    <a:pt x="25" y="231"/>
                  </a:lnTo>
                  <a:lnTo>
                    <a:pt x="11" y="207"/>
                  </a:lnTo>
                  <a:lnTo>
                    <a:pt x="3" y="179"/>
                  </a:lnTo>
                  <a:lnTo>
                    <a:pt x="0" y="149"/>
                  </a:lnTo>
                  <a:lnTo>
                    <a:pt x="3" y="118"/>
                  </a:lnTo>
                  <a:lnTo>
                    <a:pt x="11" y="90"/>
                  </a:lnTo>
                  <a:lnTo>
                    <a:pt x="25" y="66"/>
                  </a:lnTo>
                  <a:lnTo>
                    <a:pt x="44" y="43"/>
                  </a:lnTo>
                  <a:lnTo>
                    <a:pt x="65" y="26"/>
                  </a:lnTo>
                  <a:lnTo>
                    <a:pt x="91" y="11"/>
                  </a:lnTo>
                  <a:lnTo>
                    <a:pt x="119" y="3"/>
                  </a:lnTo>
                  <a:lnTo>
                    <a:pt x="149" y="0"/>
                  </a:lnTo>
                  <a:close/>
                </a:path>
              </a:pathLst>
            </a:custGeom>
            <a:grp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24" name="Freeform 1041"/>
            <p:cNvSpPr/>
            <p:nvPr/>
          </p:nvSpPr>
          <p:spPr bwMode="auto">
            <a:xfrm>
              <a:off x="9876" y="-1946"/>
              <a:ext cx="636" cy="817"/>
            </a:xfrm>
            <a:custGeom>
              <a:avLst/>
              <a:gdLst>
                <a:gd name="T0" fmla="*/ 150 w 2545"/>
                <a:gd name="T1" fmla="*/ 0 h 3271"/>
                <a:gd name="T2" fmla="*/ 2395 w 2545"/>
                <a:gd name="T3" fmla="*/ 0 h 3271"/>
                <a:gd name="T4" fmla="*/ 2425 w 2545"/>
                <a:gd name="T5" fmla="*/ 3 h 3271"/>
                <a:gd name="T6" fmla="*/ 2453 w 2545"/>
                <a:gd name="T7" fmla="*/ 11 h 3271"/>
                <a:gd name="T8" fmla="*/ 2479 w 2545"/>
                <a:gd name="T9" fmla="*/ 26 h 3271"/>
                <a:gd name="T10" fmla="*/ 2501 w 2545"/>
                <a:gd name="T11" fmla="*/ 43 h 3271"/>
                <a:gd name="T12" fmla="*/ 2520 w 2545"/>
                <a:gd name="T13" fmla="*/ 66 h 3271"/>
                <a:gd name="T14" fmla="*/ 2533 w 2545"/>
                <a:gd name="T15" fmla="*/ 90 h 3271"/>
                <a:gd name="T16" fmla="*/ 2542 w 2545"/>
                <a:gd name="T17" fmla="*/ 118 h 3271"/>
                <a:gd name="T18" fmla="*/ 2545 w 2545"/>
                <a:gd name="T19" fmla="*/ 148 h 3271"/>
                <a:gd name="T20" fmla="*/ 2545 w 2545"/>
                <a:gd name="T21" fmla="*/ 369 h 3271"/>
                <a:gd name="T22" fmla="*/ 2246 w 2545"/>
                <a:gd name="T23" fmla="*/ 885 h 3271"/>
                <a:gd name="T24" fmla="*/ 2246 w 2545"/>
                <a:gd name="T25" fmla="*/ 297 h 3271"/>
                <a:gd name="T26" fmla="*/ 300 w 2545"/>
                <a:gd name="T27" fmla="*/ 297 h 3271"/>
                <a:gd name="T28" fmla="*/ 300 w 2545"/>
                <a:gd name="T29" fmla="*/ 2973 h 3271"/>
                <a:gd name="T30" fmla="*/ 2246 w 2545"/>
                <a:gd name="T31" fmla="*/ 2973 h 3271"/>
                <a:gd name="T32" fmla="*/ 2246 w 2545"/>
                <a:gd name="T33" fmla="*/ 2603 h 3271"/>
                <a:gd name="T34" fmla="*/ 2403 w 2545"/>
                <a:gd name="T35" fmla="*/ 2500 h 3271"/>
                <a:gd name="T36" fmla="*/ 2430 w 2545"/>
                <a:gd name="T37" fmla="*/ 2478 h 3271"/>
                <a:gd name="T38" fmla="*/ 2454 w 2545"/>
                <a:gd name="T39" fmla="*/ 2453 h 3271"/>
                <a:gd name="T40" fmla="*/ 2474 w 2545"/>
                <a:gd name="T41" fmla="*/ 2425 h 3271"/>
                <a:gd name="T42" fmla="*/ 2545 w 2545"/>
                <a:gd name="T43" fmla="*/ 2302 h 3271"/>
                <a:gd name="T44" fmla="*/ 2545 w 2545"/>
                <a:gd name="T45" fmla="*/ 3122 h 3271"/>
                <a:gd name="T46" fmla="*/ 2542 w 2545"/>
                <a:gd name="T47" fmla="*/ 3151 h 3271"/>
                <a:gd name="T48" fmla="*/ 2533 w 2545"/>
                <a:gd name="T49" fmla="*/ 3179 h 3271"/>
                <a:gd name="T50" fmla="*/ 2520 w 2545"/>
                <a:gd name="T51" fmla="*/ 3205 h 3271"/>
                <a:gd name="T52" fmla="*/ 2501 w 2545"/>
                <a:gd name="T53" fmla="*/ 3226 h 3271"/>
                <a:gd name="T54" fmla="*/ 2479 w 2545"/>
                <a:gd name="T55" fmla="*/ 3245 h 3271"/>
                <a:gd name="T56" fmla="*/ 2453 w 2545"/>
                <a:gd name="T57" fmla="*/ 3258 h 3271"/>
                <a:gd name="T58" fmla="*/ 2425 w 2545"/>
                <a:gd name="T59" fmla="*/ 3268 h 3271"/>
                <a:gd name="T60" fmla="*/ 2395 w 2545"/>
                <a:gd name="T61" fmla="*/ 3271 h 3271"/>
                <a:gd name="T62" fmla="*/ 150 w 2545"/>
                <a:gd name="T63" fmla="*/ 3271 h 3271"/>
                <a:gd name="T64" fmla="*/ 120 w 2545"/>
                <a:gd name="T65" fmla="*/ 3268 h 3271"/>
                <a:gd name="T66" fmla="*/ 92 w 2545"/>
                <a:gd name="T67" fmla="*/ 3258 h 3271"/>
                <a:gd name="T68" fmla="*/ 66 w 2545"/>
                <a:gd name="T69" fmla="*/ 3245 h 3271"/>
                <a:gd name="T70" fmla="*/ 44 w 2545"/>
                <a:gd name="T71" fmla="*/ 3226 h 3271"/>
                <a:gd name="T72" fmla="*/ 26 w 2545"/>
                <a:gd name="T73" fmla="*/ 3205 h 3271"/>
                <a:gd name="T74" fmla="*/ 12 w 2545"/>
                <a:gd name="T75" fmla="*/ 3179 h 3271"/>
                <a:gd name="T76" fmla="*/ 3 w 2545"/>
                <a:gd name="T77" fmla="*/ 3151 h 3271"/>
                <a:gd name="T78" fmla="*/ 0 w 2545"/>
                <a:gd name="T79" fmla="*/ 3122 h 3271"/>
                <a:gd name="T80" fmla="*/ 0 w 2545"/>
                <a:gd name="T81" fmla="*/ 148 h 3271"/>
                <a:gd name="T82" fmla="*/ 3 w 2545"/>
                <a:gd name="T83" fmla="*/ 118 h 3271"/>
                <a:gd name="T84" fmla="*/ 12 w 2545"/>
                <a:gd name="T85" fmla="*/ 90 h 3271"/>
                <a:gd name="T86" fmla="*/ 26 w 2545"/>
                <a:gd name="T87" fmla="*/ 66 h 3271"/>
                <a:gd name="T88" fmla="*/ 44 w 2545"/>
                <a:gd name="T89" fmla="*/ 43 h 3271"/>
                <a:gd name="T90" fmla="*/ 66 w 2545"/>
                <a:gd name="T91" fmla="*/ 26 h 3271"/>
                <a:gd name="T92" fmla="*/ 92 w 2545"/>
                <a:gd name="T93" fmla="*/ 11 h 3271"/>
                <a:gd name="T94" fmla="*/ 120 w 2545"/>
                <a:gd name="T95" fmla="*/ 3 h 3271"/>
                <a:gd name="T96" fmla="*/ 150 w 2545"/>
                <a:gd name="T97" fmla="*/ 0 h 3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45" h="3271">
                  <a:moveTo>
                    <a:pt x="150" y="0"/>
                  </a:moveTo>
                  <a:lnTo>
                    <a:pt x="2395" y="0"/>
                  </a:lnTo>
                  <a:lnTo>
                    <a:pt x="2425" y="3"/>
                  </a:lnTo>
                  <a:lnTo>
                    <a:pt x="2453" y="11"/>
                  </a:lnTo>
                  <a:lnTo>
                    <a:pt x="2479" y="26"/>
                  </a:lnTo>
                  <a:lnTo>
                    <a:pt x="2501" y="43"/>
                  </a:lnTo>
                  <a:lnTo>
                    <a:pt x="2520" y="66"/>
                  </a:lnTo>
                  <a:lnTo>
                    <a:pt x="2533" y="90"/>
                  </a:lnTo>
                  <a:lnTo>
                    <a:pt x="2542" y="118"/>
                  </a:lnTo>
                  <a:lnTo>
                    <a:pt x="2545" y="148"/>
                  </a:lnTo>
                  <a:lnTo>
                    <a:pt x="2545" y="369"/>
                  </a:lnTo>
                  <a:lnTo>
                    <a:pt x="2246" y="885"/>
                  </a:lnTo>
                  <a:lnTo>
                    <a:pt x="2246" y="297"/>
                  </a:lnTo>
                  <a:lnTo>
                    <a:pt x="300" y="297"/>
                  </a:lnTo>
                  <a:lnTo>
                    <a:pt x="300" y="2973"/>
                  </a:lnTo>
                  <a:lnTo>
                    <a:pt x="2246" y="2973"/>
                  </a:lnTo>
                  <a:lnTo>
                    <a:pt x="2246" y="2603"/>
                  </a:lnTo>
                  <a:lnTo>
                    <a:pt x="2403" y="2500"/>
                  </a:lnTo>
                  <a:lnTo>
                    <a:pt x="2430" y="2478"/>
                  </a:lnTo>
                  <a:lnTo>
                    <a:pt x="2454" y="2453"/>
                  </a:lnTo>
                  <a:lnTo>
                    <a:pt x="2474" y="2425"/>
                  </a:lnTo>
                  <a:lnTo>
                    <a:pt x="2545" y="2302"/>
                  </a:lnTo>
                  <a:lnTo>
                    <a:pt x="2545" y="3122"/>
                  </a:lnTo>
                  <a:lnTo>
                    <a:pt x="2542" y="3151"/>
                  </a:lnTo>
                  <a:lnTo>
                    <a:pt x="2533" y="3179"/>
                  </a:lnTo>
                  <a:lnTo>
                    <a:pt x="2520" y="3205"/>
                  </a:lnTo>
                  <a:lnTo>
                    <a:pt x="2501" y="3226"/>
                  </a:lnTo>
                  <a:lnTo>
                    <a:pt x="2479" y="3245"/>
                  </a:lnTo>
                  <a:lnTo>
                    <a:pt x="2453" y="3258"/>
                  </a:lnTo>
                  <a:lnTo>
                    <a:pt x="2425" y="3268"/>
                  </a:lnTo>
                  <a:lnTo>
                    <a:pt x="2395" y="3271"/>
                  </a:lnTo>
                  <a:lnTo>
                    <a:pt x="150" y="3271"/>
                  </a:lnTo>
                  <a:lnTo>
                    <a:pt x="120" y="3268"/>
                  </a:lnTo>
                  <a:lnTo>
                    <a:pt x="92" y="3258"/>
                  </a:lnTo>
                  <a:lnTo>
                    <a:pt x="66" y="3245"/>
                  </a:lnTo>
                  <a:lnTo>
                    <a:pt x="44" y="3226"/>
                  </a:lnTo>
                  <a:lnTo>
                    <a:pt x="26" y="3205"/>
                  </a:lnTo>
                  <a:lnTo>
                    <a:pt x="12" y="3179"/>
                  </a:lnTo>
                  <a:lnTo>
                    <a:pt x="3" y="3151"/>
                  </a:lnTo>
                  <a:lnTo>
                    <a:pt x="0" y="3122"/>
                  </a:lnTo>
                  <a:lnTo>
                    <a:pt x="0" y="148"/>
                  </a:lnTo>
                  <a:lnTo>
                    <a:pt x="3" y="118"/>
                  </a:lnTo>
                  <a:lnTo>
                    <a:pt x="12" y="90"/>
                  </a:lnTo>
                  <a:lnTo>
                    <a:pt x="26" y="66"/>
                  </a:lnTo>
                  <a:lnTo>
                    <a:pt x="44" y="43"/>
                  </a:lnTo>
                  <a:lnTo>
                    <a:pt x="66" y="26"/>
                  </a:lnTo>
                  <a:lnTo>
                    <a:pt x="92" y="11"/>
                  </a:lnTo>
                  <a:lnTo>
                    <a:pt x="120" y="3"/>
                  </a:lnTo>
                  <a:lnTo>
                    <a:pt x="150" y="0"/>
                  </a:lnTo>
                  <a:close/>
                </a:path>
              </a:pathLst>
            </a:custGeom>
            <a:grpFill/>
            <a:ln w="0">
              <a:noFill/>
              <a:prstDash val="solid"/>
              <a:round/>
            </a:ln>
          </p:spPr>
          <p:txBody>
            <a:bodyPr vert="horz" wrap="square" lIns="91416" tIns="45708" rIns="91416" bIns="45708" numCol="1" anchor="t" anchorCtr="0" compatLnSpc="1"/>
            <a:lstStyle/>
            <a:p>
              <a:endParaRPr lang="en-US" sz="1800" dirty="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25" name="Freeform 1042"/>
            <p:cNvSpPr>
              <a:spLocks noEditPoints="1"/>
            </p:cNvSpPr>
            <p:nvPr/>
          </p:nvSpPr>
          <p:spPr bwMode="auto">
            <a:xfrm>
              <a:off x="10305" y="-1855"/>
              <a:ext cx="393" cy="586"/>
            </a:xfrm>
            <a:custGeom>
              <a:avLst/>
              <a:gdLst>
                <a:gd name="T0" fmla="*/ 130 w 1574"/>
                <a:gd name="T1" fmla="*/ 1973 h 2342"/>
                <a:gd name="T2" fmla="*/ 221 w 1574"/>
                <a:gd name="T3" fmla="*/ 2017 h 2342"/>
                <a:gd name="T4" fmla="*/ 305 w 1574"/>
                <a:gd name="T5" fmla="*/ 2073 h 2342"/>
                <a:gd name="T6" fmla="*/ 434 w 1574"/>
                <a:gd name="T7" fmla="*/ 1957 h 2342"/>
                <a:gd name="T8" fmla="*/ 385 w 1574"/>
                <a:gd name="T9" fmla="*/ 1912 h 2342"/>
                <a:gd name="T10" fmla="*/ 311 w 1574"/>
                <a:gd name="T11" fmla="*/ 1861 h 2342"/>
                <a:gd name="T12" fmla="*/ 242 w 1574"/>
                <a:gd name="T13" fmla="*/ 1827 h 2342"/>
                <a:gd name="T14" fmla="*/ 186 w 1574"/>
                <a:gd name="T15" fmla="*/ 1808 h 2342"/>
                <a:gd name="T16" fmla="*/ 140 w 1574"/>
                <a:gd name="T17" fmla="*/ 1799 h 2342"/>
                <a:gd name="T18" fmla="*/ 1106 w 1574"/>
                <a:gd name="T19" fmla="*/ 0 h 2342"/>
                <a:gd name="T20" fmla="*/ 1161 w 1574"/>
                <a:gd name="T21" fmla="*/ 7 h 2342"/>
                <a:gd name="T22" fmla="*/ 1227 w 1574"/>
                <a:gd name="T23" fmla="*/ 25 h 2342"/>
                <a:gd name="T24" fmla="*/ 1305 w 1574"/>
                <a:gd name="T25" fmla="*/ 56 h 2342"/>
                <a:gd name="T26" fmla="*/ 1391 w 1574"/>
                <a:gd name="T27" fmla="*/ 107 h 2342"/>
                <a:gd name="T28" fmla="*/ 1462 w 1574"/>
                <a:gd name="T29" fmla="*/ 161 h 2342"/>
                <a:gd name="T30" fmla="*/ 1512 w 1574"/>
                <a:gd name="T31" fmla="*/ 213 h 2342"/>
                <a:gd name="T32" fmla="*/ 1544 w 1574"/>
                <a:gd name="T33" fmla="*/ 258 h 2342"/>
                <a:gd name="T34" fmla="*/ 1562 w 1574"/>
                <a:gd name="T35" fmla="*/ 294 h 2342"/>
                <a:gd name="T36" fmla="*/ 1571 w 1574"/>
                <a:gd name="T37" fmla="*/ 316 h 2342"/>
                <a:gd name="T38" fmla="*/ 1574 w 1574"/>
                <a:gd name="T39" fmla="*/ 340 h 2342"/>
                <a:gd name="T40" fmla="*/ 1563 w 1574"/>
                <a:gd name="T41" fmla="*/ 375 h 2342"/>
                <a:gd name="T42" fmla="*/ 618 w 1574"/>
                <a:gd name="T43" fmla="*/ 1998 h 2342"/>
                <a:gd name="T44" fmla="*/ 115 w 1574"/>
                <a:gd name="T45" fmla="*/ 2330 h 2342"/>
                <a:gd name="T46" fmla="*/ 77 w 1574"/>
                <a:gd name="T47" fmla="*/ 2342 h 2342"/>
                <a:gd name="T48" fmla="*/ 36 w 1574"/>
                <a:gd name="T49" fmla="*/ 2332 h 2342"/>
                <a:gd name="T50" fmla="*/ 13 w 1574"/>
                <a:gd name="T51" fmla="*/ 2311 h 2342"/>
                <a:gd name="T52" fmla="*/ 0 w 1574"/>
                <a:gd name="T53" fmla="*/ 2280 h 2342"/>
                <a:gd name="T54" fmla="*/ 34 w 1574"/>
                <a:gd name="T55" fmla="*/ 1683 h 2342"/>
                <a:gd name="T56" fmla="*/ 45 w 1574"/>
                <a:gd name="T57" fmla="*/ 1651 h 2342"/>
                <a:gd name="T58" fmla="*/ 991 w 1574"/>
                <a:gd name="T59" fmla="*/ 27 h 2342"/>
                <a:gd name="T60" fmla="*/ 1023 w 1574"/>
                <a:gd name="T61" fmla="*/ 7 h 2342"/>
                <a:gd name="T62" fmla="*/ 1036 w 1574"/>
                <a:gd name="T63" fmla="*/ 4 h 2342"/>
                <a:gd name="T64" fmla="*/ 1064 w 1574"/>
                <a:gd name="T65" fmla="*/ 0 h 23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574" h="2342">
                  <a:moveTo>
                    <a:pt x="140" y="1799"/>
                  </a:moveTo>
                  <a:lnTo>
                    <a:pt x="130" y="1973"/>
                  </a:lnTo>
                  <a:lnTo>
                    <a:pt x="175" y="1993"/>
                  </a:lnTo>
                  <a:lnTo>
                    <a:pt x="221" y="2017"/>
                  </a:lnTo>
                  <a:lnTo>
                    <a:pt x="264" y="2043"/>
                  </a:lnTo>
                  <a:lnTo>
                    <a:pt x="305" y="2073"/>
                  </a:lnTo>
                  <a:lnTo>
                    <a:pt x="451" y="1976"/>
                  </a:lnTo>
                  <a:lnTo>
                    <a:pt x="434" y="1957"/>
                  </a:lnTo>
                  <a:lnTo>
                    <a:pt x="412" y="1935"/>
                  </a:lnTo>
                  <a:lnTo>
                    <a:pt x="385" y="1912"/>
                  </a:lnTo>
                  <a:lnTo>
                    <a:pt x="351" y="1887"/>
                  </a:lnTo>
                  <a:lnTo>
                    <a:pt x="311" y="1861"/>
                  </a:lnTo>
                  <a:lnTo>
                    <a:pt x="276" y="1843"/>
                  </a:lnTo>
                  <a:lnTo>
                    <a:pt x="242" y="1827"/>
                  </a:lnTo>
                  <a:lnTo>
                    <a:pt x="212" y="1816"/>
                  </a:lnTo>
                  <a:lnTo>
                    <a:pt x="186" y="1808"/>
                  </a:lnTo>
                  <a:lnTo>
                    <a:pt x="162" y="1803"/>
                  </a:lnTo>
                  <a:lnTo>
                    <a:pt x="140" y="1799"/>
                  </a:lnTo>
                  <a:close/>
                  <a:moveTo>
                    <a:pt x="1083" y="0"/>
                  </a:moveTo>
                  <a:lnTo>
                    <a:pt x="1106" y="0"/>
                  </a:lnTo>
                  <a:lnTo>
                    <a:pt x="1132" y="2"/>
                  </a:lnTo>
                  <a:lnTo>
                    <a:pt x="1161" y="7"/>
                  </a:lnTo>
                  <a:lnTo>
                    <a:pt x="1192" y="14"/>
                  </a:lnTo>
                  <a:lnTo>
                    <a:pt x="1227" y="25"/>
                  </a:lnTo>
                  <a:lnTo>
                    <a:pt x="1264" y="39"/>
                  </a:lnTo>
                  <a:lnTo>
                    <a:pt x="1305" y="56"/>
                  </a:lnTo>
                  <a:lnTo>
                    <a:pt x="1347" y="80"/>
                  </a:lnTo>
                  <a:lnTo>
                    <a:pt x="1391" y="107"/>
                  </a:lnTo>
                  <a:lnTo>
                    <a:pt x="1430" y="135"/>
                  </a:lnTo>
                  <a:lnTo>
                    <a:pt x="1462" y="161"/>
                  </a:lnTo>
                  <a:lnTo>
                    <a:pt x="1489" y="188"/>
                  </a:lnTo>
                  <a:lnTo>
                    <a:pt x="1512" y="213"/>
                  </a:lnTo>
                  <a:lnTo>
                    <a:pt x="1529" y="236"/>
                  </a:lnTo>
                  <a:lnTo>
                    <a:pt x="1544" y="258"/>
                  </a:lnTo>
                  <a:lnTo>
                    <a:pt x="1554" y="277"/>
                  </a:lnTo>
                  <a:lnTo>
                    <a:pt x="1562" y="294"/>
                  </a:lnTo>
                  <a:lnTo>
                    <a:pt x="1567" y="307"/>
                  </a:lnTo>
                  <a:lnTo>
                    <a:pt x="1571" y="316"/>
                  </a:lnTo>
                  <a:lnTo>
                    <a:pt x="1572" y="322"/>
                  </a:lnTo>
                  <a:lnTo>
                    <a:pt x="1574" y="340"/>
                  </a:lnTo>
                  <a:lnTo>
                    <a:pt x="1571" y="359"/>
                  </a:lnTo>
                  <a:lnTo>
                    <a:pt x="1563" y="375"/>
                  </a:lnTo>
                  <a:lnTo>
                    <a:pt x="628" y="1985"/>
                  </a:lnTo>
                  <a:lnTo>
                    <a:pt x="618" y="1998"/>
                  </a:lnTo>
                  <a:lnTo>
                    <a:pt x="605" y="2009"/>
                  </a:lnTo>
                  <a:lnTo>
                    <a:pt x="115" y="2330"/>
                  </a:lnTo>
                  <a:lnTo>
                    <a:pt x="97" y="2339"/>
                  </a:lnTo>
                  <a:lnTo>
                    <a:pt x="77" y="2342"/>
                  </a:lnTo>
                  <a:lnTo>
                    <a:pt x="56" y="2340"/>
                  </a:lnTo>
                  <a:lnTo>
                    <a:pt x="36" y="2332"/>
                  </a:lnTo>
                  <a:lnTo>
                    <a:pt x="23" y="2323"/>
                  </a:lnTo>
                  <a:lnTo>
                    <a:pt x="13" y="2311"/>
                  </a:lnTo>
                  <a:lnTo>
                    <a:pt x="5" y="2296"/>
                  </a:lnTo>
                  <a:lnTo>
                    <a:pt x="0" y="2280"/>
                  </a:lnTo>
                  <a:lnTo>
                    <a:pt x="0" y="2263"/>
                  </a:lnTo>
                  <a:lnTo>
                    <a:pt x="34" y="1683"/>
                  </a:lnTo>
                  <a:lnTo>
                    <a:pt x="38" y="1666"/>
                  </a:lnTo>
                  <a:lnTo>
                    <a:pt x="45" y="1651"/>
                  </a:lnTo>
                  <a:lnTo>
                    <a:pt x="981" y="41"/>
                  </a:lnTo>
                  <a:lnTo>
                    <a:pt x="991" y="27"/>
                  </a:lnTo>
                  <a:lnTo>
                    <a:pt x="1005" y="15"/>
                  </a:lnTo>
                  <a:lnTo>
                    <a:pt x="1023" y="7"/>
                  </a:lnTo>
                  <a:lnTo>
                    <a:pt x="1027" y="6"/>
                  </a:lnTo>
                  <a:lnTo>
                    <a:pt x="1036" y="4"/>
                  </a:lnTo>
                  <a:lnTo>
                    <a:pt x="1049" y="2"/>
                  </a:lnTo>
                  <a:lnTo>
                    <a:pt x="1064" y="0"/>
                  </a:lnTo>
                  <a:lnTo>
                    <a:pt x="1083" y="0"/>
                  </a:lnTo>
                  <a:close/>
                </a:path>
              </a:pathLst>
            </a:custGeom>
            <a:grp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26" name="Freeform 1043"/>
            <p:cNvSpPr/>
            <p:nvPr/>
          </p:nvSpPr>
          <p:spPr bwMode="auto">
            <a:xfrm>
              <a:off x="9995" y="-1385"/>
              <a:ext cx="286" cy="146"/>
            </a:xfrm>
            <a:custGeom>
              <a:avLst/>
              <a:gdLst>
                <a:gd name="T0" fmla="*/ 551 w 1143"/>
                <a:gd name="T1" fmla="*/ 5 h 585"/>
                <a:gd name="T2" fmla="*/ 577 w 1143"/>
                <a:gd name="T3" fmla="*/ 28 h 585"/>
                <a:gd name="T4" fmla="*/ 585 w 1143"/>
                <a:gd name="T5" fmla="*/ 110 h 585"/>
                <a:gd name="T6" fmla="*/ 554 w 1143"/>
                <a:gd name="T7" fmla="*/ 197 h 585"/>
                <a:gd name="T8" fmla="*/ 563 w 1143"/>
                <a:gd name="T9" fmla="*/ 239 h 585"/>
                <a:gd name="T10" fmla="*/ 581 w 1143"/>
                <a:gd name="T11" fmla="*/ 267 h 585"/>
                <a:gd name="T12" fmla="*/ 631 w 1143"/>
                <a:gd name="T13" fmla="*/ 275 h 585"/>
                <a:gd name="T14" fmla="*/ 674 w 1143"/>
                <a:gd name="T15" fmla="*/ 319 h 585"/>
                <a:gd name="T16" fmla="*/ 685 w 1143"/>
                <a:gd name="T17" fmla="*/ 353 h 585"/>
                <a:gd name="T18" fmla="*/ 838 w 1143"/>
                <a:gd name="T19" fmla="*/ 347 h 585"/>
                <a:gd name="T20" fmla="*/ 986 w 1143"/>
                <a:gd name="T21" fmla="*/ 362 h 585"/>
                <a:gd name="T22" fmla="*/ 1106 w 1143"/>
                <a:gd name="T23" fmla="*/ 369 h 585"/>
                <a:gd name="T24" fmla="*/ 1137 w 1143"/>
                <a:gd name="T25" fmla="*/ 396 h 585"/>
                <a:gd name="T26" fmla="*/ 1142 w 1143"/>
                <a:gd name="T27" fmla="*/ 436 h 585"/>
                <a:gd name="T28" fmla="*/ 1119 w 1143"/>
                <a:gd name="T29" fmla="*/ 470 h 585"/>
                <a:gd name="T30" fmla="*/ 1055 w 1143"/>
                <a:gd name="T31" fmla="*/ 477 h 585"/>
                <a:gd name="T32" fmla="*/ 946 w 1143"/>
                <a:gd name="T33" fmla="*/ 461 h 585"/>
                <a:gd name="T34" fmla="*/ 834 w 1143"/>
                <a:gd name="T35" fmla="*/ 447 h 585"/>
                <a:gd name="T36" fmla="*/ 730 w 1143"/>
                <a:gd name="T37" fmla="*/ 456 h 585"/>
                <a:gd name="T38" fmla="*/ 672 w 1143"/>
                <a:gd name="T39" fmla="*/ 481 h 585"/>
                <a:gd name="T40" fmla="*/ 630 w 1143"/>
                <a:gd name="T41" fmla="*/ 486 h 585"/>
                <a:gd name="T42" fmla="*/ 596 w 1143"/>
                <a:gd name="T43" fmla="*/ 472 h 585"/>
                <a:gd name="T44" fmla="*/ 571 w 1143"/>
                <a:gd name="T45" fmla="*/ 449 h 585"/>
                <a:gd name="T46" fmla="*/ 565 w 1143"/>
                <a:gd name="T47" fmla="*/ 403 h 585"/>
                <a:gd name="T48" fmla="*/ 531 w 1143"/>
                <a:gd name="T49" fmla="*/ 452 h 585"/>
                <a:gd name="T50" fmla="*/ 490 w 1143"/>
                <a:gd name="T51" fmla="*/ 465 h 585"/>
                <a:gd name="T52" fmla="*/ 450 w 1143"/>
                <a:gd name="T53" fmla="*/ 451 h 585"/>
                <a:gd name="T54" fmla="*/ 435 w 1143"/>
                <a:gd name="T55" fmla="*/ 414 h 585"/>
                <a:gd name="T56" fmla="*/ 445 w 1143"/>
                <a:gd name="T57" fmla="*/ 385 h 585"/>
                <a:gd name="T58" fmla="*/ 454 w 1143"/>
                <a:gd name="T59" fmla="*/ 365 h 585"/>
                <a:gd name="T60" fmla="*/ 417 w 1143"/>
                <a:gd name="T61" fmla="*/ 400 h 585"/>
                <a:gd name="T62" fmla="*/ 375 w 1143"/>
                <a:gd name="T63" fmla="*/ 423 h 585"/>
                <a:gd name="T64" fmla="*/ 331 w 1143"/>
                <a:gd name="T65" fmla="*/ 412 h 585"/>
                <a:gd name="T66" fmla="*/ 311 w 1143"/>
                <a:gd name="T67" fmla="*/ 375 h 585"/>
                <a:gd name="T68" fmla="*/ 360 w 1143"/>
                <a:gd name="T69" fmla="*/ 285 h 585"/>
                <a:gd name="T70" fmla="*/ 250 w 1143"/>
                <a:gd name="T71" fmla="*/ 388 h 585"/>
                <a:gd name="T72" fmla="*/ 95 w 1143"/>
                <a:gd name="T73" fmla="*/ 574 h 585"/>
                <a:gd name="T74" fmla="*/ 49 w 1143"/>
                <a:gd name="T75" fmla="*/ 584 h 585"/>
                <a:gd name="T76" fmla="*/ 9 w 1143"/>
                <a:gd name="T77" fmla="*/ 562 h 585"/>
                <a:gd name="T78" fmla="*/ 2 w 1143"/>
                <a:gd name="T79" fmla="*/ 521 h 585"/>
                <a:gd name="T80" fmla="*/ 137 w 1143"/>
                <a:gd name="T81" fmla="*/ 347 h 585"/>
                <a:gd name="T82" fmla="*/ 341 w 1143"/>
                <a:gd name="T83" fmla="*/ 122 h 585"/>
                <a:gd name="T84" fmla="*/ 395 w 1143"/>
                <a:gd name="T85" fmla="*/ 70 h 585"/>
                <a:gd name="T86" fmla="*/ 458 w 1143"/>
                <a:gd name="T87" fmla="*/ 20 h 585"/>
                <a:gd name="T88" fmla="*/ 528 w 1143"/>
                <a:gd name="T89" fmla="*/ 0 h 5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143" h="585">
                  <a:moveTo>
                    <a:pt x="528" y="0"/>
                  </a:moveTo>
                  <a:lnTo>
                    <a:pt x="539" y="2"/>
                  </a:lnTo>
                  <a:lnTo>
                    <a:pt x="551" y="5"/>
                  </a:lnTo>
                  <a:lnTo>
                    <a:pt x="561" y="10"/>
                  </a:lnTo>
                  <a:lnTo>
                    <a:pt x="571" y="18"/>
                  </a:lnTo>
                  <a:lnTo>
                    <a:pt x="577" y="28"/>
                  </a:lnTo>
                  <a:lnTo>
                    <a:pt x="585" y="53"/>
                  </a:lnTo>
                  <a:lnTo>
                    <a:pt x="587" y="81"/>
                  </a:lnTo>
                  <a:lnTo>
                    <a:pt x="585" y="110"/>
                  </a:lnTo>
                  <a:lnTo>
                    <a:pt x="578" y="139"/>
                  </a:lnTo>
                  <a:lnTo>
                    <a:pt x="567" y="168"/>
                  </a:lnTo>
                  <a:lnTo>
                    <a:pt x="554" y="197"/>
                  </a:lnTo>
                  <a:lnTo>
                    <a:pt x="537" y="227"/>
                  </a:lnTo>
                  <a:lnTo>
                    <a:pt x="551" y="232"/>
                  </a:lnTo>
                  <a:lnTo>
                    <a:pt x="563" y="239"/>
                  </a:lnTo>
                  <a:lnTo>
                    <a:pt x="573" y="252"/>
                  </a:lnTo>
                  <a:lnTo>
                    <a:pt x="577" y="260"/>
                  </a:lnTo>
                  <a:lnTo>
                    <a:pt x="581" y="267"/>
                  </a:lnTo>
                  <a:lnTo>
                    <a:pt x="597" y="266"/>
                  </a:lnTo>
                  <a:lnTo>
                    <a:pt x="614" y="269"/>
                  </a:lnTo>
                  <a:lnTo>
                    <a:pt x="631" y="275"/>
                  </a:lnTo>
                  <a:lnTo>
                    <a:pt x="646" y="286"/>
                  </a:lnTo>
                  <a:lnTo>
                    <a:pt x="661" y="300"/>
                  </a:lnTo>
                  <a:lnTo>
                    <a:pt x="674" y="319"/>
                  </a:lnTo>
                  <a:lnTo>
                    <a:pt x="681" y="334"/>
                  </a:lnTo>
                  <a:lnTo>
                    <a:pt x="684" y="345"/>
                  </a:lnTo>
                  <a:lnTo>
                    <a:pt x="685" y="353"/>
                  </a:lnTo>
                  <a:lnTo>
                    <a:pt x="738" y="347"/>
                  </a:lnTo>
                  <a:lnTo>
                    <a:pt x="789" y="346"/>
                  </a:lnTo>
                  <a:lnTo>
                    <a:pt x="838" y="347"/>
                  </a:lnTo>
                  <a:lnTo>
                    <a:pt x="887" y="351"/>
                  </a:lnTo>
                  <a:lnTo>
                    <a:pt x="936" y="356"/>
                  </a:lnTo>
                  <a:lnTo>
                    <a:pt x="986" y="362"/>
                  </a:lnTo>
                  <a:lnTo>
                    <a:pt x="1036" y="365"/>
                  </a:lnTo>
                  <a:lnTo>
                    <a:pt x="1089" y="367"/>
                  </a:lnTo>
                  <a:lnTo>
                    <a:pt x="1106" y="369"/>
                  </a:lnTo>
                  <a:lnTo>
                    <a:pt x="1119" y="375"/>
                  </a:lnTo>
                  <a:lnTo>
                    <a:pt x="1130" y="384"/>
                  </a:lnTo>
                  <a:lnTo>
                    <a:pt x="1137" y="396"/>
                  </a:lnTo>
                  <a:lnTo>
                    <a:pt x="1142" y="408"/>
                  </a:lnTo>
                  <a:lnTo>
                    <a:pt x="1143" y="422"/>
                  </a:lnTo>
                  <a:lnTo>
                    <a:pt x="1142" y="436"/>
                  </a:lnTo>
                  <a:lnTo>
                    <a:pt x="1137" y="449"/>
                  </a:lnTo>
                  <a:lnTo>
                    <a:pt x="1130" y="460"/>
                  </a:lnTo>
                  <a:lnTo>
                    <a:pt x="1119" y="470"/>
                  </a:lnTo>
                  <a:lnTo>
                    <a:pt x="1106" y="476"/>
                  </a:lnTo>
                  <a:lnTo>
                    <a:pt x="1089" y="478"/>
                  </a:lnTo>
                  <a:lnTo>
                    <a:pt x="1055" y="477"/>
                  </a:lnTo>
                  <a:lnTo>
                    <a:pt x="1020" y="473"/>
                  </a:lnTo>
                  <a:lnTo>
                    <a:pt x="983" y="467"/>
                  </a:lnTo>
                  <a:lnTo>
                    <a:pt x="946" y="461"/>
                  </a:lnTo>
                  <a:lnTo>
                    <a:pt x="909" y="455"/>
                  </a:lnTo>
                  <a:lnTo>
                    <a:pt x="872" y="450"/>
                  </a:lnTo>
                  <a:lnTo>
                    <a:pt x="834" y="447"/>
                  </a:lnTo>
                  <a:lnTo>
                    <a:pt x="798" y="446"/>
                  </a:lnTo>
                  <a:lnTo>
                    <a:pt x="763" y="449"/>
                  </a:lnTo>
                  <a:lnTo>
                    <a:pt x="730" y="456"/>
                  </a:lnTo>
                  <a:lnTo>
                    <a:pt x="698" y="469"/>
                  </a:lnTo>
                  <a:lnTo>
                    <a:pt x="685" y="475"/>
                  </a:lnTo>
                  <a:lnTo>
                    <a:pt x="672" y="481"/>
                  </a:lnTo>
                  <a:lnTo>
                    <a:pt x="657" y="486"/>
                  </a:lnTo>
                  <a:lnTo>
                    <a:pt x="644" y="488"/>
                  </a:lnTo>
                  <a:lnTo>
                    <a:pt x="630" y="486"/>
                  </a:lnTo>
                  <a:lnTo>
                    <a:pt x="619" y="482"/>
                  </a:lnTo>
                  <a:lnTo>
                    <a:pt x="608" y="477"/>
                  </a:lnTo>
                  <a:lnTo>
                    <a:pt x="596" y="472"/>
                  </a:lnTo>
                  <a:lnTo>
                    <a:pt x="586" y="465"/>
                  </a:lnTo>
                  <a:lnTo>
                    <a:pt x="578" y="458"/>
                  </a:lnTo>
                  <a:lnTo>
                    <a:pt x="571" y="449"/>
                  </a:lnTo>
                  <a:lnTo>
                    <a:pt x="566" y="437"/>
                  </a:lnTo>
                  <a:lnTo>
                    <a:pt x="565" y="418"/>
                  </a:lnTo>
                  <a:lnTo>
                    <a:pt x="565" y="403"/>
                  </a:lnTo>
                  <a:lnTo>
                    <a:pt x="554" y="422"/>
                  </a:lnTo>
                  <a:lnTo>
                    <a:pt x="542" y="441"/>
                  </a:lnTo>
                  <a:lnTo>
                    <a:pt x="531" y="452"/>
                  </a:lnTo>
                  <a:lnTo>
                    <a:pt x="519" y="460"/>
                  </a:lnTo>
                  <a:lnTo>
                    <a:pt x="504" y="464"/>
                  </a:lnTo>
                  <a:lnTo>
                    <a:pt x="490" y="465"/>
                  </a:lnTo>
                  <a:lnTo>
                    <a:pt x="475" y="463"/>
                  </a:lnTo>
                  <a:lnTo>
                    <a:pt x="462" y="458"/>
                  </a:lnTo>
                  <a:lnTo>
                    <a:pt x="450" y="451"/>
                  </a:lnTo>
                  <a:lnTo>
                    <a:pt x="441" y="441"/>
                  </a:lnTo>
                  <a:lnTo>
                    <a:pt x="436" y="428"/>
                  </a:lnTo>
                  <a:lnTo>
                    <a:pt x="435" y="414"/>
                  </a:lnTo>
                  <a:lnTo>
                    <a:pt x="439" y="398"/>
                  </a:lnTo>
                  <a:lnTo>
                    <a:pt x="442" y="391"/>
                  </a:lnTo>
                  <a:lnTo>
                    <a:pt x="445" y="385"/>
                  </a:lnTo>
                  <a:lnTo>
                    <a:pt x="445" y="385"/>
                  </a:lnTo>
                  <a:lnTo>
                    <a:pt x="444" y="385"/>
                  </a:lnTo>
                  <a:lnTo>
                    <a:pt x="454" y="365"/>
                  </a:lnTo>
                  <a:lnTo>
                    <a:pt x="440" y="374"/>
                  </a:lnTo>
                  <a:lnTo>
                    <a:pt x="428" y="385"/>
                  </a:lnTo>
                  <a:lnTo>
                    <a:pt x="417" y="400"/>
                  </a:lnTo>
                  <a:lnTo>
                    <a:pt x="405" y="412"/>
                  </a:lnTo>
                  <a:lnTo>
                    <a:pt x="390" y="420"/>
                  </a:lnTo>
                  <a:lnTo>
                    <a:pt x="375" y="423"/>
                  </a:lnTo>
                  <a:lnTo>
                    <a:pt x="359" y="423"/>
                  </a:lnTo>
                  <a:lnTo>
                    <a:pt x="345" y="419"/>
                  </a:lnTo>
                  <a:lnTo>
                    <a:pt x="331" y="412"/>
                  </a:lnTo>
                  <a:lnTo>
                    <a:pt x="321" y="402"/>
                  </a:lnTo>
                  <a:lnTo>
                    <a:pt x="314" y="389"/>
                  </a:lnTo>
                  <a:lnTo>
                    <a:pt x="311" y="375"/>
                  </a:lnTo>
                  <a:lnTo>
                    <a:pt x="313" y="360"/>
                  </a:lnTo>
                  <a:lnTo>
                    <a:pt x="320" y="343"/>
                  </a:lnTo>
                  <a:lnTo>
                    <a:pt x="360" y="285"/>
                  </a:lnTo>
                  <a:lnTo>
                    <a:pt x="400" y="224"/>
                  </a:lnTo>
                  <a:lnTo>
                    <a:pt x="323" y="305"/>
                  </a:lnTo>
                  <a:lnTo>
                    <a:pt x="250" y="388"/>
                  </a:lnTo>
                  <a:lnTo>
                    <a:pt x="177" y="475"/>
                  </a:lnTo>
                  <a:lnTo>
                    <a:pt x="108" y="562"/>
                  </a:lnTo>
                  <a:lnTo>
                    <a:pt x="95" y="574"/>
                  </a:lnTo>
                  <a:lnTo>
                    <a:pt x="80" y="582"/>
                  </a:lnTo>
                  <a:lnTo>
                    <a:pt x="64" y="585"/>
                  </a:lnTo>
                  <a:lnTo>
                    <a:pt x="49" y="584"/>
                  </a:lnTo>
                  <a:lnTo>
                    <a:pt x="33" y="580"/>
                  </a:lnTo>
                  <a:lnTo>
                    <a:pt x="21" y="572"/>
                  </a:lnTo>
                  <a:lnTo>
                    <a:pt x="9" y="562"/>
                  </a:lnTo>
                  <a:lnTo>
                    <a:pt x="2" y="550"/>
                  </a:lnTo>
                  <a:lnTo>
                    <a:pt x="0" y="535"/>
                  </a:lnTo>
                  <a:lnTo>
                    <a:pt x="2" y="521"/>
                  </a:lnTo>
                  <a:lnTo>
                    <a:pt x="12" y="506"/>
                  </a:lnTo>
                  <a:lnTo>
                    <a:pt x="74" y="426"/>
                  </a:lnTo>
                  <a:lnTo>
                    <a:pt x="137" y="347"/>
                  </a:lnTo>
                  <a:lnTo>
                    <a:pt x="202" y="270"/>
                  </a:lnTo>
                  <a:lnTo>
                    <a:pt x="270" y="194"/>
                  </a:lnTo>
                  <a:lnTo>
                    <a:pt x="341" y="122"/>
                  </a:lnTo>
                  <a:lnTo>
                    <a:pt x="357" y="106"/>
                  </a:lnTo>
                  <a:lnTo>
                    <a:pt x="376" y="88"/>
                  </a:lnTo>
                  <a:lnTo>
                    <a:pt x="395" y="70"/>
                  </a:lnTo>
                  <a:lnTo>
                    <a:pt x="414" y="51"/>
                  </a:lnTo>
                  <a:lnTo>
                    <a:pt x="435" y="35"/>
                  </a:lnTo>
                  <a:lnTo>
                    <a:pt x="458" y="20"/>
                  </a:lnTo>
                  <a:lnTo>
                    <a:pt x="480" y="9"/>
                  </a:lnTo>
                  <a:lnTo>
                    <a:pt x="504" y="2"/>
                  </a:lnTo>
                  <a:lnTo>
                    <a:pt x="528" y="0"/>
                  </a:lnTo>
                  <a:close/>
                </a:path>
              </a:pathLst>
            </a:custGeom>
            <a:grp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grpSp>
      <p:sp>
        <p:nvSpPr>
          <p:cNvPr id="28" name="Freeform 1171"/>
          <p:cNvSpPr/>
          <p:nvPr/>
        </p:nvSpPr>
        <p:spPr bwMode="auto">
          <a:xfrm>
            <a:off x="4465755" y="3796166"/>
            <a:ext cx="641685" cy="481209"/>
          </a:xfrm>
          <a:custGeom>
            <a:avLst/>
            <a:gdLst>
              <a:gd name="T0" fmla="*/ 6189 w 6231"/>
              <a:gd name="T1" fmla="*/ 0 h 4673"/>
              <a:gd name="T2" fmla="*/ 6206 w 6231"/>
              <a:gd name="T3" fmla="*/ 6 h 4673"/>
              <a:gd name="T4" fmla="*/ 6219 w 6231"/>
              <a:gd name="T5" fmla="*/ 17 h 4673"/>
              <a:gd name="T6" fmla="*/ 6229 w 6231"/>
              <a:gd name="T7" fmla="*/ 34 h 4673"/>
              <a:gd name="T8" fmla="*/ 6231 w 6231"/>
              <a:gd name="T9" fmla="*/ 53 h 4673"/>
              <a:gd name="T10" fmla="*/ 6223 w 6231"/>
              <a:gd name="T11" fmla="*/ 72 h 4673"/>
              <a:gd name="T12" fmla="*/ 3477 w 6231"/>
              <a:gd name="T13" fmla="*/ 4603 h 4673"/>
              <a:gd name="T14" fmla="*/ 3455 w 6231"/>
              <a:gd name="T15" fmla="*/ 4631 h 4673"/>
              <a:gd name="T16" fmla="*/ 3428 w 6231"/>
              <a:gd name="T17" fmla="*/ 4652 h 4673"/>
              <a:gd name="T18" fmla="*/ 3398 w 6231"/>
              <a:gd name="T19" fmla="*/ 4665 h 4673"/>
              <a:gd name="T20" fmla="*/ 3366 w 6231"/>
              <a:gd name="T21" fmla="*/ 4673 h 4673"/>
              <a:gd name="T22" fmla="*/ 3332 w 6231"/>
              <a:gd name="T23" fmla="*/ 4673 h 4673"/>
              <a:gd name="T24" fmla="*/ 3300 w 6231"/>
              <a:gd name="T25" fmla="*/ 4664 h 4673"/>
              <a:gd name="T26" fmla="*/ 3269 w 6231"/>
              <a:gd name="T27" fmla="*/ 4648 h 4673"/>
              <a:gd name="T28" fmla="*/ 2513 w 6231"/>
              <a:gd name="T29" fmla="*/ 4132 h 4673"/>
              <a:gd name="T30" fmla="*/ 1745 w 6231"/>
              <a:gd name="T31" fmla="*/ 4641 h 4673"/>
              <a:gd name="T32" fmla="*/ 1717 w 6231"/>
              <a:gd name="T33" fmla="*/ 4654 h 4673"/>
              <a:gd name="T34" fmla="*/ 1690 w 6231"/>
              <a:gd name="T35" fmla="*/ 4656 h 4673"/>
              <a:gd name="T36" fmla="*/ 1664 w 6231"/>
              <a:gd name="T37" fmla="*/ 4650 h 4673"/>
              <a:gd name="T38" fmla="*/ 1639 w 6231"/>
              <a:gd name="T39" fmla="*/ 4639 h 4673"/>
              <a:gd name="T40" fmla="*/ 1621 w 6231"/>
              <a:gd name="T41" fmla="*/ 4618 h 4673"/>
              <a:gd name="T42" fmla="*/ 1609 w 6231"/>
              <a:gd name="T43" fmla="*/ 4595 h 4673"/>
              <a:gd name="T44" fmla="*/ 1603 w 6231"/>
              <a:gd name="T45" fmla="*/ 4565 h 4673"/>
              <a:gd name="T46" fmla="*/ 1603 w 6231"/>
              <a:gd name="T47" fmla="*/ 3511 h 4673"/>
              <a:gd name="T48" fmla="*/ 5090 w 6231"/>
              <a:gd name="T49" fmla="*/ 905 h 4673"/>
              <a:gd name="T50" fmla="*/ 972 w 6231"/>
              <a:gd name="T51" fmla="*/ 3077 h 4673"/>
              <a:gd name="T52" fmla="*/ 64 w 6231"/>
              <a:gd name="T53" fmla="*/ 2459 h 4673"/>
              <a:gd name="T54" fmla="*/ 36 w 6231"/>
              <a:gd name="T55" fmla="*/ 2434 h 4673"/>
              <a:gd name="T56" fmla="*/ 15 w 6231"/>
              <a:gd name="T57" fmla="*/ 2404 h 4673"/>
              <a:gd name="T58" fmla="*/ 4 w 6231"/>
              <a:gd name="T59" fmla="*/ 2370 h 4673"/>
              <a:gd name="T60" fmla="*/ 0 w 6231"/>
              <a:gd name="T61" fmla="*/ 2335 h 4673"/>
              <a:gd name="T62" fmla="*/ 0 w 6231"/>
              <a:gd name="T63" fmla="*/ 2335 h 4673"/>
              <a:gd name="T64" fmla="*/ 4 w 6231"/>
              <a:gd name="T65" fmla="*/ 2301 h 4673"/>
              <a:gd name="T66" fmla="*/ 17 w 6231"/>
              <a:gd name="T67" fmla="*/ 2269 h 4673"/>
              <a:gd name="T68" fmla="*/ 36 w 6231"/>
              <a:gd name="T69" fmla="*/ 2241 h 4673"/>
              <a:gd name="T70" fmla="*/ 62 w 6231"/>
              <a:gd name="T71" fmla="*/ 2216 h 4673"/>
              <a:gd name="T72" fmla="*/ 96 w 6231"/>
              <a:gd name="T73" fmla="*/ 2199 h 4673"/>
              <a:gd name="T74" fmla="*/ 6168 w 6231"/>
              <a:gd name="T75" fmla="*/ 4 h 4673"/>
              <a:gd name="T76" fmla="*/ 6189 w 6231"/>
              <a:gd name="T77" fmla="*/ 0 h 46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6231" h="4673">
                <a:moveTo>
                  <a:pt x="6189" y="0"/>
                </a:moveTo>
                <a:lnTo>
                  <a:pt x="6206" y="6"/>
                </a:lnTo>
                <a:lnTo>
                  <a:pt x="6219" y="17"/>
                </a:lnTo>
                <a:lnTo>
                  <a:pt x="6229" y="34"/>
                </a:lnTo>
                <a:lnTo>
                  <a:pt x="6231" y="53"/>
                </a:lnTo>
                <a:lnTo>
                  <a:pt x="6223" y="72"/>
                </a:lnTo>
                <a:lnTo>
                  <a:pt x="3477" y="4603"/>
                </a:lnTo>
                <a:lnTo>
                  <a:pt x="3455" y="4631"/>
                </a:lnTo>
                <a:lnTo>
                  <a:pt x="3428" y="4652"/>
                </a:lnTo>
                <a:lnTo>
                  <a:pt x="3398" y="4665"/>
                </a:lnTo>
                <a:lnTo>
                  <a:pt x="3366" y="4673"/>
                </a:lnTo>
                <a:lnTo>
                  <a:pt x="3332" y="4673"/>
                </a:lnTo>
                <a:lnTo>
                  <a:pt x="3300" y="4664"/>
                </a:lnTo>
                <a:lnTo>
                  <a:pt x="3269" y="4648"/>
                </a:lnTo>
                <a:lnTo>
                  <a:pt x="2513" y="4132"/>
                </a:lnTo>
                <a:lnTo>
                  <a:pt x="1745" y="4641"/>
                </a:lnTo>
                <a:lnTo>
                  <a:pt x="1717" y="4654"/>
                </a:lnTo>
                <a:lnTo>
                  <a:pt x="1690" y="4656"/>
                </a:lnTo>
                <a:lnTo>
                  <a:pt x="1664" y="4650"/>
                </a:lnTo>
                <a:lnTo>
                  <a:pt x="1639" y="4639"/>
                </a:lnTo>
                <a:lnTo>
                  <a:pt x="1621" y="4618"/>
                </a:lnTo>
                <a:lnTo>
                  <a:pt x="1609" y="4595"/>
                </a:lnTo>
                <a:lnTo>
                  <a:pt x="1603" y="4565"/>
                </a:lnTo>
                <a:lnTo>
                  <a:pt x="1603" y="3511"/>
                </a:lnTo>
                <a:lnTo>
                  <a:pt x="5090" y="905"/>
                </a:lnTo>
                <a:lnTo>
                  <a:pt x="972" y="3077"/>
                </a:lnTo>
                <a:lnTo>
                  <a:pt x="64" y="2459"/>
                </a:lnTo>
                <a:lnTo>
                  <a:pt x="36" y="2434"/>
                </a:lnTo>
                <a:lnTo>
                  <a:pt x="15" y="2404"/>
                </a:lnTo>
                <a:lnTo>
                  <a:pt x="4" y="2370"/>
                </a:lnTo>
                <a:lnTo>
                  <a:pt x="0" y="2335"/>
                </a:lnTo>
                <a:lnTo>
                  <a:pt x="0" y="2335"/>
                </a:lnTo>
                <a:lnTo>
                  <a:pt x="4" y="2301"/>
                </a:lnTo>
                <a:lnTo>
                  <a:pt x="17" y="2269"/>
                </a:lnTo>
                <a:lnTo>
                  <a:pt x="36" y="2241"/>
                </a:lnTo>
                <a:lnTo>
                  <a:pt x="62" y="2216"/>
                </a:lnTo>
                <a:lnTo>
                  <a:pt x="96" y="2199"/>
                </a:lnTo>
                <a:lnTo>
                  <a:pt x="6168" y="4"/>
                </a:lnTo>
                <a:lnTo>
                  <a:pt x="6189" y="0"/>
                </a:lnTo>
                <a:close/>
              </a:path>
            </a:pathLst>
          </a:custGeom>
          <a:solidFill>
            <a:schemeClr val="bg1"/>
          </a:solid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34" name="1"/>
          <p:cNvSpPr txBox="1">
            <a:spLocks noChangeArrowheads="1"/>
          </p:cNvSpPr>
          <p:nvPr/>
        </p:nvSpPr>
        <p:spPr bwMode="auto">
          <a:xfrm>
            <a:off x="6023610" y="1827530"/>
            <a:ext cx="4120515" cy="290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defTabSz="1216025">
              <a:defRPr>
                <a:solidFill>
                  <a:schemeClr val="tx1"/>
                </a:solidFill>
                <a:latin typeface="Arial" panose="020B0604020202020204" pitchFamily="34" charset="0"/>
                <a:ea typeface="微软雅黑" panose="020B0503020204020204" pitchFamily="34" charset="-122"/>
              </a:defRPr>
            </a:lvl1pPr>
            <a:lvl2pPr marL="742950" indent="-285750" defTabSz="1216025">
              <a:defRPr>
                <a:solidFill>
                  <a:schemeClr val="tx1"/>
                </a:solidFill>
                <a:latin typeface="Arial" panose="020B0604020202020204" pitchFamily="34" charset="0"/>
                <a:ea typeface="微软雅黑" panose="020B0503020204020204" pitchFamily="34" charset="-122"/>
              </a:defRPr>
            </a:lvl2pPr>
            <a:lvl3pPr marL="1143000" indent="-228600" defTabSz="1216025">
              <a:defRPr>
                <a:solidFill>
                  <a:schemeClr val="tx1"/>
                </a:solidFill>
                <a:latin typeface="Arial" panose="020B0604020202020204" pitchFamily="34" charset="0"/>
                <a:ea typeface="微软雅黑" panose="020B0503020204020204" pitchFamily="34" charset="-122"/>
              </a:defRPr>
            </a:lvl3pPr>
            <a:lvl4pPr marL="1600200" indent="-228600" defTabSz="1216025">
              <a:defRPr>
                <a:solidFill>
                  <a:schemeClr val="tx1"/>
                </a:solidFill>
                <a:latin typeface="Arial" panose="020B0604020202020204" pitchFamily="34" charset="0"/>
                <a:ea typeface="微软雅黑" panose="020B0503020204020204" pitchFamily="34" charset="-122"/>
              </a:defRPr>
            </a:lvl4pPr>
            <a:lvl5pPr marL="2057400" indent="-228600" defTabSz="1216025">
              <a:defRPr>
                <a:solidFill>
                  <a:schemeClr val="tx1"/>
                </a:solidFill>
                <a:latin typeface="Arial" panose="020B0604020202020204" pitchFamily="34" charset="0"/>
                <a:ea typeface="微软雅黑" panose="020B0503020204020204" pitchFamily="34" charset="-122"/>
              </a:defRPr>
            </a:lvl5pPr>
            <a:lvl6pPr marL="2514600" indent="-228600" defTabSz="1216025"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pitchFamily="34" charset="-122"/>
              </a:defRPr>
            </a:lvl6pPr>
            <a:lvl7pPr marL="2971800" indent="-228600" defTabSz="1216025"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pitchFamily="34" charset="-122"/>
              </a:defRPr>
            </a:lvl7pPr>
            <a:lvl8pPr marL="3429000" indent="-228600" defTabSz="1216025"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pitchFamily="34" charset="-122"/>
              </a:defRPr>
            </a:lvl8pPr>
            <a:lvl9pPr marL="3886200" indent="-228600" defTabSz="1216025"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pitchFamily="34" charset="-122"/>
              </a:defRPr>
            </a:lvl9pPr>
          </a:lstStyle>
          <a:p>
            <a:pPr indent="355600" algn="just">
              <a:lnSpc>
                <a:spcPct val="150000"/>
              </a:lnSpc>
              <a:buClrTx/>
              <a:buSzTx/>
              <a:buFontTx/>
              <a:extLst>
                <a:ext uri="{35155182-B16C-46BC-9424-99874614C6A1}">
                  <wpsdc:indentchars xmlns:wpsdc="http://www.wps.cn/officeDocument/2017/drawingmlCustomData" val="200" checksum="3837665281"/>
                </a:ext>
              </a:extLst>
            </a:pPr>
            <a:r>
              <a:rPr lang="zh-CN" altLang="en-US" sz="1400" dirty="0">
                <a:solidFill>
                  <a:schemeClr val="tx1">
                    <a:lumMod val="75000"/>
                    <a:lumOff val="25000"/>
                  </a:schemeClr>
                </a:solidFill>
                <a:latin typeface="方正粗黑宋简体" panose="02000000000000000000" charset="-122"/>
                <a:ea typeface="方正粗黑宋简体" panose="02000000000000000000" charset="-122"/>
                <a:cs typeface="方正粗黑宋简体" panose="02000000000000000000" charset="-122"/>
                <a:sym typeface="Arial" panose="020B0604020202020204" pitchFamily="34" charset="0"/>
              </a:rPr>
              <a:t>高校应当有专门机构负责法治工作，加强日常法律事务管理，配足配优有法学专业背景或法律实务工作经验的专职工作人员，建立吸收校内法学专家和校外律师参加的法治工作队伍。支持法治机构独立开展工作，将法治工作所需经费纳入学校经费预算。2021年全省高校全部建立总法律顾问制度。上半年在部分高校开展试点，在任职条件、选聘程序、工作职责、工作方式、监督管理等方面探索经验，及时推广。</a:t>
            </a:r>
            <a:endParaRPr lang="zh-CN" altLang="en-US" sz="1400" dirty="0">
              <a:solidFill>
                <a:schemeClr val="tx1">
                  <a:lumMod val="75000"/>
                  <a:lumOff val="25000"/>
                </a:schemeClr>
              </a:solidFill>
              <a:latin typeface="方正粗黑宋简体" panose="02000000000000000000" charset="-122"/>
              <a:ea typeface="方正粗黑宋简体" panose="02000000000000000000" charset="-122"/>
              <a:cs typeface="方正粗黑宋简体" panose="02000000000000000000" charset="-122"/>
              <a:sym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slow" p14:dur="2000" advTm="3000"/>
    </mc:Choice>
    <mc:Fallback>
      <p:transition spd="slow" advTm="300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checkerboard(across)">
                                      <p:cBhvr>
                                        <p:cTn id="10" dur="500"/>
                                        <p:tgtEl>
                                          <p:spTgt spid="8"/>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checkerboard(across)">
                                      <p:cBhvr>
                                        <p:cTn id="13" dur="500"/>
                                        <p:tgtEl>
                                          <p:spTgt spid="11"/>
                                        </p:tgtEl>
                                      </p:cBhvr>
                                    </p:animEffect>
                                  </p:childTnLst>
                                </p:cTn>
                              </p:par>
                              <p:par>
                                <p:cTn id="14" presetID="5" presetClass="entr" presetSubtype="10" fill="hold" grpId="0" nodeType="with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checkerboard(across)">
                                      <p:cBhvr>
                                        <p:cTn id="16" dur="500"/>
                                        <p:tgtEl>
                                          <p:spTgt spid="12"/>
                                        </p:tgtEl>
                                      </p:cBhvr>
                                    </p:animEffect>
                                  </p:childTnLst>
                                </p:cTn>
                              </p:par>
                              <p:par>
                                <p:cTn id="17" presetID="5" presetClass="entr" presetSubtype="10" fill="hold" nodeType="withEffect">
                                  <p:stCondLst>
                                    <p:cond delay="0"/>
                                  </p:stCondLst>
                                  <p:childTnLst>
                                    <p:set>
                                      <p:cBhvr>
                                        <p:cTn id="18" dur="1" fill="hold">
                                          <p:stCondLst>
                                            <p:cond delay="0"/>
                                          </p:stCondLst>
                                        </p:cTn>
                                        <p:tgtEl>
                                          <p:spTgt spid="20"/>
                                        </p:tgtEl>
                                        <p:attrNameLst>
                                          <p:attrName>style.visibility</p:attrName>
                                        </p:attrNameLst>
                                      </p:cBhvr>
                                      <p:to>
                                        <p:strVal val="visible"/>
                                      </p:to>
                                    </p:set>
                                    <p:animEffect transition="in" filter="checkerboard(across)">
                                      <p:cBhvr>
                                        <p:cTn id="19" dur="500"/>
                                        <p:tgtEl>
                                          <p:spTgt spid="20"/>
                                        </p:tgtEl>
                                      </p:cBhvr>
                                    </p:animEffect>
                                  </p:childTnLst>
                                </p:cTn>
                              </p:par>
                              <p:par>
                                <p:cTn id="20" presetID="5" presetClass="entr" presetSubtype="10" fill="hold" grpId="0" nodeType="withEffect">
                                  <p:stCondLst>
                                    <p:cond delay="0"/>
                                  </p:stCondLst>
                                  <p:childTnLst>
                                    <p:set>
                                      <p:cBhvr>
                                        <p:cTn id="21" dur="1" fill="hold">
                                          <p:stCondLst>
                                            <p:cond delay="0"/>
                                          </p:stCondLst>
                                        </p:cTn>
                                        <p:tgtEl>
                                          <p:spTgt spid="28"/>
                                        </p:tgtEl>
                                        <p:attrNameLst>
                                          <p:attrName>style.visibility</p:attrName>
                                        </p:attrNameLst>
                                      </p:cBhvr>
                                      <p:to>
                                        <p:strVal val="visible"/>
                                      </p:to>
                                    </p:set>
                                    <p:animEffect transition="in" filter="checkerboard(across)">
                                      <p:cBhvr>
                                        <p:cTn id="22" dur="500"/>
                                        <p:tgtEl>
                                          <p:spTgt spid="28"/>
                                        </p:tgtEl>
                                      </p:cBhvr>
                                    </p:animEffect>
                                  </p:childTnLst>
                                </p:cTn>
                              </p:par>
                              <p:par>
                                <p:cTn id="23" presetID="5" presetClass="entr" presetSubtype="10" fill="hold" grpId="0" nodeType="withEffect">
                                  <p:stCondLst>
                                    <p:cond delay="0"/>
                                  </p:stCondLst>
                                  <p:childTnLst>
                                    <p:set>
                                      <p:cBhvr>
                                        <p:cTn id="24" dur="1" fill="hold">
                                          <p:stCondLst>
                                            <p:cond delay="0"/>
                                          </p:stCondLst>
                                        </p:cTn>
                                        <p:tgtEl>
                                          <p:spTgt spid="34"/>
                                        </p:tgtEl>
                                        <p:attrNameLst>
                                          <p:attrName>style.visibility</p:attrName>
                                        </p:attrNameLst>
                                      </p:cBhvr>
                                      <p:to>
                                        <p:strVal val="visible"/>
                                      </p:to>
                                    </p:set>
                                    <p:animEffect transition="in" filter="checkerboard(across)">
                                      <p:cBhvr>
                                        <p:cTn id="25"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8" grpId="0" bldLvl="0" animBg="1"/>
      <p:bldP spid="11" grpId="0" bldLvl="0" animBg="1"/>
      <p:bldP spid="12" grpId="0" bldLvl="0" animBg="1"/>
      <p:bldP spid="28" grpId="0" bldLvl="0" animBg="1"/>
      <p:bldP spid="3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22300" y="165100"/>
            <a:ext cx="2621280" cy="460375"/>
          </a:xfrm>
          <a:prstGeom prst="rect">
            <a:avLst/>
          </a:prstGeom>
          <a:noFill/>
        </p:spPr>
        <p:txBody>
          <a:bodyPr wrap="none" rtlCol="0">
            <a:spAutoFit/>
          </a:bodyPr>
          <a:lstStyle/>
          <a:p>
            <a:pPr algn="l"/>
            <a:r>
              <a:rPr kumimoji="1" lang="zh-CN" altLang="en-US" sz="2400" dirty="0">
                <a:solidFill>
                  <a:srgbClr val="002060"/>
                </a:solidFill>
                <a:latin typeface="华康俪金黑W8" panose="020B0809000000000000" charset="-122"/>
                <a:ea typeface="华康俪金黑W8" panose="020B0809000000000000" charset="-122"/>
                <a:sym typeface="+mn-ea"/>
              </a:rPr>
              <a:t>主要内容和创新点</a:t>
            </a:r>
            <a:endParaRPr kumimoji="1" lang="en-US" altLang="zh-CN" sz="2400" dirty="0">
              <a:solidFill>
                <a:srgbClr val="002060"/>
              </a:solidFill>
              <a:latin typeface="+mj-ea"/>
            </a:endParaRPr>
          </a:p>
        </p:txBody>
      </p:sp>
      <p:sp>
        <p:nvSpPr>
          <p:cNvPr id="4" name="矩形 3"/>
          <p:cNvSpPr/>
          <p:nvPr/>
        </p:nvSpPr>
        <p:spPr>
          <a:xfrm>
            <a:off x="938864" y="2843662"/>
            <a:ext cx="39426" cy="1182779"/>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8565"/>
            <a:endParaRPr lang="zh-CN" altLang="en-US" sz="2400">
              <a:solidFill>
                <a:srgbClr val="080808"/>
              </a:solidFill>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8" name="矩形 7"/>
          <p:cNvSpPr/>
          <p:nvPr/>
        </p:nvSpPr>
        <p:spPr>
          <a:xfrm>
            <a:off x="5408737" y="2843662"/>
            <a:ext cx="39426" cy="1182779"/>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8565"/>
            <a:endParaRPr lang="zh-CN" altLang="en-US" sz="2400">
              <a:solidFill>
                <a:srgbClr val="080808"/>
              </a:solidFill>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11" name="矩形 10"/>
          <p:cNvSpPr/>
          <p:nvPr/>
        </p:nvSpPr>
        <p:spPr>
          <a:xfrm>
            <a:off x="1537970" y="2822575"/>
            <a:ext cx="2967990" cy="1113790"/>
          </a:xfrm>
          <a:prstGeom prst="rect">
            <a:avLst/>
          </a:prstGeom>
          <a:solidFill>
            <a:srgbClr val="0070C0"/>
          </a:solidFill>
          <a:ln>
            <a:noFill/>
          </a:ln>
          <a:effectLst>
            <a:outerShdw blurRad="101600" dist="762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8565"/>
            <a:r>
              <a:rPr lang="zh-CN" altLang="en-US" sz="2400">
                <a:solidFill>
                  <a:srgbClr val="FFFFFF"/>
                </a:solidFill>
                <a:latin typeface="Arial" panose="020B0604020202020204" pitchFamily="34" charset="0"/>
                <a:ea typeface="思源黑体 CN Regular" panose="020B0500000000000000" pitchFamily="34" charset="-122"/>
                <a:cs typeface="+mn-ea"/>
                <a:sym typeface="Arial" panose="020B0604020202020204" pitchFamily="34" charset="0"/>
              </a:rPr>
              <a:t>（三）建立高校法律文书清单制度</a:t>
            </a:r>
            <a:endParaRPr lang="zh-CN" altLang="en-US" sz="2400">
              <a:solidFill>
                <a:srgbClr val="FFFFFF"/>
              </a:solidFill>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12" name="Freeform 1120"/>
          <p:cNvSpPr>
            <a:spLocks noEditPoints="1"/>
          </p:cNvSpPr>
          <p:nvPr/>
        </p:nvSpPr>
        <p:spPr bwMode="auto">
          <a:xfrm>
            <a:off x="7105540" y="3760875"/>
            <a:ext cx="626806" cy="496179"/>
          </a:xfrm>
          <a:custGeom>
            <a:avLst/>
            <a:gdLst>
              <a:gd name="T0" fmla="*/ 2455 w 3573"/>
              <a:gd name="T1" fmla="*/ 579 h 2827"/>
              <a:gd name="T2" fmla="*/ 2600 w 3573"/>
              <a:gd name="T3" fmla="*/ 760 h 2827"/>
              <a:gd name="T4" fmla="*/ 2739 w 3573"/>
              <a:gd name="T5" fmla="*/ 1081 h 2827"/>
              <a:gd name="T6" fmla="*/ 2787 w 3573"/>
              <a:gd name="T7" fmla="*/ 1432 h 2827"/>
              <a:gd name="T8" fmla="*/ 2745 w 3573"/>
              <a:gd name="T9" fmla="*/ 1761 h 2827"/>
              <a:gd name="T10" fmla="*/ 2621 w 3573"/>
              <a:gd name="T11" fmla="*/ 2067 h 2827"/>
              <a:gd name="T12" fmla="*/ 2489 w 3573"/>
              <a:gd name="T13" fmla="*/ 2244 h 2827"/>
              <a:gd name="T14" fmla="*/ 2399 w 3573"/>
              <a:gd name="T15" fmla="*/ 2271 h 2827"/>
              <a:gd name="T16" fmla="*/ 2304 w 3573"/>
              <a:gd name="T17" fmla="*/ 2241 h 2827"/>
              <a:gd name="T18" fmla="*/ 2230 w 3573"/>
              <a:gd name="T19" fmla="*/ 2155 h 2827"/>
              <a:gd name="T20" fmla="*/ 2221 w 3573"/>
              <a:gd name="T21" fmla="*/ 2044 h 2827"/>
              <a:gd name="T22" fmla="*/ 2327 w 3573"/>
              <a:gd name="T23" fmla="*/ 1864 h 2827"/>
              <a:gd name="T24" fmla="*/ 2421 w 3573"/>
              <a:gd name="T25" fmla="*/ 1582 h 2827"/>
              <a:gd name="T26" fmla="*/ 2422 w 3573"/>
              <a:gd name="T27" fmla="*/ 1289 h 2827"/>
              <a:gd name="T28" fmla="*/ 2338 w 3573"/>
              <a:gd name="T29" fmla="*/ 1020 h 2827"/>
              <a:gd name="T30" fmla="*/ 2205 w 3573"/>
              <a:gd name="T31" fmla="*/ 815 h 2827"/>
              <a:gd name="T32" fmla="*/ 2191 w 3573"/>
              <a:gd name="T33" fmla="*/ 701 h 2827"/>
              <a:gd name="T34" fmla="*/ 2255 w 3573"/>
              <a:gd name="T35" fmla="*/ 602 h 2827"/>
              <a:gd name="T36" fmla="*/ 2350 w 3573"/>
              <a:gd name="T37" fmla="*/ 557 h 2827"/>
              <a:gd name="T38" fmla="*/ 1694 w 3573"/>
              <a:gd name="T39" fmla="*/ 195 h 2827"/>
              <a:gd name="T40" fmla="*/ 1776 w 3573"/>
              <a:gd name="T41" fmla="*/ 282 h 2827"/>
              <a:gd name="T42" fmla="*/ 1785 w 3573"/>
              <a:gd name="T43" fmla="*/ 2553 h 2827"/>
              <a:gd name="T44" fmla="*/ 1720 w 3573"/>
              <a:gd name="T45" fmla="*/ 2653 h 2827"/>
              <a:gd name="T46" fmla="*/ 1625 w 3573"/>
              <a:gd name="T47" fmla="*/ 2685 h 2827"/>
              <a:gd name="T48" fmla="*/ 1522 w 3573"/>
              <a:gd name="T49" fmla="*/ 2647 h 2827"/>
              <a:gd name="T50" fmla="*/ 99 w 3573"/>
              <a:gd name="T51" fmla="*/ 1903 h 2827"/>
              <a:gd name="T52" fmla="*/ 13 w 3573"/>
              <a:gd name="T53" fmla="*/ 1817 h 2827"/>
              <a:gd name="T54" fmla="*/ 3 w 3573"/>
              <a:gd name="T55" fmla="*/ 1078 h 2827"/>
              <a:gd name="T56" fmla="*/ 72 w 3573"/>
              <a:gd name="T57" fmla="*/ 976 h 2827"/>
              <a:gd name="T58" fmla="*/ 635 w 3573"/>
              <a:gd name="T59" fmla="*/ 949 h 2827"/>
              <a:gd name="T60" fmla="*/ 1605 w 3573"/>
              <a:gd name="T61" fmla="*/ 181 h 2827"/>
              <a:gd name="T62" fmla="*/ 2983 w 3573"/>
              <a:gd name="T63" fmla="*/ 11 h 2827"/>
              <a:gd name="T64" fmla="*/ 3118 w 3573"/>
              <a:gd name="T65" fmla="*/ 138 h 2827"/>
              <a:gd name="T66" fmla="*/ 3350 w 3573"/>
              <a:gd name="T67" fmla="*/ 499 h 2827"/>
              <a:gd name="T68" fmla="*/ 3503 w 3573"/>
              <a:gd name="T69" fmla="*/ 899 h 2827"/>
              <a:gd name="T70" fmla="*/ 3569 w 3573"/>
              <a:gd name="T71" fmla="*/ 1324 h 2827"/>
              <a:gd name="T72" fmla="*/ 3545 w 3573"/>
              <a:gd name="T73" fmla="*/ 1768 h 2827"/>
              <a:gd name="T74" fmla="*/ 3427 w 3573"/>
              <a:gd name="T75" fmla="*/ 2196 h 2827"/>
              <a:gd name="T76" fmla="*/ 3218 w 3573"/>
              <a:gd name="T77" fmla="*/ 2590 h 2827"/>
              <a:gd name="T78" fmla="*/ 3040 w 3573"/>
              <a:gd name="T79" fmla="*/ 2804 h 2827"/>
              <a:gd name="T80" fmla="*/ 2957 w 3573"/>
              <a:gd name="T81" fmla="*/ 2827 h 2827"/>
              <a:gd name="T82" fmla="*/ 2863 w 3573"/>
              <a:gd name="T83" fmla="*/ 2797 h 2827"/>
              <a:gd name="T84" fmla="*/ 2787 w 3573"/>
              <a:gd name="T85" fmla="*/ 2709 h 2827"/>
              <a:gd name="T86" fmla="*/ 2783 w 3573"/>
              <a:gd name="T87" fmla="*/ 2594 h 2827"/>
              <a:gd name="T88" fmla="*/ 2933 w 3573"/>
              <a:gd name="T89" fmla="*/ 2378 h 2827"/>
              <a:gd name="T90" fmla="*/ 3113 w 3573"/>
              <a:gd name="T91" fmla="*/ 2022 h 2827"/>
              <a:gd name="T92" fmla="*/ 3206 w 3573"/>
              <a:gd name="T93" fmla="*/ 1633 h 2827"/>
              <a:gd name="T94" fmla="*/ 3207 w 3573"/>
              <a:gd name="T95" fmla="*/ 1239 h 2827"/>
              <a:gd name="T96" fmla="*/ 3122 w 3573"/>
              <a:gd name="T97" fmla="*/ 866 h 2827"/>
              <a:gd name="T98" fmla="*/ 2957 w 3573"/>
              <a:gd name="T99" fmla="*/ 522 h 2827"/>
              <a:gd name="T100" fmla="*/ 2767 w 3573"/>
              <a:gd name="T101" fmla="*/ 269 h 2827"/>
              <a:gd name="T102" fmla="*/ 2744 w 3573"/>
              <a:gd name="T103" fmla="*/ 165 h 2827"/>
              <a:gd name="T104" fmla="*/ 2791 w 3573"/>
              <a:gd name="T105" fmla="*/ 70 h 2827"/>
              <a:gd name="T106" fmla="*/ 2878 w 3573"/>
              <a:gd name="T107" fmla="*/ 8 h 28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3573" h="2827">
                <a:moveTo>
                  <a:pt x="2378" y="555"/>
                </a:moveTo>
                <a:lnTo>
                  <a:pt x="2404" y="559"/>
                </a:lnTo>
                <a:lnTo>
                  <a:pt x="2431" y="567"/>
                </a:lnTo>
                <a:lnTo>
                  <a:pt x="2455" y="579"/>
                </a:lnTo>
                <a:lnTo>
                  <a:pt x="2476" y="595"/>
                </a:lnTo>
                <a:lnTo>
                  <a:pt x="2495" y="614"/>
                </a:lnTo>
                <a:lnTo>
                  <a:pt x="2551" y="686"/>
                </a:lnTo>
                <a:lnTo>
                  <a:pt x="2600" y="760"/>
                </a:lnTo>
                <a:lnTo>
                  <a:pt x="2643" y="837"/>
                </a:lnTo>
                <a:lnTo>
                  <a:pt x="2680" y="916"/>
                </a:lnTo>
                <a:lnTo>
                  <a:pt x="2713" y="998"/>
                </a:lnTo>
                <a:lnTo>
                  <a:pt x="2739" y="1081"/>
                </a:lnTo>
                <a:lnTo>
                  <a:pt x="2761" y="1166"/>
                </a:lnTo>
                <a:lnTo>
                  <a:pt x="2775" y="1253"/>
                </a:lnTo>
                <a:lnTo>
                  <a:pt x="2784" y="1342"/>
                </a:lnTo>
                <a:lnTo>
                  <a:pt x="2787" y="1432"/>
                </a:lnTo>
                <a:lnTo>
                  <a:pt x="2785" y="1516"/>
                </a:lnTo>
                <a:lnTo>
                  <a:pt x="2776" y="1598"/>
                </a:lnTo>
                <a:lnTo>
                  <a:pt x="2763" y="1681"/>
                </a:lnTo>
                <a:lnTo>
                  <a:pt x="2745" y="1761"/>
                </a:lnTo>
                <a:lnTo>
                  <a:pt x="2722" y="1840"/>
                </a:lnTo>
                <a:lnTo>
                  <a:pt x="2693" y="1918"/>
                </a:lnTo>
                <a:lnTo>
                  <a:pt x="2660" y="1993"/>
                </a:lnTo>
                <a:lnTo>
                  <a:pt x="2621" y="2067"/>
                </a:lnTo>
                <a:lnTo>
                  <a:pt x="2578" y="2137"/>
                </a:lnTo>
                <a:lnTo>
                  <a:pt x="2529" y="2206"/>
                </a:lnTo>
                <a:lnTo>
                  <a:pt x="2510" y="2226"/>
                </a:lnTo>
                <a:lnTo>
                  <a:pt x="2489" y="2244"/>
                </a:lnTo>
                <a:lnTo>
                  <a:pt x="2464" y="2257"/>
                </a:lnTo>
                <a:lnTo>
                  <a:pt x="2438" y="2267"/>
                </a:lnTo>
                <a:lnTo>
                  <a:pt x="2411" y="2271"/>
                </a:lnTo>
                <a:lnTo>
                  <a:pt x="2399" y="2271"/>
                </a:lnTo>
                <a:lnTo>
                  <a:pt x="2374" y="2269"/>
                </a:lnTo>
                <a:lnTo>
                  <a:pt x="2349" y="2263"/>
                </a:lnTo>
                <a:lnTo>
                  <a:pt x="2326" y="2254"/>
                </a:lnTo>
                <a:lnTo>
                  <a:pt x="2304" y="2241"/>
                </a:lnTo>
                <a:lnTo>
                  <a:pt x="2284" y="2224"/>
                </a:lnTo>
                <a:lnTo>
                  <a:pt x="2263" y="2202"/>
                </a:lnTo>
                <a:lnTo>
                  <a:pt x="2244" y="2180"/>
                </a:lnTo>
                <a:lnTo>
                  <a:pt x="2230" y="2155"/>
                </a:lnTo>
                <a:lnTo>
                  <a:pt x="2220" y="2128"/>
                </a:lnTo>
                <a:lnTo>
                  <a:pt x="2216" y="2099"/>
                </a:lnTo>
                <a:lnTo>
                  <a:pt x="2216" y="2071"/>
                </a:lnTo>
                <a:lnTo>
                  <a:pt x="2221" y="2044"/>
                </a:lnTo>
                <a:lnTo>
                  <a:pt x="2232" y="2017"/>
                </a:lnTo>
                <a:lnTo>
                  <a:pt x="2247" y="1992"/>
                </a:lnTo>
                <a:lnTo>
                  <a:pt x="2290" y="1929"/>
                </a:lnTo>
                <a:lnTo>
                  <a:pt x="2327" y="1864"/>
                </a:lnTo>
                <a:lnTo>
                  <a:pt x="2360" y="1796"/>
                </a:lnTo>
                <a:lnTo>
                  <a:pt x="2386" y="1727"/>
                </a:lnTo>
                <a:lnTo>
                  <a:pt x="2407" y="1655"/>
                </a:lnTo>
                <a:lnTo>
                  <a:pt x="2421" y="1582"/>
                </a:lnTo>
                <a:lnTo>
                  <a:pt x="2429" y="1507"/>
                </a:lnTo>
                <a:lnTo>
                  <a:pt x="2433" y="1432"/>
                </a:lnTo>
                <a:lnTo>
                  <a:pt x="2431" y="1359"/>
                </a:lnTo>
                <a:lnTo>
                  <a:pt x="2422" y="1289"/>
                </a:lnTo>
                <a:lnTo>
                  <a:pt x="2409" y="1219"/>
                </a:lnTo>
                <a:lnTo>
                  <a:pt x="2390" y="1151"/>
                </a:lnTo>
                <a:lnTo>
                  <a:pt x="2366" y="1085"/>
                </a:lnTo>
                <a:lnTo>
                  <a:pt x="2338" y="1020"/>
                </a:lnTo>
                <a:lnTo>
                  <a:pt x="2304" y="957"/>
                </a:lnTo>
                <a:lnTo>
                  <a:pt x="2266" y="898"/>
                </a:lnTo>
                <a:lnTo>
                  <a:pt x="2222" y="840"/>
                </a:lnTo>
                <a:lnTo>
                  <a:pt x="2205" y="815"/>
                </a:lnTo>
                <a:lnTo>
                  <a:pt x="2194" y="788"/>
                </a:lnTo>
                <a:lnTo>
                  <a:pt x="2187" y="759"/>
                </a:lnTo>
                <a:lnTo>
                  <a:pt x="2186" y="730"/>
                </a:lnTo>
                <a:lnTo>
                  <a:pt x="2191" y="701"/>
                </a:lnTo>
                <a:lnTo>
                  <a:pt x="2199" y="674"/>
                </a:lnTo>
                <a:lnTo>
                  <a:pt x="2213" y="648"/>
                </a:lnTo>
                <a:lnTo>
                  <a:pt x="2233" y="624"/>
                </a:lnTo>
                <a:lnTo>
                  <a:pt x="2255" y="602"/>
                </a:lnTo>
                <a:lnTo>
                  <a:pt x="2276" y="585"/>
                </a:lnTo>
                <a:lnTo>
                  <a:pt x="2299" y="571"/>
                </a:lnTo>
                <a:lnTo>
                  <a:pt x="2324" y="562"/>
                </a:lnTo>
                <a:lnTo>
                  <a:pt x="2350" y="557"/>
                </a:lnTo>
                <a:lnTo>
                  <a:pt x="2378" y="555"/>
                </a:lnTo>
                <a:close/>
                <a:moveTo>
                  <a:pt x="1635" y="180"/>
                </a:moveTo>
                <a:lnTo>
                  <a:pt x="1665" y="184"/>
                </a:lnTo>
                <a:lnTo>
                  <a:pt x="1694" y="195"/>
                </a:lnTo>
                <a:lnTo>
                  <a:pt x="1720" y="210"/>
                </a:lnTo>
                <a:lnTo>
                  <a:pt x="1743" y="231"/>
                </a:lnTo>
                <a:lnTo>
                  <a:pt x="1762" y="255"/>
                </a:lnTo>
                <a:lnTo>
                  <a:pt x="1776" y="282"/>
                </a:lnTo>
                <a:lnTo>
                  <a:pt x="1785" y="310"/>
                </a:lnTo>
                <a:lnTo>
                  <a:pt x="1787" y="341"/>
                </a:lnTo>
                <a:lnTo>
                  <a:pt x="1787" y="2523"/>
                </a:lnTo>
                <a:lnTo>
                  <a:pt x="1785" y="2553"/>
                </a:lnTo>
                <a:lnTo>
                  <a:pt x="1776" y="2583"/>
                </a:lnTo>
                <a:lnTo>
                  <a:pt x="1762" y="2610"/>
                </a:lnTo>
                <a:lnTo>
                  <a:pt x="1743" y="2634"/>
                </a:lnTo>
                <a:lnTo>
                  <a:pt x="1720" y="2653"/>
                </a:lnTo>
                <a:lnTo>
                  <a:pt x="1694" y="2670"/>
                </a:lnTo>
                <a:lnTo>
                  <a:pt x="1671" y="2678"/>
                </a:lnTo>
                <a:lnTo>
                  <a:pt x="1648" y="2683"/>
                </a:lnTo>
                <a:lnTo>
                  <a:pt x="1625" y="2685"/>
                </a:lnTo>
                <a:lnTo>
                  <a:pt x="1597" y="2683"/>
                </a:lnTo>
                <a:lnTo>
                  <a:pt x="1571" y="2675"/>
                </a:lnTo>
                <a:lnTo>
                  <a:pt x="1545" y="2663"/>
                </a:lnTo>
                <a:lnTo>
                  <a:pt x="1522" y="2647"/>
                </a:lnTo>
                <a:lnTo>
                  <a:pt x="635" y="1916"/>
                </a:lnTo>
                <a:lnTo>
                  <a:pt x="163" y="1916"/>
                </a:lnTo>
                <a:lnTo>
                  <a:pt x="130" y="1912"/>
                </a:lnTo>
                <a:lnTo>
                  <a:pt x="99" y="1903"/>
                </a:lnTo>
                <a:lnTo>
                  <a:pt x="72" y="1887"/>
                </a:lnTo>
                <a:lnTo>
                  <a:pt x="48" y="1868"/>
                </a:lnTo>
                <a:lnTo>
                  <a:pt x="27" y="1844"/>
                </a:lnTo>
                <a:lnTo>
                  <a:pt x="13" y="1817"/>
                </a:lnTo>
                <a:lnTo>
                  <a:pt x="3" y="1786"/>
                </a:lnTo>
                <a:lnTo>
                  <a:pt x="0" y="1754"/>
                </a:lnTo>
                <a:lnTo>
                  <a:pt x="0" y="1111"/>
                </a:lnTo>
                <a:lnTo>
                  <a:pt x="3" y="1078"/>
                </a:lnTo>
                <a:lnTo>
                  <a:pt x="13" y="1048"/>
                </a:lnTo>
                <a:lnTo>
                  <a:pt x="27" y="1019"/>
                </a:lnTo>
                <a:lnTo>
                  <a:pt x="48" y="995"/>
                </a:lnTo>
                <a:lnTo>
                  <a:pt x="72" y="976"/>
                </a:lnTo>
                <a:lnTo>
                  <a:pt x="99" y="961"/>
                </a:lnTo>
                <a:lnTo>
                  <a:pt x="130" y="952"/>
                </a:lnTo>
                <a:lnTo>
                  <a:pt x="163" y="949"/>
                </a:lnTo>
                <a:lnTo>
                  <a:pt x="635" y="949"/>
                </a:lnTo>
                <a:lnTo>
                  <a:pt x="1522" y="216"/>
                </a:lnTo>
                <a:lnTo>
                  <a:pt x="1547" y="199"/>
                </a:lnTo>
                <a:lnTo>
                  <a:pt x="1575" y="187"/>
                </a:lnTo>
                <a:lnTo>
                  <a:pt x="1605" y="181"/>
                </a:lnTo>
                <a:lnTo>
                  <a:pt x="1635" y="180"/>
                </a:lnTo>
                <a:close/>
                <a:moveTo>
                  <a:pt x="2931" y="0"/>
                </a:moveTo>
                <a:lnTo>
                  <a:pt x="2957" y="4"/>
                </a:lnTo>
                <a:lnTo>
                  <a:pt x="2983" y="11"/>
                </a:lnTo>
                <a:lnTo>
                  <a:pt x="3007" y="22"/>
                </a:lnTo>
                <a:lnTo>
                  <a:pt x="3028" y="37"/>
                </a:lnTo>
                <a:lnTo>
                  <a:pt x="3048" y="55"/>
                </a:lnTo>
                <a:lnTo>
                  <a:pt x="3118" y="138"/>
                </a:lnTo>
                <a:lnTo>
                  <a:pt x="3183" y="224"/>
                </a:lnTo>
                <a:lnTo>
                  <a:pt x="3244" y="313"/>
                </a:lnTo>
                <a:lnTo>
                  <a:pt x="3300" y="406"/>
                </a:lnTo>
                <a:lnTo>
                  <a:pt x="3350" y="499"/>
                </a:lnTo>
                <a:lnTo>
                  <a:pt x="3396" y="597"/>
                </a:lnTo>
                <a:lnTo>
                  <a:pt x="3437" y="696"/>
                </a:lnTo>
                <a:lnTo>
                  <a:pt x="3472" y="797"/>
                </a:lnTo>
                <a:lnTo>
                  <a:pt x="3503" y="899"/>
                </a:lnTo>
                <a:lnTo>
                  <a:pt x="3528" y="1003"/>
                </a:lnTo>
                <a:lnTo>
                  <a:pt x="3548" y="1108"/>
                </a:lnTo>
                <a:lnTo>
                  <a:pt x="3562" y="1216"/>
                </a:lnTo>
                <a:lnTo>
                  <a:pt x="3569" y="1324"/>
                </a:lnTo>
                <a:lnTo>
                  <a:pt x="3573" y="1432"/>
                </a:lnTo>
                <a:lnTo>
                  <a:pt x="3569" y="1545"/>
                </a:lnTo>
                <a:lnTo>
                  <a:pt x="3561" y="1656"/>
                </a:lnTo>
                <a:lnTo>
                  <a:pt x="3545" y="1768"/>
                </a:lnTo>
                <a:lnTo>
                  <a:pt x="3524" y="1877"/>
                </a:lnTo>
                <a:lnTo>
                  <a:pt x="3497" y="1985"/>
                </a:lnTo>
                <a:lnTo>
                  <a:pt x="3465" y="2092"/>
                </a:lnTo>
                <a:lnTo>
                  <a:pt x="3427" y="2196"/>
                </a:lnTo>
                <a:lnTo>
                  <a:pt x="3382" y="2299"/>
                </a:lnTo>
                <a:lnTo>
                  <a:pt x="3333" y="2399"/>
                </a:lnTo>
                <a:lnTo>
                  <a:pt x="3278" y="2496"/>
                </a:lnTo>
                <a:lnTo>
                  <a:pt x="3218" y="2590"/>
                </a:lnTo>
                <a:lnTo>
                  <a:pt x="3153" y="2682"/>
                </a:lnTo>
                <a:lnTo>
                  <a:pt x="3082" y="2770"/>
                </a:lnTo>
                <a:lnTo>
                  <a:pt x="3062" y="2789"/>
                </a:lnTo>
                <a:lnTo>
                  <a:pt x="3040" y="2804"/>
                </a:lnTo>
                <a:lnTo>
                  <a:pt x="3017" y="2816"/>
                </a:lnTo>
                <a:lnTo>
                  <a:pt x="2991" y="2824"/>
                </a:lnTo>
                <a:lnTo>
                  <a:pt x="2965" y="2827"/>
                </a:lnTo>
                <a:lnTo>
                  <a:pt x="2957" y="2827"/>
                </a:lnTo>
                <a:lnTo>
                  <a:pt x="2932" y="2825"/>
                </a:lnTo>
                <a:lnTo>
                  <a:pt x="2907" y="2820"/>
                </a:lnTo>
                <a:lnTo>
                  <a:pt x="2884" y="2810"/>
                </a:lnTo>
                <a:lnTo>
                  <a:pt x="2863" y="2797"/>
                </a:lnTo>
                <a:lnTo>
                  <a:pt x="2843" y="2780"/>
                </a:lnTo>
                <a:lnTo>
                  <a:pt x="2822" y="2759"/>
                </a:lnTo>
                <a:lnTo>
                  <a:pt x="2801" y="2735"/>
                </a:lnTo>
                <a:lnTo>
                  <a:pt x="2787" y="2709"/>
                </a:lnTo>
                <a:lnTo>
                  <a:pt x="2779" y="2681"/>
                </a:lnTo>
                <a:lnTo>
                  <a:pt x="2774" y="2651"/>
                </a:lnTo>
                <a:lnTo>
                  <a:pt x="2775" y="2622"/>
                </a:lnTo>
                <a:lnTo>
                  <a:pt x="2783" y="2594"/>
                </a:lnTo>
                <a:lnTo>
                  <a:pt x="2795" y="2565"/>
                </a:lnTo>
                <a:lnTo>
                  <a:pt x="2812" y="2540"/>
                </a:lnTo>
                <a:lnTo>
                  <a:pt x="2876" y="2461"/>
                </a:lnTo>
                <a:lnTo>
                  <a:pt x="2933" y="2378"/>
                </a:lnTo>
                <a:lnTo>
                  <a:pt x="2986" y="2294"/>
                </a:lnTo>
                <a:lnTo>
                  <a:pt x="3034" y="2206"/>
                </a:lnTo>
                <a:lnTo>
                  <a:pt x="3076" y="2114"/>
                </a:lnTo>
                <a:lnTo>
                  <a:pt x="3113" y="2022"/>
                </a:lnTo>
                <a:lnTo>
                  <a:pt x="3145" y="1927"/>
                </a:lnTo>
                <a:lnTo>
                  <a:pt x="3171" y="1831"/>
                </a:lnTo>
                <a:lnTo>
                  <a:pt x="3191" y="1732"/>
                </a:lnTo>
                <a:lnTo>
                  <a:pt x="3206" y="1633"/>
                </a:lnTo>
                <a:lnTo>
                  <a:pt x="3215" y="1533"/>
                </a:lnTo>
                <a:lnTo>
                  <a:pt x="3218" y="1432"/>
                </a:lnTo>
                <a:lnTo>
                  <a:pt x="3215" y="1336"/>
                </a:lnTo>
                <a:lnTo>
                  <a:pt x="3207" y="1239"/>
                </a:lnTo>
                <a:lnTo>
                  <a:pt x="3194" y="1144"/>
                </a:lnTo>
                <a:lnTo>
                  <a:pt x="3175" y="1050"/>
                </a:lnTo>
                <a:lnTo>
                  <a:pt x="3152" y="957"/>
                </a:lnTo>
                <a:lnTo>
                  <a:pt x="3122" y="866"/>
                </a:lnTo>
                <a:lnTo>
                  <a:pt x="3088" y="777"/>
                </a:lnTo>
                <a:lnTo>
                  <a:pt x="3049" y="690"/>
                </a:lnTo>
                <a:lnTo>
                  <a:pt x="3005" y="604"/>
                </a:lnTo>
                <a:lnTo>
                  <a:pt x="2957" y="522"/>
                </a:lnTo>
                <a:lnTo>
                  <a:pt x="2904" y="442"/>
                </a:lnTo>
                <a:lnTo>
                  <a:pt x="2846" y="365"/>
                </a:lnTo>
                <a:lnTo>
                  <a:pt x="2784" y="290"/>
                </a:lnTo>
                <a:lnTo>
                  <a:pt x="2767" y="269"/>
                </a:lnTo>
                <a:lnTo>
                  <a:pt x="2755" y="244"/>
                </a:lnTo>
                <a:lnTo>
                  <a:pt x="2747" y="219"/>
                </a:lnTo>
                <a:lnTo>
                  <a:pt x="2743" y="191"/>
                </a:lnTo>
                <a:lnTo>
                  <a:pt x="2744" y="165"/>
                </a:lnTo>
                <a:lnTo>
                  <a:pt x="2749" y="139"/>
                </a:lnTo>
                <a:lnTo>
                  <a:pt x="2758" y="114"/>
                </a:lnTo>
                <a:lnTo>
                  <a:pt x="2772" y="90"/>
                </a:lnTo>
                <a:lnTo>
                  <a:pt x="2791" y="70"/>
                </a:lnTo>
                <a:lnTo>
                  <a:pt x="2811" y="48"/>
                </a:lnTo>
                <a:lnTo>
                  <a:pt x="2831" y="31"/>
                </a:lnTo>
                <a:lnTo>
                  <a:pt x="2854" y="18"/>
                </a:lnTo>
                <a:lnTo>
                  <a:pt x="2878" y="8"/>
                </a:lnTo>
                <a:lnTo>
                  <a:pt x="2904" y="2"/>
                </a:lnTo>
                <a:lnTo>
                  <a:pt x="2931" y="0"/>
                </a:lnTo>
                <a:close/>
              </a:path>
            </a:pathLst>
          </a:custGeom>
          <a:solidFill>
            <a:schemeClr val="bg1"/>
          </a:solid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grpSp>
        <p:nvGrpSpPr>
          <p:cNvPr id="20" name="Group 1036"/>
          <p:cNvGrpSpPr>
            <a:grpSpLocks noChangeAspect="1"/>
          </p:cNvGrpSpPr>
          <p:nvPr/>
        </p:nvGrpSpPr>
        <p:grpSpPr bwMode="auto">
          <a:xfrm>
            <a:off x="9878574" y="3763687"/>
            <a:ext cx="508996" cy="505898"/>
            <a:chOff x="9876" y="-1946"/>
            <a:chExt cx="822" cy="817"/>
          </a:xfrm>
          <a:solidFill>
            <a:schemeClr val="bg1"/>
          </a:solidFill>
        </p:grpSpPr>
        <p:sp>
          <p:nvSpPr>
            <p:cNvPr id="21" name="Freeform 1038"/>
            <p:cNvSpPr/>
            <p:nvPr/>
          </p:nvSpPr>
          <p:spPr bwMode="auto">
            <a:xfrm>
              <a:off x="10016" y="-1801"/>
              <a:ext cx="356" cy="75"/>
            </a:xfrm>
            <a:custGeom>
              <a:avLst/>
              <a:gdLst>
                <a:gd name="T0" fmla="*/ 149 w 1421"/>
                <a:gd name="T1" fmla="*/ 0 h 298"/>
                <a:gd name="T2" fmla="*/ 1272 w 1421"/>
                <a:gd name="T3" fmla="*/ 0 h 298"/>
                <a:gd name="T4" fmla="*/ 1302 w 1421"/>
                <a:gd name="T5" fmla="*/ 3 h 298"/>
                <a:gd name="T6" fmla="*/ 1330 w 1421"/>
                <a:gd name="T7" fmla="*/ 12 h 298"/>
                <a:gd name="T8" fmla="*/ 1356 w 1421"/>
                <a:gd name="T9" fmla="*/ 25 h 298"/>
                <a:gd name="T10" fmla="*/ 1378 w 1421"/>
                <a:gd name="T11" fmla="*/ 44 h 298"/>
                <a:gd name="T12" fmla="*/ 1396 w 1421"/>
                <a:gd name="T13" fmla="*/ 66 h 298"/>
                <a:gd name="T14" fmla="*/ 1410 w 1421"/>
                <a:gd name="T15" fmla="*/ 91 h 298"/>
                <a:gd name="T16" fmla="*/ 1418 w 1421"/>
                <a:gd name="T17" fmla="*/ 119 h 298"/>
                <a:gd name="T18" fmla="*/ 1421 w 1421"/>
                <a:gd name="T19" fmla="*/ 149 h 298"/>
                <a:gd name="T20" fmla="*/ 1418 w 1421"/>
                <a:gd name="T21" fmla="*/ 179 h 298"/>
                <a:gd name="T22" fmla="*/ 1410 w 1421"/>
                <a:gd name="T23" fmla="*/ 206 h 298"/>
                <a:gd name="T24" fmla="*/ 1396 w 1421"/>
                <a:gd name="T25" fmla="*/ 232 h 298"/>
                <a:gd name="T26" fmla="*/ 1378 w 1421"/>
                <a:gd name="T27" fmla="*/ 254 h 298"/>
                <a:gd name="T28" fmla="*/ 1356 w 1421"/>
                <a:gd name="T29" fmla="*/ 272 h 298"/>
                <a:gd name="T30" fmla="*/ 1330 w 1421"/>
                <a:gd name="T31" fmla="*/ 285 h 298"/>
                <a:gd name="T32" fmla="*/ 1302 w 1421"/>
                <a:gd name="T33" fmla="*/ 295 h 298"/>
                <a:gd name="T34" fmla="*/ 1272 w 1421"/>
                <a:gd name="T35" fmla="*/ 298 h 298"/>
                <a:gd name="T36" fmla="*/ 149 w 1421"/>
                <a:gd name="T37" fmla="*/ 298 h 298"/>
                <a:gd name="T38" fmla="*/ 119 w 1421"/>
                <a:gd name="T39" fmla="*/ 295 h 298"/>
                <a:gd name="T40" fmla="*/ 91 w 1421"/>
                <a:gd name="T41" fmla="*/ 285 h 298"/>
                <a:gd name="T42" fmla="*/ 65 w 1421"/>
                <a:gd name="T43" fmla="*/ 272 h 298"/>
                <a:gd name="T44" fmla="*/ 44 w 1421"/>
                <a:gd name="T45" fmla="*/ 254 h 298"/>
                <a:gd name="T46" fmla="*/ 25 w 1421"/>
                <a:gd name="T47" fmla="*/ 232 h 298"/>
                <a:gd name="T48" fmla="*/ 11 w 1421"/>
                <a:gd name="T49" fmla="*/ 206 h 298"/>
                <a:gd name="T50" fmla="*/ 3 w 1421"/>
                <a:gd name="T51" fmla="*/ 179 h 298"/>
                <a:gd name="T52" fmla="*/ 0 w 1421"/>
                <a:gd name="T53" fmla="*/ 149 h 298"/>
                <a:gd name="T54" fmla="*/ 3 w 1421"/>
                <a:gd name="T55" fmla="*/ 119 h 298"/>
                <a:gd name="T56" fmla="*/ 11 w 1421"/>
                <a:gd name="T57" fmla="*/ 91 h 298"/>
                <a:gd name="T58" fmla="*/ 25 w 1421"/>
                <a:gd name="T59" fmla="*/ 66 h 298"/>
                <a:gd name="T60" fmla="*/ 44 w 1421"/>
                <a:gd name="T61" fmla="*/ 44 h 298"/>
                <a:gd name="T62" fmla="*/ 65 w 1421"/>
                <a:gd name="T63" fmla="*/ 25 h 298"/>
                <a:gd name="T64" fmla="*/ 91 w 1421"/>
                <a:gd name="T65" fmla="*/ 12 h 298"/>
                <a:gd name="T66" fmla="*/ 119 w 1421"/>
                <a:gd name="T67" fmla="*/ 3 h 298"/>
                <a:gd name="T68" fmla="*/ 149 w 1421"/>
                <a:gd name="T69" fmla="*/ 0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421" h="298">
                  <a:moveTo>
                    <a:pt x="149" y="0"/>
                  </a:moveTo>
                  <a:lnTo>
                    <a:pt x="1272" y="0"/>
                  </a:lnTo>
                  <a:lnTo>
                    <a:pt x="1302" y="3"/>
                  </a:lnTo>
                  <a:lnTo>
                    <a:pt x="1330" y="12"/>
                  </a:lnTo>
                  <a:lnTo>
                    <a:pt x="1356" y="25"/>
                  </a:lnTo>
                  <a:lnTo>
                    <a:pt x="1378" y="44"/>
                  </a:lnTo>
                  <a:lnTo>
                    <a:pt x="1396" y="66"/>
                  </a:lnTo>
                  <a:lnTo>
                    <a:pt x="1410" y="91"/>
                  </a:lnTo>
                  <a:lnTo>
                    <a:pt x="1418" y="119"/>
                  </a:lnTo>
                  <a:lnTo>
                    <a:pt x="1421" y="149"/>
                  </a:lnTo>
                  <a:lnTo>
                    <a:pt x="1418" y="179"/>
                  </a:lnTo>
                  <a:lnTo>
                    <a:pt x="1410" y="206"/>
                  </a:lnTo>
                  <a:lnTo>
                    <a:pt x="1396" y="232"/>
                  </a:lnTo>
                  <a:lnTo>
                    <a:pt x="1378" y="254"/>
                  </a:lnTo>
                  <a:lnTo>
                    <a:pt x="1356" y="272"/>
                  </a:lnTo>
                  <a:lnTo>
                    <a:pt x="1330" y="285"/>
                  </a:lnTo>
                  <a:lnTo>
                    <a:pt x="1302" y="295"/>
                  </a:lnTo>
                  <a:lnTo>
                    <a:pt x="1272" y="298"/>
                  </a:lnTo>
                  <a:lnTo>
                    <a:pt x="149" y="298"/>
                  </a:lnTo>
                  <a:lnTo>
                    <a:pt x="119" y="295"/>
                  </a:lnTo>
                  <a:lnTo>
                    <a:pt x="91" y="285"/>
                  </a:lnTo>
                  <a:lnTo>
                    <a:pt x="65" y="272"/>
                  </a:lnTo>
                  <a:lnTo>
                    <a:pt x="44" y="254"/>
                  </a:lnTo>
                  <a:lnTo>
                    <a:pt x="25" y="232"/>
                  </a:lnTo>
                  <a:lnTo>
                    <a:pt x="11" y="206"/>
                  </a:lnTo>
                  <a:lnTo>
                    <a:pt x="3" y="179"/>
                  </a:lnTo>
                  <a:lnTo>
                    <a:pt x="0" y="149"/>
                  </a:lnTo>
                  <a:lnTo>
                    <a:pt x="3" y="119"/>
                  </a:lnTo>
                  <a:lnTo>
                    <a:pt x="11" y="91"/>
                  </a:lnTo>
                  <a:lnTo>
                    <a:pt x="25" y="66"/>
                  </a:lnTo>
                  <a:lnTo>
                    <a:pt x="44" y="44"/>
                  </a:lnTo>
                  <a:lnTo>
                    <a:pt x="65" y="25"/>
                  </a:lnTo>
                  <a:lnTo>
                    <a:pt x="91" y="12"/>
                  </a:lnTo>
                  <a:lnTo>
                    <a:pt x="119" y="3"/>
                  </a:lnTo>
                  <a:lnTo>
                    <a:pt x="149" y="0"/>
                  </a:lnTo>
                  <a:close/>
                </a:path>
              </a:pathLst>
            </a:custGeom>
            <a:grp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22" name="Freeform 1039"/>
            <p:cNvSpPr/>
            <p:nvPr/>
          </p:nvSpPr>
          <p:spPr bwMode="auto">
            <a:xfrm>
              <a:off x="10016" y="-1662"/>
              <a:ext cx="356" cy="75"/>
            </a:xfrm>
            <a:custGeom>
              <a:avLst/>
              <a:gdLst>
                <a:gd name="T0" fmla="*/ 149 w 1421"/>
                <a:gd name="T1" fmla="*/ 0 h 298"/>
                <a:gd name="T2" fmla="*/ 1272 w 1421"/>
                <a:gd name="T3" fmla="*/ 0 h 298"/>
                <a:gd name="T4" fmla="*/ 1302 w 1421"/>
                <a:gd name="T5" fmla="*/ 3 h 298"/>
                <a:gd name="T6" fmla="*/ 1330 w 1421"/>
                <a:gd name="T7" fmla="*/ 12 h 298"/>
                <a:gd name="T8" fmla="*/ 1356 w 1421"/>
                <a:gd name="T9" fmla="*/ 26 h 298"/>
                <a:gd name="T10" fmla="*/ 1378 w 1421"/>
                <a:gd name="T11" fmla="*/ 44 h 298"/>
                <a:gd name="T12" fmla="*/ 1396 w 1421"/>
                <a:gd name="T13" fmla="*/ 66 h 298"/>
                <a:gd name="T14" fmla="*/ 1410 w 1421"/>
                <a:gd name="T15" fmla="*/ 91 h 298"/>
                <a:gd name="T16" fmla="*/ 1418 w 1421"/>
                <a:gd name="T17" fmla="*/ 119 h 298"/>
                <a:gd name="T18" fmla="*/ 1421 w 1421"/>
                <a:gd name="T19" fmla="*/ 149 h 298"/>
                <a:gd name="T20" fmla="*/ 1418 w 1421"/>
                <a:gd name="T21" fmla="*/ 179 h 298"/>
                <a:gd name="T22" fmla="*/ 1410 w 1421"/>
                <a:gd name="T23" fmla="*/ 207 h 298"/>
                <a:gd name="T24" fmla="*/ 1396 w 1421"/>
                <a:gd name="T25" fmla="*/ 232 h 298"/>
                <a:gd name="T26" fmla="*/ 1378 w 1421"/>
                <a:gd name="T27" fmla="*/ 255 h 298"/>
                <a:gd name="T28" fmla="*/ 1356 w 1421"/>
                <a:gd name="T29" fmla="*/ 272 h 298"/>
                <a:gd name="T30" fmla="*/ 1330 w 1421"/>
                <a:gd name="T31" fmla="*/ 287 h 298"/>
                <a:gd name="T32" fmla="*/ 1302 w 1421"/>
                <a:gd name="T33" fmla="*/ 295 h 298"/>
                <a:gd name="T34" fmla="*/ 1272 w 1421"/>
                <a:gd name="T35" fmla="*/ 298 h 298"/>
                <a:gd name="T36" fmla="*/ 149 w 1421"/>
                <a:gd name="T37" fmla="*/ 298 h 298"/>
                <a:gd name="T38" fmla="*/ 119 w 1421"/>
                <a:gd name="T39" fmla="*/ 295 h 298"/>
                <a:gd name="T40" fmla="*/ 91 w 1421"/>
                <a:gd name="T41" fmla="*/ 287 h 298"/>
                <a:gd name="T42" fmla="*/ 65 w 1421"/>
                <a:gd name="T43" fmla="*/ 272 h 298"/>
                <a:gd name="T44" fmla="*/ 44 w 1421"/>
                <a:gd name="T45" fmla="*/ 255 h 298"/>
                <a:gd name="T46" fmla="*/ 25 w 1421"/>
                <a:gd name="T47" fmla="*/ 232 h 298"/>
                <a:gd name="T48" fmla="*/ 11 w 1421"/>
                <a:gd name="T49" fmla="*/ 207 h 298"/>
                <a:gd name="T50" fmla="*/ 3 w 1421"/>
                <a:gd name="T51" fmla="*/ 179 h 298"/>
                <a:gd name="T52" fmla="*/ 0 w 1421"/>
                <a:gd name="T53" fmla="*/ 149 h 298"/>
                <a:gd name="T54" fmla="*/ 3 w 1421"/>
                <a:gd name="T55" fmla="*/ 119 h 298"/>
                <a:gd name="T56" fmla="*/ 11 w 1421"/>
                <a:gd name="T57" fmla="*/ 91 h 298"/>
                <a:gd name="T58" fmla="*/ 25 w 1421"/>
                <a:gd name="T59" fmla="*/ 66 h 298"/>
                <a:gd name="T60" fmla="*/ 44 w 1421"/>
                <a:gd name="T61" fmla="*/ 44 h 298"/>
                <a:gd name="T62" fmla="*/ 65 w 1421"/>
                <a:gd name="T63" fmla="*/ 26 h 298"/>
                <a:gd name="T64" fmla="*/ 91 w 1421"/>
                <a:gd name="T65" fmla="*/ 12 h 298"/>
                <a:gd name="T66" fmla="*/ 119 w 1421"/>
                <a:gd name="T67" fmla="*/ 3 h 298"/>
                <a:gd name="T68" fmla="*/ 149 w 1421"/>
                <a:gd name="T69" fmla="*/ 0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421" h="298">
                  <a:moveTo>
                    <a:pt x="149" y="0"/>
                  </a:moveTo>
                  <a:lnTo>
                    <a:pt x="1272" y="0"/>
                  </a:lnTo>
                  <a:lnTo>
                    <a:pt x="1302" y="3"/>
                  </a:lnTo>
                  <a:lnTo>
                    <a:pt x="1330" y="12"/>
                  </a:lnTo>
                  <a:lnTo>
                    <a:pt x="1356" y="26"/>
                  </a:lnTo>
                  <a:lnTo>
                    <a:pt x="1378" y="44"/>
                  </a:lnTo>
                  <a:lnTo>
                    <a:pt x="1396" y="66"/>
                  </a:lnTo>
                  <a:lnTo>
                    <a:pt x="1410" y="91"/>
                  </a:lnTo>
                  <a:lnTo>
                    <a:pt x="1418" y="119"/>
                  </a:lnTo>
                  <a:lnTo>
                    <a:pt x="1421" y="149"/>
                  </a:lnTo>
                  <a:lnTo>
                    <a:pt x="1418" y="179"/>
                  </a:lnTo>
                  <a:lnTo>
                    <a:pt x="1410" y="207"/>
                  </a:lnTo>
                  <a:lnTo>
                    <a:pt x="1396" y="232"/>
                  </a:lnTo>
                  <a:lnTo>
                    <a:pt x="1378" y="255"/>
                  </a:lnTo>
                  <a:lnTo>
                    <a:pt x="1356" y="272"/>
                  </a:lnTo>
                  <a:lnTo>
                    <a:pt x="1330" y="287"/>
                  </a:lnTo>
                  <a:lnTo>
                    <a:pt x="1302" y="295"/>
                  </a:lnTo>
                  <a:lnTo>
                    <a:pt x="1272" y="298"/>
                  </a:lnTo>
                  <a:lnTo>
                    <a:pt x="149" y="298"/>
                  </a:lnTo>
                  <a:lnTo>
                    <a:pt x="119" y="295"/>
                  </a:lnTo>
                  <a:lnTo>
                    <a:pt x="91" y="287"/>
                  </a:lnTo>
                  <a:lnTo>
                    <a:pt x="65" y="272"/>
                  </a:lnTo>
                  <a:lnTo>
                    <a:pt x="44" y="255"/>
                  </a:lnTo>
                  <a:lnTo>
                    <a:pt x="25" y="232"/>
                  </a:lnTo>
                  <a:lnTo>
                    <a:pt x="11" y="207"/>
                  </a:lnTo>
                  <a:lnTo>
                    <a:pt x="3" y="179"/>
                  </a:lnTo>
                  <a:lnTo>
                    <a:pt x="0" y="149"/>
                  </a:lnTo>
                  <a:lnTo>
                    <a:pt x="3" y="119"/>
                  </a:lnTo>
                  <a:lnTo>
                    <a:pt x="11" y="91"/>
                  </a:lnTo>
                  <a:lnTo>
                    <a:pt x="25" y="66"/>
                  </a:lnTo>
                  <a:lnTo>
                    <a:pt x="44" y="44"/>
                  </a:lnTo>
                  <a:lnTo>
                    <a:pt x="65" y="26"/>
                  </a:lnTo>
                  <a:lnTo>
                    <a:pt x="91" y="12"/>
                  </a:lnTo>
                  <a:lnTo>
                    <a:pt x="119" y="3"/>
                  </a:lnTo>
                  <a:lnTo>
                    <a:pt x="149" y="0"/>
                  </a:lnTo>
                  <a:close/>
                </a:path>
              </a:pathLst>
            </a:custGeom>
            <a:grp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23" name="Freeform 1040"/>
            <p:cNvSpPr/>
            <p:nvPr/>
          </p:nvSpPr>
          <p:spPr bwMode="auto">
            <a:xfrm>
              <a:off x="10016" y="-1522"/>
              <a:ext cx="215" cy="74"/>
            </a:xfrm>
            <a:custGeom>
              <a:avLst/>
              <a:gdLst>
                <a:gd name="T0" fmla="*/ 149 w 860"/>
                <a:gd name="T1" fmla="*/ 0 h 297"/>
                <a:gd name="T2" fmla="*/ 711 w 860"/>
                <a:gd name="T3" fmla="*/ 0 h 297"/>
                <a:gd name="T4" fmla="*/ 741 w 860"/>
                <a:gd name="T5" fmla="*/ 3 h 297"/>
                <a:gd name="T6" fmla="*/ 769 w 860"/>
                <a:gd name="T7" fmla="*/ 11 h 297"/>
                <a:gd name="T8" fmla="*/ 795 w 860"/>
                <a:gd name="T9" fmla="*/ 26 h 297"/>
                <a:gd name="T10" fmla="*/ 817 w 860"/>
                <a:gd name="T11" fmla="*/ 43 h 297"/>
                <a:gd name="T12" fmla="*/ 835 w 860"/>
                <a:gd name="T13" fmla="*/ 66 h 297"/>
                <a:gd name="T14" fmla="*/ 849 w 860"/>
                <a:gd name="T15" fmla="*/ 90 h 297"/>
                <a:gd name="T16" fmla="*/ 857 w 860"/>
                <a:gd name="T17" fmla="*/ 118 h 297"/>
                <a:gd name="T18" fmla="*/ 860 w 860"/>
                <a:gd name="T19" fmla="*/ 149 h 297"/>
                <a:gd name="T20" fmla="*/ 857 w 860"/>
                <a:gd name="T21" fmla="*/ 179 h 297"/>
                <a:gd name="T22" fmla="*/ 849 w 860"/>
                <a:gd name="T23" fmla="*/ 207 h 297"/>
                <a:gd name="T24" fmla="*/ 835 w 860"/>
                <a:gd name="T25" fmla="*/ 231 h 297"/>
                <a:gd name="T26" fmla="*/ 817 w 860"/>
                <a:gd name="T27" fmla="*/ 254 h 297"/>
                <a:gd name="T28" fmla="*/ 795 w 860"/>
                <a:gd name="T29" fmla="*/ 271 h 297"/>
                <a:gd name="T30" fmla="*/ 769 w 860"/>
                <a:gd name="T31" fmla="*/ 286 h 297"/>
                <a:gd name="T32" fmla="*/ 741 w 860"/>
                <a:gd name="T33" fmla="*/ 294 h 297"/>
                <a:gd name="T34" fmla="*/ 711 w 860"/>
                <a:gd name="T35" fmla="*/ 297 h 297"/>
                <a:gd name="T36" fmla="*/ 149 w 860"/>
                <a:gd name="T37" fmla="*/ 297 h 297"/>
                <a:gd name="T38" fmla="*/ 119 w 860"/>
                <a:gd name="T39" fmla="*/ 294 h 297"/>
                <a:gd name="T40" fmla="*/ 91 w 860"/>
                <a:gd name="T41" fmla="*/ 286 h 297"/>
                <a:gd name="T42" fmla="*/ 65 w 860"/>
                <a:gd name="T43" fmla="*/ 271 h 297"/>
                <a:gd name="T44" fmla="*/ 44 w 860"/>
                <a:gd name="T45" fmla="*/ 254 h 297"/>
                <a:gd name="T46" fmla="*/ 25 w 860"/>
                <a:gd name="T47" fmla="*/ 231 h 297"/>
                <a:gd name="T48" fmla="*/ 11 w 860"/>
                <a:gd name="T49" fmla="*/ 207 h 297"/>
                <a:gd name="T50" fmla="*/ 3 w 860"/>
                <a:gd name="T51" fmla="*/ 179 h 297"/>
                <a:gd name="T52" fmla="*/ 0 w 860"/>
                <a:gd name="T53" fmla="*/ 149 h 297"/>
                <a:gd name="T54" fmla="*/ 3 w 860"/>
                <a:gd name="T55" fmla="*/ 118 h 297"/>
                <a:gd name="T56" fmla="*/ 11 w 860"/>
                <a:gd name="T57" fmla="*/ 90 h 297"/>
                <a:gd name="T58" fmla="*/ 25 w 860"/>
                <a:gd name="T59" fmla="*/ 66 h 297"/>
                <a:gd name="T60" fmla="*/ 44 w 860"/>
                <a:gd name="T61" fmla="*/ 43 h 297"/>
                <a:gd name="T62" fmla="*/ 65 w 860"/>
                <a:gd name="T63" fmla="*/ 26 h 297"/>
                <a:gd name="T64" fmla="*/ 91 w 860"/>
                <a:gd name="T65" fmla="*/ 11 h 297"/>
                <a:gd name="T66" fmla="*/ 119 w 860"/>
                <a:gd name="T67" fmla="*/ 3 h 297"/>
                <a:gd name="T68" fmla="*/ 149 w 860"/>
                <a:gd name="T69" fmla="*/ 0 h 2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860" h="297">
                  <a:moveTo>
                    <a:pt x="149" y="0"/>
                  </a:moveTo>
                  <a:lnTo>
                    <a:pt x="711" y="0"/>
                  </a:lnTo>
                  <a:lnTo>
                    <a:pt x="741" y="3"/>
                  </a:lnTo>
                  <a:lnTo>
                    <a:pt x="769" y="11"/>
                  </a:lnTo>
                  <a:lnTo>
                    <a:pt x="795" y="26"/>
                  </a:lnTo>
                  <a:lnTo>
                    <a:pt x="817" y="43"/>
                  </a:lnTo>
                  <a:lnTo>
                    <a:pt x="835" y="66"/>
                  </a:lnTo>
                  <a:lnTo>
                    <a:pt x="849" y="90"/>
                  </a:lnTo>
                  <a:lnTo>
                    <a:pt x="857" y="118"/>
                  </a:lnTo>
                  <a:lnTo>
                    <a:pt x="860" y="149"/>
                  </a:lnTo>
                  <a:lnTo>
                    <a:pt x="857" y="179"/>
                  </a:lnTo>
                  <a:lnTo>
                    <a:pt x="849" y="207"/>
                  </a:lnTo>
                  <a:lnTo>
                    <a:pt x="835" y="231"/>
                  </a:lnTo>
                  <a:lnTo>
                    <a:pt x="817" y="254"/>
                  </a:lnTo>
                  <a:lnTo>
                    <a:pt x="795" y="271"/>
                  </a:lnTo>
                  <a:lnTo>
                    <a:pt x="769" y="286"/>
                  </a:lnTo>
                  <a:lnTo>
                    <a:pt x="741" y="294"/>
                  </a:lnTo>
                  <a:lnTo>
                    <a:pt x="711" y="297"/>
                  </a:lnTo>
                  <a:lnTo>
                    <a:pt x="149" y="297"/>
                  </a:lnTo>
                  <a:lnTo>
                    <a:pt x="119" y="294"/>
                  </a:lnTo>
                  <a:lnTo>
                    <a:pt x="91" y="286"/>
                  </a:lnTo>
                  <a:lnTo>
                    <a:pt x="65" y="271"/>
                  </a:lnTo>
                  <a:lnTo>
                    <a:pt x="44" y="254"/>
                  </a:lnTo>
                  <a:lnTo>
                    <a:pt x="25" y="231"/>
                  </a:lnTo>
                  <a:lnTo>
                    <a:pt x="11" y="207"/>
                  </a:lnTo>
                  <a:lnTo>
                    <a:pt x="3" y="179"/>
                  </a:lnTo>
                  <a:lnTo>
                    <a:pt x="0" y="149"/>
                  </a:lnTo>
                  <a:lnTo>
                    <a:pt x="3" y="118"/>
                  </a:lnTo>
                  <a:lnTo>
                    <a:pt x="11" y="90"/>
                  </a:lnTo>
                  <a:lnTo>
                    <a:pt x="25" y="66"/>
                  </a:lnTo>
                  <a:lnTo>
                    <a:pt x="44" y="43"/>
                  </a:lnTo>
                  <a:lnTo>
                    <a:pt x="65" y="26"/>
                  </a:lnTo>
                  <a:lnTo>
                    <a:pt x="91" y="11"/>
                  </a:lnTo>
                  <a:lnTo>
                    <a:pt x="119" y="3"/>
                  </a:lnTo>
                  <a:lnTo>
                    <a:pt x="149" y="0"/>
                  </a:lnTo>
                  <a:close/>
                </a:path>
              </a:pathLst>
            </a:custGeom>
            <a:grp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24" name="Freeform 1041"/>
            <p:cNvSpPr/>
            <p:nvPr/>
          </p:nvSpPr>
          <p:spPr bwMode="auto">
            <a:xfrm>
              <a:off x="9876" y="-1946"/>
              <a:ext cx="636" cy="817"/>
            </a:xfrm>
            <a:custGeom>
              <a:avLst/>
              <a:gdLst>
                <a:gd name="T0" fmla="*/ 150 w 2545"/>
                <a:gd name="T1" fmla="*/ 0 h 3271"/>
                <a:gd name="T2" fmla="*/ 2395 w 2545"/>
                <a:gd name="T3" fmla="*/ 0 h 3271"/>
                <a:gd name="T4" fmla="*/ 2425 w 2545"/>
                <a:gd name="T5" fmla="*/ 3 h 3271"/>
                <a:gd name="T6" fmla="*/ 2453 w 2545"/>
                <a:gd name="T7" fmla="*/ 11 h 3271"/>
                <a:gd name="T8" fmla="*/ 2479 w 2545"/>
                <a:gd name="T9" fmla="*/ 26 h 3271"/>
                <a:gd name="T10" fmla="*/ 2501 w 2545"/>
                <a:gd name="T11" fmla="*/ 43 h 3271"/>
                <a:gd name="T12" fmla="*/ 2520 w 2545"/>
                <a:gd name="T13" fmla="*/ 66 h 3271"/>
                <a:gd name="T14" fmla="*/ 2533 w 2545"/>
                <a:gd name="T15" fmla="*/ 90 h 3271"/>
                <a:gd name="T16" fmla="*/ 2542 w 2545"/>
                <a:gd name="T17" fmla="*/ 118 h 3271"/>
                <a:gd name="T18" fmla="*/ 2545 w 2545"/>
                <a:gd name="T19" fmla="*/ 148 h 3271"/>
                <a:gd name="T20" fmla="*/ 2545 w 2545"/>
                <a:gd name="T21" fmla="*/ 369 h 3271"/>
                <a:gd name="T22" fmla="*/ 2246 w 2545"/>
                <a:gd name="T23" fmla="*/ 885 h 3271"/>
                <a:gd name="T24" fmla="*/ 2246 w 2545"/>
                <a:gd name="T25" fmla="*/ 297 h 3271"/>
                <a:gd name="T26" fmla="*/ 300 w 2545"/>
                <a:gd name="T27" fmla="*/ 297 h 3271"/>
                <a:gd name="T28" fmla="*/ 300 w 2545"/>
                <a:gd name="T29" fmla="*/ 2973 h 3271"/>
                <a:gd name="T30" fmla="*/ 2246 w 2545"/>
                <a:gd name="T31" fmla="*/ 2973 h 3271"/>
                <a:gd name="T32" fmla="*/ 2246 w 2545"/>
                <a:gd name="T33" fmla="*/ 2603 h 3271"/>
                <a:gd name="T34" fmla="*/ 2403 w 2545"/>
                <a:gd name="T35" fmla="*/ 2500 h 3271"/>
                <a:gd name="T36" fmla="*/ 2430 w 2545"/>
                <a:gd name="T37" fmla="*/ 2478 h 3271"/>
                <a:gd name="T38" fmla="*/ 2454 w 2545"/>
                <a:gd name="T39" fmla="*/ 2453 h 3271"/>
                <a:gd name="T40" fmla="*/ 2474 w 2545"/>
                <a:gd name="T41" fmla="*/ 2425 h 3271"/>
                <a:gd name="T42" fmla="*/ 2545 w 2545"/>
                <a:gd name="T43" fmla="*/ 2302 h 3271"/>
                <a:gd name="T44" fmla="*/ 2545 w 2545"/>
                <a:gd name="T45" fmla="*/ 3122 h 3271"/>
                <a:gd name="T46" fmla="*/ 2542 w 2545"/>
                <a:gd name="T47" fmla="*/ 3151 h 3271"/>
                <a:gd name="T48" fmla="*/ 2533 w 2545"/>
                <a:gd name="T49" fmla="*/ 3179 h 3271"/>
                <a:gd name="T50" fmla="*/ 2520 w 2545"/>
                <a:gd name="T51" fmla="*/ 3205 h 3271"/>
                <a:gd name="T52" fmla="*/ 2501 w 2545"/>
                <a:gd name="T53" fmla="*/ 3226 h 3271"/>
                <a:gd name="T54" fmla="*/ 2479 w 2545"/>
                <a:gd name="T55" fmla="*/ 3245 h 3271"/>
                <a:gd name="T56" fmla="*/ 2453 w 2545"/>
                <a:gd name="T57" fmla="*/ 3258 h 3271"/>
                <a:gd name="T58" fmla="*/ 2425 w 2545"/>
                <a:gd name="T59" fmla="*/ 3268 h 3271"/>
                <a:gd name="T60" fmla="*/ 2395 w 2545"/>
                <a:gd name="T61" fmla="*/ 3271 h 3271"/>
                <a:gd name="T62" fmla="*/ 150 w 2545"/>
                <a:gd name="T63" fmla="*/ 3271 h 3271"/>
                <a:gd name="T64" fmla="*/ 120 w 2545"/>
                <a:gd name="T65" fmla="*/ 3268 h 3271"/>
                <a:gd name="T66" fmla="*/ 92 w 2545"/>
                <a:gd name="T67" fmla="*/ 3258 h 3271"/>
                <a:gd name="T68" fmla="*/ 66 w 2545"/>
                <a:gd name="T69" fmla="*/ 3245 h 3271"/>
                <a:gd name="T70" fmla="*/ 44 w 2545"/>
                <a:gd name="T71" fmla="*/ 3226 h 3271"/>
                <a:gd name="T72" fmla="*/ 26 w 2545"/>
                <a:gd name="T73" fmla="*/ 3205 h 3271"/>
                <a:gd name="T74" fmla="*/ 12 w 2545"/>
                <a:gd name="T75" fmla="*/ 3179 h 3271"/>
                <a:gd name="T76" fmla="*/ 3 w 2545"/>
                <a:gd name="T77" fmla="*/ 3151 h 3271"/>
                <a:gd name="T78" fmla="*/ 0 w 2545"/>
                <a:gd name="T79" fmla="*/ 3122 h 3271"/>
                <a:gd name="T80" fmla="*/ 0 w 2545"/>
                <a:gd name="T81" fmla="*/ 148 h 3271"/>
                <a:gd name="T82" fmla="*/ 3 w 2545"/>
                <a:gd name="T83" fmla="*/ 118 h 3271"/>
                <a:gd name="T84" fmla="*/ 12 w 2545"/>
                <a:gd name="T85" fmla="*/ 90 h 3271"/>
                <a:gd name="T86" fmla="*/ 26 w 2545"/>
                <a:gd name="T87" fmla="*/ 66 h 3271"/>
                <a:gd name="T88" fmla="*/ 44 w 2545"/>
                <a:gd name="T89" fmla="*/ 43 h 3271"/>
                <a:gd name="T90" fmla="*/ 66 w 2545"/>
                <a:gd name="T91" fmla="*/ 26 h 3271"/>
                <a:gd name="T92" fmla="*/ 92 w 2545"/>
                <a:gd name="T93" fmla="*/ 11 h 3271"/>
                <a:gd name="T94" fmla="*/ 120 w 2545"/>
                <a:gd name="T95" fmla="*/ 3 h 3271"/>
                <a:gd name="T96" fmla="*/ 150 w 2545"/>
                <a:gd name="T97" fmla="*/ 0 h 3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45" h="3271">
                  <a:moveTo>
                    <a:pt x="150" y="0"/>
                  </a:moveTo>
                  <a:lnTo>
                    <a:pt x="2395" y="0"/>
                  </a:lnTo>
                  <a:lnTo>
                    <a:pt x="2425" y="3"/>
                  </a:lnTo>
                  <a:lnTo>
                    <a:pt x="2453" y="11"/>
                  </a:lnTo>
                  <a:lnTo>
                    <a:pt x="2479" y="26"/>
                  </a:lnTo>
                  <a:lnTo>
                    <a:pt x="2501" y="43"/>
                  </a:lnTo>
                  <a:lnTo>
                    <a:pt x="2520" y="66"/>
                  </a:lnTo>
                  <a:lnTo>
                    <a:pt x="2533" y="90"/>
                  </a:lnTo>
                  <a:lnTo>
                    <a:pt x="2542" y="118"/>
                  </a:lnTo>
                  <a:lnTo>
                    <a:pt x="2545" y="148"/>
                  </a:lnTo>
                  <a:lnTo>
                    <a:pt x="2545" y="369"/>
                  </a:lnTo>
                  <a:lnTo>
                    <a:pt x="2246" y="885"/>
                  </a:lnTo>
                  <a:lnTo>
                    <a:pt x="2246" y="297"/>
                  </a:lnTo>
                  <a:lnTo>
                    <a:pt x="300" y="297"/>
                  </a:lnTo>
                  <a:lnTo>
                    <a:pt x="300" y="2973"/>
                  </a:lnTo>
                  <a:lnTo>
                    <a:pt x="2246" y="2973"/>
                  </a:lnTo>
                  <a:lnTo>
                    <a:pt x="2246" y="2603"/>
                  </a:lnTo>
                  <a:lnTo>
                    <a:pt x="2403" y="2500"/>
                  </a:lnTo>
                  <a:lnTo>
                    <a:pt x="2430" y="2478"/>
                  </a:lnTo>
                  <a:lnTo>
                    <a:pt x="2454" y="2453"/>
                  </a:lnTo>
                  <a:lnTo>
                    <a:pt x="2474" y="2425"/>
                  </a:lnTo>
                  <a:lnTo>
                    <a:pt x="2545" y="2302"/>
                  </a:lnTo>
                  <a:lnTo>
                    <a:pt x="2545" y="3122"/>
                  </a:lnTo>
                  <a:lnTo>
                    <a:pt x="2542" y="3151"/>
                  </a:lnTo>
                  <a:lnTo>
                    <a:pt x="2533" y="3179"/>
                  </a:lnTo>
                  <a:lnTo>
                    <a:pt x="2520" y="3205"/>
                  </a:lnTo>
                  <a:lnTo>
                    <a:pt x="2501" y="3226"/>
                  </a:lnTo>
                  <a:lnTo>
                    <a:pt x="2479" y="3245"/>
                  </a:lnTo>
                  <a:lnTo>
                    <a:pt x="2453" y="3258"/>
                  </a:lnTo>
                  <a:lnTo>
                    <a:pt x="2425" y="3268"/>
                  </a:lnTo>
                  <a:lnTo>
                    <a:pt x="2395" y="3271"/>
                  </a:lnTo>
                  <a:lnTo>
                    <a:pt x="150" y="3271"/>
                  </a:lnTo>
                  <a:lnTo>
                    <a:pt x="120" y="3268"/>
                  </a:lnTo>
                  <a:lnTo>
                    <a:pt x="92" y="3258"/>
                  </a:lnTo>
                  <a:lnTo>
                    <a:pt x="66" y="3245"/>
                  </a:lnTo>
                  <a:lnTo>
                    <a:pt x="44" y="3226"/>
                  </a:lnTo>
                  <a:lnTo>
                    <a:pt x="26" y="3205"/>
                  </a:lnTo>
                  <a:lnTo>
                    <a:pt x="12" y="3179"/>
                  </a:lnTo>
                  <a:lnTo>
                    <a:pt x="3" y="3151"/>
                  </a:lnTo>
                  <a:lnTo>
                    <a:pt x="0" y="3122"/>
                  </a:lnTo>
                  <a:lnTo>
                    <a:pt x="0" y="148"/>
                  </a:lnTo>
                  <a:lnTo>
                    <a:pt x="3" y="118"/>
                  </a:lnTo>
                  <a:lnTo>
                    <a:pt x="12" y="90"/>
                  </a:lnTo>
                  <a:lnTo>
                    <a:pt x="26" y="66"/>
                  </a:lnTo>
                  <a:lnTo>
                    <a:pt x="44" y="43"/>
                  </a:lnTo>
                  <a:lnTo>
                    <a:pt x="66" y="26"/>
                  </a:lnTo>
                  <a:lnTo>
                    <a:pt x="92" y="11"/>
                  </a:lnTo>
                  <a:lnTo>
                    <a:pt x="120" y="3"/>
                  </a:lnTo>
                  <a:lnTo>
                    <a:pt x="150" y="0"/>
                  </a:lnTo>
                  <a:close/>
                </a:path>
              </a:pathLst>
            </a:custGeom>
            <a:grpFill/>
            <a:ln w="0">
              <a:noFill/>
              <a:prstDash val="solid"/>
              <a:round/>
            </a:ln>
          </p:spPr>
          <p:txBody>
            <a:bodyPr vert="horz" wrap="square" lIns="91416" tIns="45708" rIns="91416" bIns="45708" numCol="1" anchor="t" anchorCtr="0" compatLnSpc="1"/>
            <a:lstStyle/>
            <a:p>
              <a:endParaRPr lang="en-US" sz="1800" dirty="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25" name="Freeform 1042"/>
            <p:cNvSpPr>
              <a:spLocks noEditPoints="1"/>
            </p:cNvSpPr>
            <p:nvPr/>
          </p:nvSpPr>
          <p:spPr bwMode="auto">
            <a:xfrm>
              <a:off x="10305" y="-1855"/>
              <a:ext cx="393" cy="586"/>
            </a:xfrm>
            <a:custGeom>
              <a:avLst/>
              <a:gdLst>
                <a:gd name="T0" fmla="*/ 130 w 1574"/>
                <a:gd name="T1" fmla="*/ 1973 h 2342"/>
                <a:gd name="T2" fmla="*/ 221 w 1574"/>
                <a:gd name="T3" fmla="*/ 2017 h 2342"/>
                <a:gd name="T4" fmla="*/ 305 w 1574"/>
                <a:gd name="T5" fmla="*/ 2073 h 2342"/>
                <a:gd name="T6" fmla="*/ 434 w 1574"/>
                <a:gd name="T7" fmla="*/ 1957 h 2342"/>
                <a:gd name="T8" fmla="*/ 385 w 1574"/>
                <a:gd name="T9" fmla="*/ 1912 h 2342"/>
                <a:gd name="T10" fmla="*/ 311 w 1574"/>
                <a:gd name="T11" fmla="*/ 1861 h 2342"/>
                <a:gd name="T12" fmla="*/ 242 w 1574"/>
                <a:gd name="T13" fmla="*/ 1827 h 2342"/>
                <a:gd name="T14" fmla="*/ 186 w 1574"/>
                <a:gd name="T15" fmla="*/ 1808 h 2342"/>
                <a:gd name="T16" fmla="*/ 140 w 1574"/>
                <a:gd name="T17" fmla="*/ 1799 h 2342"/>
                <a:gd name="T18" fmla="*/ 1106 w 1574"/>
                <a:gd name="T19" fmla="*/ 0 h 2342"/>
                <a:gd name="T20" fmla="*/ 1161 w 1574"/>
                <a:gd name="T21" fmla="*/ 7 h 2342"/>
                <a:gd name="T22" fmla="*/ 1227 w 1574"/>
                <a:gd name="T23" fmla="*/ 25 h 2342"/>
                <a:gd name="T24" fmla="*/ 1305 w 1574"/>
                <a:gd name="T25" fmla="*/ 56 h 2342"/>
                <a:gd name="T26" fmla="*/ 1391 w 1574"/>
                <a:gd name="T27" fmla="*/ 107 h 2342"/>
                <a:gd name="T28" fmla="*/ 1462 w 1574"/>
                <a:gd name="T29" fmla="*/ 161 h 2342"/>
                <a:gd name="T30" fmla="*/ 1512 w 1574"/>
                <a:gd name="T31" fmla="*/ 213 h 2342"/>
                <a:gd name="T32" fmla="*/ 1544 w 1574"/>
                <a:gd name="T33" fmla="*/ 258 h 2342"/>
                <a:gd name="T34" fmla="*/ 1562 w 1574"/>
                <a:gd name="T35" fmla="*/ 294 h 2342"/>
                <a:gd name="T36" fmla="*/ 1571 w 1574"/>
                <a:gd name="T37" fmla="*/ 316 h 2342"/>
                <a:gd name="T38" fmla="*/ 1574 w 1574"/>
                <a:gd name="T39" fmla="*/ 340 h 2342"/>
                <a:gd name="T40" fmla="*/ 1563 w 1574"/>
                <a:gd name="T41" fmla="*/ 375 h 2342"/>
                <a:gd name="T42" fmla="*/ 618 w 1574"/>
                <a:gd name="T43" fmla="*/ 1998 h 2342"/>
                <a:gd name="T44" fmla="*/ 115 w 1574"/>
                <a:gd name="T45" fmla="*/ 2330 h 2342"/>
                <a:gd name="T46" fmla="*/ 77 w 1574"/>
                <a:gd name="T47" fmla="*/ 2342 h 2342"/>
                <a:gd name="T48" fmla="*/ 36 w 1574"/>
                <a:gd name="T49" fmla="*/ 2332 h 2342"/>
                <a:gd name="T50" fmla="*/ 13 w 1574"/>
                <a:gd name="T51" fmla="*/ 2311 h 2342"/>
                <a:gd name="T52" fmla="*/ 0 w 1574"/>
                <a:gd name="T53" fmla="*/ 2280 h 2342"/>
                <a:gd name="T54" fmla="*/ 34 w 1574"/>
                <a:gd name="T55" fmla="*/ 1683 h 2342"/>
                <a:gd name="T56" fmla="*/ 45 w 1574"/>
                <a:gd name="T57" fmla="*/ 1651 h 2342"/>
                <a:gd name="T58" fmla="*/ 991 w 1574"/>
                <a:gd name="T59" fmla="*/ 27 h 2342"/>
                <a:gd name="T60" fmla="*/ 1023 w 1574"/>
                <a:gd name="T61" fmla="*/ 7 h 2342"/>
                <a:gd name="T62" fmla="*/ 1036 w 1574"/>
                <a:gd name="T63" fmla="*/ 4 h 2342"/>
                <a:gd name="T64" fmla="*/ 1064 w 1574"/>
                <a:gd name="T65" fmla="*/ 0 h 23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574" h="2342">
                  <a:moveTo>
                    <a:pt x="140" y="1799"/>
                  </a:moveTo>
                  <a:lnTo>
                    <a:pt x="130" y="1973"/>
                  </a:lnTo>
                  <a:lnTo>
                    <a:pt x="175" y="1993"/>
                  </a:lnTo>
                  <a:lnTo>
                    <a:pt x="221" y="2017"/>
                  </a:lnTo>
                  <a:lnTo>
                    <a:pt x="264" y="2043"/>
                  </a:lnTo>
                  <a:lnTo>
                    <a:pt x="305" y="2073"/>
                  </a:lnTo>
                  <a:lnTo>
                    <a:pt x="451" y="1976"/>
                  </a:lnTo>
                  <a:lnTo>
                    <a:pt x="434" y="1957"/>
                  </a:lnTo>
                  <a:lnTo>
                    <a:pt x="412" y="1935"/>
                  </a:lnTo>
                  <a:lnTo>
                    <a:pt x="385" y="1912"/>
                  </a:lnTo>
                  <a:lnTo>
                    <a:pt x="351" y="1887"/>
                  </a:lnTo>
                  <a:lnTo>
                    <a:pt x="311" y="1861"/>
                  </a:lnTo>
                  <a:lnTo>
                    <a:pt x="276" y="1843"/>
                  </a:lnTo>
                  <a:lnTo>
                    <a:pt x="242" y="1827"/>
                  </a:lnTo>
                  <a:lnTo>
                    <a:pt x="212" y="1816"/>
                  </a:lnTo>
                  <a:lnTo>
                    <a:pt x="186" y="1808"/>
                  </a:lnTo>
                  <a:lnTo>
                    <a:pt x="162" y="1803"/>
                  </a:lnTo>
                  <a:lnTo>
                    <a:pt x="140" y="1799"/>
                  </a:lnTo>
                  <a:close/>
                  <a:moveTo>
                    <a:pt x="1083" y="0"/>
                  </a:moveTo>
                  <a:lnTo>
                    <a:pt x="1106" y="0"/>
                  </a:lnTo>
                  <a:lnTo>
                    <a:pt x="1132" y="2"/>
                  </a:lnTo>
                  <a:lnTo>
                    <a:pt x="1161" y="7"/>
                  </a:lnTo>
                  <a:lnTo>
                    <a:pt x="1192" y="14"/>
                  </a:lnTo>
                  <a:lnTo>
                    <a:pt x="1227" y="25"/>
                  </a:lnTo>
                  <a:lnTo>
                    <a:pt x="1264" y="39"/>
                  </a:lnTo>
                  <a:lnTo>
                    <a:pt x="1305" y="56"/>
                  </a:lnTo>
                  <a:lnTo>
                    <a:pt x="1347" y="80"/>
                  </a:lnTo>
                  <a:lnTo>
                    <a:pt x="1391" y="107"/>
                  </a:lnTo>
                  <a:lnTo>
                    <a:pt x="1430" y="135"/>
                  </a:lnTo>
                  <a:lnTo>
                    <a:pt x="1462" y="161"/>
                  </a:lnTo>
                  <a:lnTo>
                    <a:pt x="1489" y="188"/>
                  </a:lnTo>
                  <a:lnTo>
                    <a:pt x="1512" y="213"/>
                  </a:lnTo>
                  <a:lnTo>
                    <a:pt x="1529" y="236"/>
                  </a:lnTo>
                  <a:lnTo>
                    <a:pt x="1544" y="258"/>
                  </a:lnTo>
                  <a:lnTo>
                    <a:pt x="1554" y="277"/>
                  </a:lnTo>
                  <a:lnTo>
                    <a:pt x="1562" y="294"/>
                  </a:lnTo>
                  <a:lnTo>
                    <a:pt x="1567" y="307"/>
                  </a:lnTo>
                  <a:lnTo>
                    <a:pt x="1571" y="316"/>
                  </a:lnTo>
                  <a:lnTo>
                    <a:pt x="1572" y="322"/>
                  </a:lnTo>
                  <a:lnTo>
                    <a:pt x="1574" y="340"/>
                  </a:lnTo>
                  <a:lnTo>
                    <a:pt x="1571" y="359"/>
                  </a:lnTo>
                  <a:lnTo>
                    <a:pt x="1563" y="375"/>
                  </a:lnTo>
                  <a:lnTo>
                    <a:pt x="628" y="1985"/>
                  </a:lnTo>
                  <a:lnTo>
                    <a:pt x="618" y="1998"/>
                  </a:lnTo>
                  <a:lnTo>
                    <a:pt x="605" y="2009"/>
                  </a:lnTo>
                  <a:lnTo>
                    <a:pt x="115" y="2330"/>
                  </a:lnTo>
                  <a:lnTo>
                    <a:pt x="97" y="2339"/>
                  </a:lnTo>
                  <a:lnTo>
                    <a:pt x="77" y="2342"/>
                  </a:lnTo>
                  <a:lnTo>
                    <a:pt x="56" y="2340"/>
                  </a:lnTo>
                  <a:lnTo>
                    <a:pt x="36" y="2332"/>
                  </a:lnTo>
                  <a:lnTo>
                    <a:pt x="23" y="2323"/>
                  </a:lnTo>
                  <a:lnTo>
                    <a:pt x="13" y="2311"/>
                  </a:lnTo>
                  <a:lnTo>
                    <a:pt x="5" y="2296"/>
                  </a:lnTo>
                  <a:lnTo>
                    <a:pt x="0" y="2280"/>
                  </a:lnTo>
                  <a:lnTo>
                    <a:pt x="0" y="2263"/>
                  </a:lnTo>
                  <a:lnTo>
                    <a:pt x="34" y="1683"/>
                  </a:lnTo>
                  <a:lnTo>
                    <a:pt x="38" y="1666"/>
                  </a:lnTo>
                  <a:lnTo>
                    <a:pt x="45" y="1651"/>
                  </a:lnTo>
                  <a:lnTo>
                    <a:pt x="981" y="41"/>
                  </a:lnTo>
                  <a:lnTo>
                    <a:pt x="991" y="27"/>
                  </a:lnTo>
                  <a:lnTo>
                    <a:pt x="1005" y="15"/>
                  </a:lnTo>
                  <a:lnTo>
                    <a:pt x="1023" y="7"/>
                  </a:lnTo>
                  <a:lnTo>
                    <a:pt x="1027" y="6"/>
                  </a:lnTo>
                  <a:lnTo>
                    <a:pt x="1036" y="4"/>
                  </a:lnTo>
                  <a:lnTo>
                    <a:pt x="1049" y="2"/>
                  </a:lnTo>
                  <a:lnTo>
                    <a:pt x="1064" y="0"/>
                  </a:lnTo>
                  <a:lnTo>
                    <a:pt x="1083" y="0"/>
                  </a:lnTo>
                  <a:close/>
                </a:path>
              </a:pathLst>
            </a:custGeom>
            <a:grp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26" name="Freeform 1043"/>
            <p:cNvSpPr/>
            <p:nvPr/>
          </p:nvSpPr>
          <p:spPr bwMode="auto">
            <a:xfrm>
              <a:off x="9995" y="-1385"/>
              <a:ext cx="286" cy="146"/>
            </a:xfrm>
            <a:custGeom>
              <a:avLst/>
              <a:gdLst>
                <a:gd name="T0" fmla="*/ 551 w 1143"/>
                <a:gd name="T1" fmla="*/ 5 h 585"/>
                <a:gd name="T2" fmla="*/ 577 w 1143"/>
                <a:gd name="T3" fmla="*/ 28 h 585"/>
                <a:gd name="T4" fmla="*/ 585 w 1143"/>
                <a:gd name="T5" fmla="*/ 110 h 585"/>
                <a:gd name="T6" fmla="*/ 554 w 1143"/>
                <a:gd name="T7" fmla="*/ 197 h 585"/>
                <a:gd name="T8" fmla="*/ 563 w 1143"/>
                <a:gd name="T9" fmla="*/ 239 h 585"/>
                <a:gd name="T10" fmla="*/ 581 w 1143"/>
                <a:gd name="T11" fmla="*/ 267 h 585"/>
                <a:gd name="T12" fmla="*/ 631 w 1143"/>
                <a:gd name="T13" fmla="*/ 275 h 585"/>
                <a:gd name="T14" fmla="*/ 674 w 1143"/>
                <a:gd name="T15" fmla="*/ 319 h 585"/>
                <a:gd name="T16" fmla="*/ 685 w 1143"/>
                <a:gd name="T17" fmla="*/ 353 h 585"/>
                <a:gd name="T18" fmla="*/ 838 w 1143"/>
                <a:gd name="T19" fmla="*/ 347 h 585"/>
                <a:gd name="T20" fmla="*/ 986 w 1143"/>
                <a:gd name="T21" fmla="*/ 362 h 585"/>
                <a:gd name="T22" fmla="*/ 1106 w 1143"/>
                <a:gd name="T23" fmla="*/ 369 h 585"/>
                <a:gd name="T24" fmla="*/ 1137 w 1143"/>
                <a:gd name="T25" fmla="*/ 396 h 585"/>
                <a:gd name="T26" fmla="*/ 1142 w 1143"/>
                <a:gd name="T27" fmla="*/ 436 h 585"/>
                <a:gd name="T28" fmla="*/ 1119 w 1143"/>
                <a:gd name="T29" fmla="*/ 470 h 585"/>
                <a:gd name="T30" fmla="*/ 1055 w 1143"/>
                <a:gd name="T31" fmla="*/ 477 h 585"/>
                <a:gd name="T32" fmla="*/ 946 w 1143"/>
                <a:gd name="T33" fmla="*/ 461 h 585"/>
                <a:gd name="T34" fmla="*/ 834 w 1143"/>
                <a:gd name="T35" fmla="*/ 447 h 585"/>
                <a:gd name="T36" fmla="*/ 730 w 1143"/>
                <a:gd name="T37" fmla="*/ 456 h 585"/>
                <a:gd name="T38" fmla="*/ 672 w 1143"/>
                <a:gd name="T39" fmla="*/ 481 h 585"/>
                <a:gd name="T40" fmla="*/ 630 w 1143"/>
                <a:gd name="T41" fmla="*/ 486 h 585"/>
                <a:gd name="T42" fmla="*/ 596 w 1143"/>
                <a:gd name="T43" fmla="*/ 472 h 585"/>
                <a:gd name="T44" fmla="*/ 571 w 1143"/>
                <a:gd name="T45" fmla="*/ 449 h 585"/>
                <a:gd name="T46" fmla="*/ 565 w 1143"/>
                <a:gd name="T47" fmla="*/ 403 h 585"/>
                <a:gd name="T48" fmla="*/ 531 w 1143"/>
                <a:gd name="T49" fmla="*/ 452 h 585"/>
                <a:gd name="T50" fmla="*/ 490 w 1143"/>
                <a:gd name="T51" fmla="*/ 465 h 585"/>
                <a:gd name="T52" fmla="*/ 450 w 1143"/>
                <a:gd name="T53" fmla="*/ 451 h 585"/>
                <a:gd name="T54" fmla="*/ 435 w 1143"/>
                <a:gd name="T55" fmla="*/ 414 h 585"/>
                <a:gd name="T56" fmla="*/ 445 w 1143"/>
                <a:gd name="T57" fmla="*/ 385 h 585"/>
                <a:gd name="T58" fmla="*/ 454 w 1143"/>
                <a:gd name="T59" fmla="*/ 365 h 585"/>
                <a:gd name="T60" fmla="*/ 417 w 1143"/>
                <a:gd name="T61" fmla="*/ 400 h 585"/>
                <a:gd name="T62" fmla="*/ 375 w 1143"/>
                <a:gd name="T63" fmla="*/ 423 h 585"/>
                <a:gd name="T64" fmla="*/ 331 w 1143"/>
                <a:gd name="T65" fmla="*/ 412 h 585"/>
                <a:gd name="T66" fmla="*/ 311 w 1143"/>
                <a:gd name="T67" fmla="*/ 375 h 585"/>
                <a:gd name="T68" fmla="*/ 360 w 1143"/>
                <a:gd name="T69" fmla="*/ 285 h 585"/>
                <a:gd name="T70" fmla="*/ 250 w 1143"/>
                <a:gd name="T71" fmla="*/ 388 h 585"/>
                <a:gd name="T72" fmla="*/ 95 w 1143"/>
                <a:gd name="T73" fmla="*/ 574 h 585"/>
                <a:gd name="T74" fmla="*/ 49 w 1143"/>
                <a:gd name="T75" fmla="*/ 584 h 585"/>
                <a:gd name="T76" fmla="*/ 9 w 1143"/>
                <a:gd name="T77" fmla="*/ 562 h 585"/>
                <a:gd name="T78" fmla="*/ 2 w 1143"/>
                <a:gd name="T79" fmla="*/ 521 h 585"/>
                <a:gd name="T80" fmla="*/ 137 w 1143"/>
                <a:gd name="T81" fmla="*/ 347 h 585"/>
                <a:gd name="T82" fmla="*/ 341 w 1143"/>
                <a:gd name="T83" fmla="*/ 122 h 585"/>
                <a:gd name="T84" fmla="*/ 395 w 1143"/>
                <a:gd name="T85" fmla="*/ 70 h 585"/>
                <a:gd name="T86" fmla="*/ 458 w 1143"/>
                <a:gd name="T87" fmla="*/ 20 h 585"/>
                <a:gd name="T88" fmla="*/ 528 w 1143"/>
                <a:gd name="T89" fmla="*/ 0 h 5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143" h="585">
                  <a:moveTo>
                    <a:pt x="528" y="0"/>
                  </a:moveTo>
                  <a:lnTo>
                    <a:pt x="539" y="2"/>
                  </a:lnTo>
                  <a:lnTo>
                    <a:pt x="551" y="5"/>
                  </a:lnTo>
                  <a:lnTo>
                    <a:pt x="561" y="10"/>
                  </a:lnTo>
                  <a:lnTo>
                    <a:pt x="571" y="18"/>
                  </a:lnTo>
                  <a:lnTo>
                    <a:pt x="577" y="28"/>
                  </a:lnTo>
                  <a:lnTo>
                    <a:pt x="585" y="53"/>
                  </a:lnTo>
                  <a:lnTo>
                    <a:pt x="587" y="81"/>
                  </a:lnTo>
                  <a:lnTo>
                    <a:pt x="585" y="110"/>
                  </a:lnTo>
                  <a:lnTo>
                    <a:pt x="578" y="139"/>
                  </a:lnTo>
                  <a:lnTo>
                    <a:pt x="567" y="168"/>
                  </a:lnTo>
                  <a:lnTo>
                    <a:pt x="554" y="197"/>
                  </a:lnTo>
                  <a:lnTo>
                    <a:pt x="537" y="227"/>
                  </a:lnTo>
                  <a:lnTo>
                    <a:pt x="551" y="232"/>
                  </a:lnTo>
                  <a:lnTo>
                    <a:pt x="563" y="239"/>
                  </a:lnTo>
                  <a:lnTo>
                    <a:pt x="573" y="252"/>
                  </a:lnTo>
                  <a:lnTo>
                    <a:pt x="577" y="260"/>
                  </a:lnTo>
                  <a:lnTo>
                    <a:pt x="581" y="267"/>
                  </a:lnTo>
                  <a:lnTo>
                    <a:pt x="597" y="266"/>
                  </a:lnTo>
                  <a:lnTo>
                    <a:pt x="614" y="269"/>
                  </a:lnTo>
                  <a:lnTo>
                    <a:pt x="631" y="275"/>
                  </a:lnTo>
                  <a:lnTo>
                    <a:pt x="646" y="286"/>
                  </a:lnTo>
                  <a:lnTo>
                    <a:pt x="661" y="300"/>
                  </a:lnTo>
                  <a:lnTo>
                    <a:pt x="674" y="319"/>
                  </a:lnTo>
                  <a:lnTo>
                    <a:pt x="681" y="334"/>
                  </a:lnTo>
                  <a:lnTo>
                    <a:pt x="684" y="345"/>
                  </a:lnTo>
                  <a:lnTo>
                    <a:pt x="685" y="353"/>
                  </a:lnTo>
                  <a:lnTo>
                    <a:pt x="738" y="347"/>
                  </a:lnTo>
                  <a:lnTo>
                    <a:pt x="789" y="346"/>
                  </a:lnTo>
                  <a:lnTo>
                    <a:pt x="838" y="347"/>
                  </a:lnTo>
                  <a:lnTo>
                    <a:pt x="887" y="351"/>
                  </a:lnTo>
                  <a:lnTo>
                    <a:pt x="936" y="356"/>
                  </a:lnTo>
                  <a:lnTo>
                    <a:pt x="986" y="362"/>
                  </a:lnTo>
                  <a:lnTo>
                    <a:pt x="1036" y="365"/>
                  </a:lnTo>
                  <a:lnTo>
                    <a:pt x="1089" y="367"/>
                  </a:lnTo>
                  <a:lnTo>
                    <a:pt x="1106" y="369"/>
                  </a:lnTo>
                  <a:lnTo>
                    <a:pt x="1119" y="375"/>
                  </a:lnTo>
                  <a:lnTo>
                    <a:pt x="1130" y="384"/>
                  </a:lnTo>
                  <a:lnTo>
                    <a:pt x="1137" y="396"/>
                  </a:lnTo>
                  <a:lnTo>
                    <a:pt x="1142" y="408"/>
                  </a:lnTo>
                  <a:lnTo>
                    <a:pt x="1143" y="422"/>
                  </a:lnTo>
                  <a:lnTo>
                    <a:pt x="1142" y="436"/>
                  </a:lnTo>
                  <a:lnTo>
                    <a:pt x="1137" y="449"/>
                  </a:lnTo>
                  <a:lnTo>
                    <a:pt x="1130" y="460"/>
                  </a:lnTo>
                  <a:lnTo>
                    <a:pt x="1119" y="470"/>
                  </a:lnTo>
                  <a:lnTo>
                    <a:pt x="1106" y="476"/>
                  </a:lnTo>
                  <a:lnTo>
                    <a:pt x="1089" y="478"/>
                  </a:lnTo>
                  <a:lnTo>
                    <a:pt x="1055" y="477"/>
                  </a:lnTo>
                  <a:lnTo>
                    <a:pt x="1020" y="473"/>
                  </a:lnTo>
                  <a:lnTo>
                    <a:pt x="983" y="467"/>
                  </a:lnTo>
                  <a:lnTo>
                    <a:pt x="946" y="461"/>
                  </a:lnTo>
                  <a:lnTo>
                    <a:pt x="909" y="455"/>
                  </a:lnTo>
                  <a:lnTo>
                    <a:pt x="872" y="450"/>
                  </a:lnTo>
                  <a:lnTo>
                    <a:pt x="834" y="447"/>
                  </a:lnTo>
                  <a:lnTo>
                    <a:pt x="798" y="446"/>
                  </a:lnTo>
                  <a:lnTo>
                    <a:pt x="763" y="449"/>
                  </a:lnTo>
                  <a:lnTo>
                    <a:pt x="730" y="456"/>
                  </a:lnTo>
                  <a:lnTo>
                    <a:pt x="698" y="469"/>
                  </a:lnTo>
                  <a:lnTo>
                    <a:pt x="685" y="475"/>
                  </a:lnTo>
                  <a:lnTo>
                    <a:pt x="672" y="481"/>
                  </a:lnTo>
                  <a:lnTo>
                    <a:pt x="657" y="486"/>
                  </a:lnTo>
                  <a:lnTo>
                    <a:pt x="644" y="488"/>
                  </a:lnTo>
                  <a:lnTo>
                    <a:pt x="630" y="486"/>
                  </a:lnTo>
                  <a:lnTo>
                    <a:pt x="619" y="482"/>
                  </a:lnTo>
                  <a:lnTo>
                    <a:pt x="608" y="477"/>
                  </a:lnTo>
                  <a:lnTo>
                    <a:pt x="596" y="472"/>
                  </a:lnTo>
                  <a:lnTo>
                    <a:pt x="586" y="465"/>
                  </a:lnTo>
                  <a:lnTo>
                    <a:pt x="578" y="458"/>
                  </a:lnTo>
                  <a:lnTo>
                    <a:pt x="571" y="449"/>
                  </a:lnTo>
                  <a:lnTo>
                    <a:pt x="566" y="437"/>
                  </a:lnTo>
                  <a:lnTo>
                    <a:pt x="565" y="418"/>
                  </a:lnTo>
                  <a:lnTo>
                    <a:pt x="565" y="403"/>
                  </a:lnTo>
                  <a:lnTo>
                    <a:pt x="554" y="422"/>
                  </a:lnTo>
                  <a:lnTo>
                    <a:pt x="542" y="441"/>
                  </a:lnTo>
                  <a:lnTo>
                    <a:pt x="531" y="452"/>
                  </a:lnTo>
                  <a:lnTo>
                    <a:pt x="519" y="460"/>
                  </a:lnTo>
                  <a:lnTo>
                    <a:pt x="504" y="464"/>
                  </a:lnTo>
                  <a:lnTo>
                    <a:pt x="490" y="465"/>
                  </a:lnTo>
                  <a:lnTo>
                    <a:pt x="475" y="463"/>
                  </a:lnTo>
                  <a:lnTo>
                    <a:pt x="462" y="458"/>
                  </a:lnTo>
                  <a:lnTo>
                    <a:pt x="450" y="451"/>
                  </a:lnTo>
                  <a:lnTo>
                    <a:pt x="441" y="441"/>
                  </a:lnTo>
                  <a:lnTo>
                    <a:pt x="436" y="428"/>
                  </a:lnTo>
                  <a:lnTo>
                    <a:pt x="435" y="414"/>
                  </a:lnTo>
                  <a:lnTo>
                    <a:pt x="439" y="398"/>
                  </a:lnTo>
                  <a:lnTo>
                    <a:pt x="442" y="391"/>
                  </a:lnTo>
                  <a:lnTo>
                    <a:pt x="445" y="385"/>
                  </a:lnTo>
                  <a:lnTo>
                    <a:pt x="445" y="385"/>
                  </a:lnTo>
                  <a:lnTo>
                    <a:pt x="444" y="385"/>
                  </a:lnTo>
                  <a:lnTo>
                    <a:pt x="454" y="365"/>
                  </a:lnTo>
                  <a:lnTo>
                    <a:pt x="440" y="374"/>
                  </a:lnTo>
                  <a:lnTo>
                    <a:pt x="428" y="385"/>
                  </a:lnTo>
                  <a:lnTo>
                    <a:pt x="417" y="400"/>
                  </a:lnTo>
                  <a:lnTo>
                    <a:pt x="405" y="412"/>
                  </a:lnTo>
                  <a:lnTo>
                    <a:pt x="390" y="420"/>
                  </a:lnTo>
                  <a:lnTo>
                    <a:pt x="375" y="423"/>
                  </a:lnTo>
                  <a:lnTo>
                    <a:pt x="359" y="423"/>
                  </a:lnTo>
                  <a:lnTo>
                    <a:pt x="345" y="419"/>
                  </a:lnTo>
                  <a:lnTo>
                    <a:pt x="331" y="412"/>
                  </a:lnTo>
                  <a:lnTo>
                    <a:pt x="321" y="402"/>
                  </a:lnTo>
                  <a:lnTo>
                    <a:pt x="314" y="389"/>
                  </a:lnTo>
                  <a:lnTo>
                    <a:pt x="311" y="375"/>
                  </a:lnTo>
                  <a:lnTo>
                    <a:pt x="313" y="360"/>
                  </a:lnTo>
                  <a:lnTo>
                    <a:pt x="320" y="343"/>
                  </a:lnTo>
                  <a:lnTo>
                    <a:pt x="360" y="285"/>
                  </a:lnTo>
                  <a:lnTo>
                    <a:pt x="400" y="224"/>
                  </a:lnTo>
                  <a:lnTo>
                    <a:pt x="323" y="305"/>
                  </a:lnTo>
                  <a:lnTo>
                    <a:pt x="250" y="388"/>
                  </a:lnTo>
                  <a:lnTo>
                    <a:pt x="177" y="475"/>
                  </a:lnTo>
                  <a:lnTo>
                    <a:pt x="108" y="562"/>
                  </a:lnTo>
                  <a:lnTo>
                    <a:pt x="95" y="574"/>
                  </a:lnTo>
                  <a:lnTo>
                    <a:pt x="80" y="582"/>
                  </a:lnTo>
                  <a:lnTo>
                    <a:pt x="64" y="585"/>
                  </a:lnTo>
                  <a:lnTo>
                    <a:pt x="49" y="584"/>
                  </a:lnTo>
                  <a:lnTo>
                    <a:pt x="33" y="580"/>
                  </a:lnTo>
                  <a:lnTo>
                    <a:pt x="21" y="572"/>
                  </a:lnTo>
                  <a:lnTo>
                    <a:pt x="9" y="562"/>
                  </a:lnTo>
                  <a:lnTo>
                    <a:pt x="2" y="550"/>
                  </a:lnTo>
                  <a:lnTo>
                    <a:pt x="0" y="535"/>
                  </a:lnTo>
                  <a:lnTo>
                    <a:pt x="2" y="521"/>
                  </a:lnTo>
                  <a:lnTo>
                    <a:pt x="12" y="506"/>
                  </a:lnTo>
                  <a:lnTo>
                    <a:pt x="74" y="426"/>
                  </a:lnTo>
                  <a:lnTo>
                    <a:pt x="137" y="347"/>
                  </a:lnTo>
                  <a:lnTo>
                    <a:pt x="202" y="270"/>
                  </a:lnTo>
                  <a:lnTo>
                    <a:pt x="270" y="194"/>
                  </a:lnTo>
                  <a:lnTo>
                    <a:pt x="341" y="122"/>
                  </a:lnTo>
                  <a:lnTo>
                    <a:pt x="357" y="106"/>
                  </a:lnTo>
                  <a:lnTo>
                    <a:pt x="376" y="88"/>
                  </a:lnTo>
                  <a:lnTo>
                    <a:pt x="395" y="70"/>
                  </a:lnTo>
                  <a:lnTo>
                    <a:pt x="414" y="51"/>
                  </a:lnTo>
                  <a:lnTo>
                    <a:pt x="435" y="35"/>
                  </a:lnTo>
                  <a:lnTo>
                    <a:pt x="458" y="20"/>
                  </a:lnTo>
                  <a:lnTo>
                    <a:pt x="480" y="9"/>
                  </a:lnTo>
                  <a:lnTo>
                    <a:pt x="504" y="2"/>
                  </a:lnTo>
                  <a:lnTo>
                    <a:pt x="528" y="0"/>
                  </a:lnTo>
                  <a:close/>
                </a:path>
              </a:pathLst>
            </a:custGeom>
            <a:grp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grpSp>
      <p:sp>
        <p:nvSpPr>
          <p:cNvPr id="28" name="Freeform 1171"/>
          <p:cNvSpPr/>
          <p:nvPr/>
        </p:nvSpPr>
        <p:spPr bwMode="auto">
          <a:xfrm>
            <a:off x="4465755" y="3796166"/>
            <a:ext cx="641685" cy="481209"/>
          </a:xfrm>
          <a:custGeom>
            <a:avLst/>
            <a:gdLst>
              <a:gd name="T0" fmla="*/ 6189 w 6231"/>
              <a:gd name="T1" fmla="*/ 0 h 4673"/>
              <a:gd name="T2" fmla="*/ 6206 w 6231"/>
              <a:gd name="T3" fmla="*/ 6 h 4673"/>
              <a:gd name="T4" fmla="*/ 6219 w 6231"/>
              <a:gd name="T5" fmla="*/ 17 h 4673"/>
              <a:gd name="T6" fmla="*/ 6229 w 6231"/>
              <a:gd name="T7" fmla="*/ 34 h 4673"/>
              <a:gd name="T8" fmla="*/ 6231 w 6231"/>
              <a:gd name="T9" fmla="*/ 53 h 4673"/>
              <a:gd name="T10" fmla="*/ 6223 w 6231"/>
              <a:gd name="T11" fmla="*/ 72 h 4673"/>
              <a:gd name="T12" fmla="*/ 3477 w 6231"/>
              <a:gd name="T13" fmla="*/ 4603 h 4673"/>
              <a:gd name="T14" fmla="*/ 3455 w 6231"/>
              <a:gd name="T15" fmla="*/ 4631 h 4673"/>
              <a:gd name="T16" fmla="*/ 3428 w 6231"/>
              <a:gd name="T17" fmla="*/ 4652 h 4673"/>
              <a:gd name="T18" fmla="*/ 3398 w 6231"/>
              <a:gd name="T19" fmla="*/ 4665 h 4673"/>
              <a:gd name="T20" fmla="*/ 3366 w 6231"/>
              <a:gd name="T21" fmla="*/ 4673 h 4673"/>
              <a:gd name="T22" fmla="*/ 3332 w 6231"/>
              <a:gd name="T23" fmla="*/ 4673 h 4673"/>
              <a:gd name="T24" fmla="*/ 3300 w 6231"/>
              <a:gd name="T25" fmla="*/ 4664 h 4673"/>
              <a:gd name="T26" fmla="*/ 3269 w 6231"/>
              <a:gd name="T27" fmla="*/ 4648 h 4673"/>
              <a:gd name="T28" fmla="*/ 2513 w 6231"/>
              <a:gd name="T29" fmla="*/ 4132 h 4673"/>
              <a:gd name="T30" fmla="*/ 1745 w 6231"/>
              <a:gd name="T31" fmla="*/ 4641 h 4673"/>
              <a:gd name="T32" fmla="*/ 1717 w 6231"/>
              <a:gd name="T33" fmla="*/ 4654 h 4673"/>
              <a:gd name="T34" fmla="*/ 1690 w 6231"/>
              <a:gd name="T35" fmla="*/ 4656 h 4673"/>
              <a:gd name="T36" fmla="*/ 1664 w 6231"/>
              <a:gd name="T37" fmla="*/ 4650 h 4673"/>
              <a:gd name="T38" fmla="*/ 1639 w 6231"/>
              <a:gd name="T39" fmla="*/ 4639 h 4673"/>
              <a:gd name="T40" fmla="*/ 1621 w 6231"/>
              <a:gd name="T41" fmla="*/ 4618 h 4673"/>
              <a:gd name="T42" fmla="*/ 1609 w 6231"/>
              <a:gd name="T43" fmla="*/ 4595 h 4673"/>
              <a:gd name="T44" fmla="*/ 1603 w 6231"/>
              <a:gd name="T45" fmla="*/ 4565 h 4673"/>
              <a:gd name="T46" fmla="*/ 1603 w 6231"/>
              <a:gd name="T47" fmla="*/ 3511 h 4673"/>
              <a:gd name="T48" fmla="*/ 5090 w 6231"/>
              <a:gd name="T49" fmla="*/ 905 h 4673"/>
              <a:gd name="T50" fmla="*/ 972 w 6231"/>
              <a:gd name="T51" fmla="*/ 3077 h 4673"/>
              <a:gd name="T52" fmla="*/ 64 w 6231"/>
              <a:gd name="T53" fmla="*/ 2459 h 4673"/>
              <a:gd name="T54" fmla="*/ 36 w 6231"/>
              <a:gd name="T55" fmla="*/ 2434 h 4673"/>
              <a:gd name="T56" fmla="*/ 15 w 6231"/>
              <a:gd name="T57" fmla="*/ 2404 h 4673"/>
              <a:gd name="T58" fmla="*/ 4 w 6231"/>
              <a:gd name="T59" fmla="*/ 2370 h 4673"/>
              <a:gd name="T60" fmla="*/ 0 w 6231"/>
              <a:gd name="T61" fmla="*/ 2335 h 4673"/>
              <a:gd name="T62" fmla="*/ 0 w 6231"/>
              <a:gd name="T63" fmla="*/ 2335 h 4673"/>
              <a:gd name="T64" fmla="*/ 4 w 6231"/>
              <a:gd name="T65" fmla="*/ 2301 h 4673"/>
              <a:gd name="T66" fmla="*/ 17 w 6231"/>
              <a:gd name="T67" fmla="*/ 2269 h 4673"/>
              <a:gd name="T68" fmla="*/ 36 w 6231"/>
              <a:gd name="T69" fmla="*/ 2241 h 4673"/>
              <a:gd name="T70" fmla="*/ 62 w 6231"/>
              <a:gd name="T71" fmla="*/ 2216 h 4673"/>
              <a:gd name="T72" fmla="*/ 96 w 6231"/>
              <a:gd name="T73" fmla="*/ 2199 h 4673"/>
              <a:gd name="T74" fmla="*/ 6168 w 6231"/>
              <a:gd name="T75" fmla="*/ 4 h 4673"/>
              <a:gd name="T76" fmla="*/ 6189 w 6231"/>
              <a:gd name="T77" fmla="*/ 0 h 46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6231" h="4673">
                <a:moveTo>
                  <a:pt x="6189" y="0"/>
                </a:moveTo>
                <a:lnTo>
                  <a:pt x="6206" y="6"/>
                </a:lnTo>
                <a:lnTo>
                  <a:pt x="6219" y="17"/>
                </a:lnTo>
                <a:lnTo>
                  <a:pt x="6229" y="34"/>
                </a:lnTo>
                <a:lnTo>
                  <a:pt x="6231" y="53"/>
                </a:lnTo>
                <a:lnTo>
                  <a:pt x="6223" y="72"/>
                </a:lnTo>
                <a:lnTo>
                  <a:pt x="3477" y="4603"/>
                </a:lnTo>
                <a:lnTo>
                  <a:pt x="3455" y="4631"/>
                </a:lnTo>
                <a:lnTo>
                  <a:pt x="3428" y="4652"/>
                </a:lnTo>
                <a:lnTo>
                  <a:pt x="3398" y="4665"/>
                </a:lnTo>
                <a:lnTo>
                  <a:pt x="3366" y="4673"/>
                </a:lnTo>
                <a:lnTo>
                  <a:pt x="3332" y="4673"/>
                </a:lnTo>
                <a:lnTo>
                  <a:pt x="3300" y="4664"/>
                </a:lnTo>
                <a:lnTo>
                  <a:pt x="3269" y="4648"/>
                </a:lnTo>
                <a:lnTo>
                  <a:pt x="2513" y="4132"/>
                </a:lnTo>
                <a:lnTo>
                  <a:pt x="1745" y="4641"/>
                </a:lnTo>
                <a:lnTo>
                  <a:pt x="1717" y="4654"/>
                </a:lnTo>
                <a:lnTo>
                  <a:pt x="1690" y="4656"/>
                </a:lnTo>
                <a:lnTo>
                  <a:pt x="1664" y="4650"/>
                </a:lnTo>
                <a:lnTo>
                  <a:pt x="1639" y="4639"/>
                </a:lnTo>
                <a:lnTo>
                  <a:pt x="1621" y="4618"/>
                </a:lnTo>
                <a:lnTo>
                  <a:pt x="1609" y="4595"/>
                </a:lnTo>
                <a:lnTo>
                  <a:pt x="1603" y="4565"/>
                </a:lnTo>
                <a:lnTo>
                  <a:pt x="1603" y="3511"/>
                </a:lnTo>
                <a:lnTo>
                  <a:pt x="5090" y="905"/>
                </a:lnTo>
                <a:lnTo>
                  <a:pt x="972" y="3077"/>
                </a:lnTo>
                <a:lnTo>
                  <a:pt x="64" y="2459"/>
                </a:lnTo>
                <a:lnTo>
                  <a:pt x="36" y="2434"/>
                </a:lnTo>
                <a:lnTo>
                  <a:pt x="15" y="2404"/>
                </a:lnTo>
                <a:lnTo>
                  <a:pt x="4" y="2370"/>
                </a:lnTo>
                <a:lnTo>
                  <a:pt x="0" y="2335"/>
                </a:lnTo>
                <a:lnTo>
                  <a:pt x="0" y="2335"/>
                </a:lnTo>
                <a:lnTo>
                  <a:pt x="4" y="2301"/>
                </a:lnTo>
                <a:lnTo>
                  <a:pt x="17" y="2269"/>
                </a:lnTo>
                <a:lnTo>
                  <a:pt x="36" y="2241"/>
                </a:lnTo>
                <a:lnTo>
                  <a:pt x="62" y="2216"/>
                </a:lnTo>
                <a:lnTo>
                  <a:pt x="96" y="2199"/>
                </a:lnTo>
                <a:lnTo>
                  <a:pt x="6168" y="4"/>
                </a:lnTo>
                <a:lnTo>
                  <a:pt x="6189" y="0"/>
                </a:lnTo>
                <a:close/>
              </a:path>
            </a:pathLst>
          </a:custGeom>
          <a:solidFill>
            <a:schemeClr val="bg1"/>
          </a:solid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34" name="1"/>
          <p:cNvSpPr txBox="1">
            <a:spLocks noChangeArrowheads="1"/>
          </p:cNvSpPr>
          <p:nvPr/>
        </p:nvSpPr>
        <p:spPr bwMode="auto">
          <a:xfrm>
            <a:off x="5977890" y="1166495"/>
            <a:ext cx="4120515"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defTabSz="1216025">
              <a:defRPr>
                <a:solidFill>
                  <a:schemeClr val="tx1"/>
                </a:solidFill>
                <a:latin typeface="Arial" panose="020B0604020202020204" pitchFamily="34" charset="0"/>
                <a:ea typeface="微软雅黑" panose="020B0503020204020204" pitchFamily="34" charset="-122"/>
              </a:defRPr>
            </a:lvl1pPr>
            <a:lvl2pPr marL="742950" indent="-285750" defTabSz="1216025">
              <a:defRPr>
                <a:solidFill>
                  <a:schemeClr val="tx1"/>
                </a:solidFill>
                <a:latin typeface="Arial" panose="020B0604020202020204" pitchFamily="34" charset="0"/>
                <a:ea typeface="微软雅黑" panose="020B0503020204020204" pitchFamily="34" charset="-122"/>
              </a:defRPr>
            </a:lvl2pPr>
            <a:lvl3pPr marL="1143000" indent="-228600" defTabSz="1216025">
              <a:defRPr>
                <a:solidFill>
                  <a:schemeClr val="tx1"/>
                </a:solidFill>
                <a:latin typeface="Arial" panose="020B0604020202020204" pitchFamily="34" charset="0"/>
                <a:ea typeface="微软雅黑" panose="020B0503020204020204" pitchFamily="34" charset="-122"/>
              </a:defRPr>
            </a:lvl3pPr>
            <a:lvl4pPr marL="1600200" indent="-228600" defTabSz="1216025">
              <a:defRPr>
                <a:solidFill>
                  <a:schemeClr val="tx1"/>
                </a:solidFill>
                <a:latin typeface="Arial" panose="020B0604020202020204" pitchFamily="34" charset="0"/>
                <a:ea typeface="微软雅黑" panose="020B0503020204020204" pitchFamily="34" charset="-122"/>
              </a:defRPr>
            </a:lvl4pPr>
            <a:lvl5pPr marL="2057400" indent="-228600" defTabSz="1216025">
              <a:defRPr>
                <a:solidFill>
                  <a:schemeClr val="tx1"/>
                </a:solidFill>
                <a:latin typeface="Arial" panose="020B0604020202020204" pitchFamily="34" charset="0"/>
                <a:ea typeface="微软雅黑" panose="020B0503020204020204" pitchFamily="34" charset="-122"/>
              </a:defRPr>
            </a:lvl5pPr>
            <a:lvl6pPr marL="2514600" indent="-228600" defTabSz="1216025"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pitchFamily="34" charset="-122"/>
              </a:defRPr>
            </a:lvl6pPr>
            <a:lvl7pPr marL="2971800" indent="-228600" defTabSz="1216025"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pitchFamily="34" charset="-122"/>
              </a:defRPr>
            </a:lvl7pPr>
            <a:lvl8pPr marL="3429000" indent="-228600" defTabSz="1216025"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pitchFamily="34" charset="-122"/>
              </a:defRPr>
            </a:lvl8pPr>
            <a:lvl9pPr marL="3886200" indent="-228600" defTabSz="1216025"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pitchFamily="34" charset="-122"/>
              </a:defRPr>
            </a:lvl9pPr>
          </a:lstStyle>
          <a:p>
            <a:pPr indent="355600" algn="just" fontAlgn="auto">
              <a:lnSpc>
                <a:spcPct val="150000"/>
              </a:lnSpc>
              <a:extLst>
                <a:ext uri="{35155182-B16C-46BC-9424-99874614C6A1}">
                  <wpsdc:indentchars xmlns:wpsdc="http://www.wps.cn/officeDocument/2017/drawingmlCustomData" val="200" checksum="3837665281"/>
                </a:ext>
              </a:extLst>
            </a:pPr>
            <a:r>
              <a:rPr lang="zh-CN" altLang="en-US" sz="1400" dirty="0">
                <a:solidFill>
                  <a:schemeClr val="tx1">
                    <a:lumMod val="75000"/>
                    <a:lumOff val="25000"/>
                  </a:schemeClr>
                </a:solidFill>
                <a:latin typeface="方正粗黑宋简体" panose="02000000000000000000" charset="-122"/>
                <a:ea typeface="方正粗黑宋简体" panose="02000000000000000000" charset="-122"/>
                <a:cs typeface="方正粗黑宋简体" panose="02000000000000000000" charset="-122"/>
                <a:sym typeface="Arial" panose="020B0604020202020204" pitchFamily="34" charset="0"/>
              </a:rPr>
              <a:t>省教育厅梳理了规章制度建设、合同协议、师生权益保护、涉法涉诉案件、法律顾问或外聘律师等常用法律文书，形成《山东省高校常用法律文书清单（参考目录）》作为《实施意见》附件，供各高校参照使用。《实施意见》要求各高校按照“规范+特色”的要求，梳理并列出学校常用法律文书清单，做到法律文书“横向到边”。按照“链条+节点”的要求，开展流程再造，做到每项法律事务处理的申请登记、受理通知、权利告知、听证论证、决议决定、送达回执等环节的法律文书“纵向到底”。按照“统一+监管”原则，法律文书出具前应当由法治工作机构对其格式、内容、程序等进行审查，确保法律文书合法有效。教育厅将组织对高校主要法律文书进行展示、评选，供参照使用。</a:t>
            </a:r>
            <a:endParaRPr lang="zh-CN" altLang="en-US" sz="1400" dirty="0">
              <a:solidFill>
                <a:schemeClr val="tx1">
                  <a:lumMod val="75000"/>
                  <a:lumOff val="25000"/>
                </a:schemeClr>
              </a:solidFill>
              <a:latin typeface="方正粗黑宋简体" panose="02000000000000000000" charset="-122"/>
              <a:ea typeface="方正粗黑宋简体" panose="02000000000000000000" charset="-122"/>
              <a:cs typeface="方正粗黑宋简体" panose="02000000000000000000" charset="-122"/>
              <a:sym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slow" p14:dur="2000" advTm="3000"/>
    </mc:Choice>
    <mc:Fallback>
      <p:transition spd="slow" advTm="300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checkerboard(across)">
                                      <p:cBhvr>
                                        <p:cTn id="10" dur="500"/>
                                        <p:tgtEl>
                                          <p:spTgt spid="8"/>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checkerboard(across)">
                                      <p:cBhvr>
                                        <p:cTn id="13" dur="500"/>
                                        <p:tgtEl>
                                          <p:spTgt spid="11"/>
                                        </p:tgtEl>
                                      </p:cBhvr>
                                    </p:animEffect>
                                  </p:childTnLst>
                                </p:cTn>
                              </p:par>
                              <p:par>
                                <p:cTn id="14" presetID="5" presetClass="entr" presetSubtype="10" fill="hold" grpId="0" nodeType="with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checkerboard(across)">
                                      <p:cBhvr>
                                        <p:cTn id="16" dur="500"/>
                                        <p:tgtEl>
                                          <p:spTgt spid="12"/>
                                        </p:tgtEl>
                                      </p:cBhvr>
                                    </p:animEffect>
                                  </p:childTnLst>
                                </p:cTn>
                              </p:par>
                              <p:par>
                                <p:cTn id="17" presetID="5" presetClass="entr" presetSubtype="10" fill="hold" nodeType="withEffect">
                                  <p:stCondLst>
                                    <p:cond delay="0"/>
                                  </p:stCondLst>
                                  <p:childTnLst>
                                    <p:set>
                                      <p:cBhvr>
                                        <p:cTn id="18" dur="1" fill="hold">
                                          <p:stCondLst>
                                            <p:cond delay="0"/>
                                          </p:stCondLst>
                                        </p:cTn>
                                        <p:tgtEl>
                                          <p:spTgt spid="20"/>
                                        </p:tgtEl>
                                        <p:attrNameLst>
                                          <p:attrName>style.visibility</p:attrName>
                                        </p:attrNameLst>
                                      </p:cBhvr>
                                      <p:to>
                                        <p:strVal val="visible"/>
                                      </p:to>
                                    </p:set>
                                    <p:animEffect transition="in" filter="checkerboard(across)">
                                      <p:cBhvr>
                                        <p:cTn id="19" dur="500"/>
                                        <p:tgtEl>
                                          <p:spTgt spid="20"/>
                                        </p:tgtEl>
                                      </p:cBhvr>
                                    </p:animEffect>
                                  </p:childTnLst>
                                </p:cTn>
                              </p:par>
                              <p:par>
                                <p:cTn id="20" presetID="5" presetClass="entr" presetSubtype="10" fill="hold" grpId="0" nodeType="withEffect">
                                  <p:stCondLst>
                                    <p:cond delay="0"/>
                                  </p:stCondLst>
                                  <p:childTnLst>
                                    <p:set>
                                      <p:cBhvr>
                                        <p:cTn id="21" dur="1" fill="hold">
                                          <p:stCondLst>
                                            <p:cond delay="0"/>
                                          </p:stCondLst>
                                        </p:cTn>
                                        <p:tgtEl>
                                          <p:spTgt spid="28"/>
                                        </p:tgtEl>
                                        <p:attrNameLst>
                                          <p:attrName>style.visibility</p:attrName>
                                        </p:attrNameLst>
                                      </p:cBhvr>
                                      <p:to>
                                        <p:strVal val="visible"/>
                                      </p:to>
                                    </p:set>
                                    <p:animEffect transition="in" filter="checkerboard(across)">
                                      <p:cBhvr>
                                        <p:cTn id="22" dur="500"/>
                                        <p:tgtEl>
                                          <p:spTgt spid="28"/>
                                        </p:tgtEl>
                                      </p:cBhvr>
                                    </p:animEffect>
                                  </p:childTnLst>
                                </p:cTn>
                              </p:par>
                              <p:par>
                                <p:cTn id="23" presetID="5" presetClass="entr" presetSubtype="10" fill="hold" grpId="0" nodeType="withEffect">
                                  <p:stCondLst>
                                    <p:cond delay="0"/>
                                  </p:stCondLst>
                                  <p:childTnLst>
                                    <p:set>
                                      <p:cBhvr>
                                        <p:cTn id="24" dur="1" fill="hold">
                                          <p:stCondLst>
                                            <p:cond delay="0"/>
                                          </p:stCondLst>
                                        </p:cTn>
                                        <p:tgtEl>
                                          <p:spTgt spid="34"/>
                                        </p:tgtEl>
                                        <p:attrNameLst>
                                          <p:attrName>style.visibility</p:attrName>
                                        </p:attrNameLst>
                                      </p:cBhvr>
                                      <p:to>
                                        <p:strVal val="visible"/>
                                      </p:to>
                                    </p:set>
                                    <p:animEffect transition="in" filter="checkerboard(across)">
                                      <p:cBhvr>
                                        <p:cTn id="25"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8" grpId="0" bldLvl="0" animBg="1"/>
      <p:bldP spid="11" grpId="0" bldLvl="0" animBg="1"/>
      <p:bldP spid="12" grpId="0" bldLvl="0" animBg="1"/>
      <p:bldP spid="28" grpId="0" bldLvl="0" animBg="1"/>
      <p:bldP spid="3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22300" y="165100"/>
            <a:ext cx="2621280" cy="460375"/>
          </a:xfrm>
          <a:prstGeom prst="rect">
            <a:avLst/>
          </a:prstGeom>
          <a:noFill/>
        </p:spPr>
        <p:txBody>
          <a:bodyPr wrap="none" rtlCol="0">
            <a:spAutoFit/>
          </a:bodyPr>
          <a:lstStyle/>
          <a:p>
            <a:pPr algn="l"/>
            <a:r>
              <a:rPr kumimoji="1" lang="zh-CN" altLang="en-US" sz="2400" dirty="0">
                <a:solidFill>
                  <a:srgbClr val="002060"/>
                </a:solidFill>
                <a:latin typeface="华康俪金黑W8" panose="020B0809000000000000" charset="-122"/>
                <a:ea typeface="华康俪金黑W8" panose="020B0809000000000000" charset="-122"/>
                <a:sym typeface="+mn-ea"/>
              </a:rPr>
              <a:t>主要内容和创新点</a:t>
            </a:r>
            <a:endParaRPr kumimoji="1" lang="en-US" altLang="zh-CN" sz="2400" dirty="0">
              <a:solidFill>
                <a:srgbClr val="002060"/>
              </a:solidFill>
              <a:latin typeface="+mj-ea"/>
            </a:endParaRPr>
          </a:p>
        </p:txBody>
      </p:sp>
      <p:sp>
        <p:nvSpPr>
          <p:cNvPr id="4" name="矩形 3"/>
          <p:cNvSpPr/>
          <p:nvPr/>
        </p:nvSpPr>
        <p:spPr>
          <a:xfrm>
            <a:off x="938864" y="2843662"/>
            <a:ext cx="39426" cy="1182779"/>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8565"/>
            <a:endParaRPr lang="zh-CN" altLang="en-US" sz="2400">
              <a:solidFill>
                <a:srgbClr val="080808"/>
              </a:solidFill>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8" name="矩形 7"/>
          <p:cNvSpPr/>
          <p:nvPr/>
        </p:nvSpPr>
        <p:spPr>
          <a:xfrm>
            <a:off x="5451917" y="2843662"/>
            <a:ext cx="39426" cy="1182779"/>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8565"/>
            <a:endParaRPr lang="zh-CN" altLang="en-US" sz="2400">
              <a:solidFill>
                <a:srgbClr val="080808"/>
              </a:solidFill>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11" name="矩形 10"/>
          <p:cNvSpPr/>
          <p:nvPr/>
        </p:nvSpPr>
        <p:spPr>
          <a:xfrm>
            <a:off x="1537970" y="2822575"/>
            <a:ext cx="2919730" cy="1113790"/>
          </a:xfrm>
          <a:prstGeom prst="rect">
            <a:avLst/>
          </a:prstGeom>
          <a:solidFill>
            <a:srgbClr val="0070C0"/>
          </a:solidFill>
          <a:ln>
            <a:noFill/>
          </a:ln>
          <a:effectLst>
            <a:outerShdw blurRad="101600" dist="762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8565"/>
            <a:r>
              <a:rPr lang="zh-CN" altLang="en-US" sz="2400">
                <a:solidFill>
                  <a:srgbClr val="FFFFFF"/>
                </a:solidFill>
                <a:latin typeface="Arial" panose="020B0604020202020204" pitchFamily="34" charset="0"/>
                <a:ea typeface="思源黑体 CN Regular" panose="020B0500000000000000" pitchFamily="34" charset="-122"/>
                <a:cs typeface="+mn-ea"/>
                <a:sym typeface="Arial" panose="020B0604020202020204" pitchFamily="34" charset="0"/>
              </a:rPr>
              <a:t>（四）建立重大案件报告和通报制度</a:t>
            </a:r>
            <a:endParaRPr lang="zh-CN" altLang="en-US" sz="2400">
              <a:solidFill>
                <a:srgbClr val="FFFFFF"/>
              </a:solidFill>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12" name="Freeform 1120"/>
          <p:cNvSpPr>
            <a:spLocks noEditPoints="1"/>
          </p:cNvSpPr>
          <p:nvPr/>
        </p:nvSpPr>
        <p:spPr bwMode="auto">
          <a:xfrm>
            <a:off x="7105540" y="3760875"/>
            <a:ext cx="626806" cy="496179"/>
          </a:xfrm>
          <a:custGeom>
            <a:avLst/>
            <a:gdLst>
              <a:gd name="T0" fmla="*/ 2455 w 3573"/>
              <a:gd name="T1" fmla="*/ 579 h 2827"/>
              <a:gd name="T2" fmla="*/ 2600 w 3573"/>
              <a:gd name="T3" fmla="*/ 760 h 2827"/>
              <a:gd name="T4" fmla="*/ 2739 w 3573"/>
              <a:gd name="T5" fmla="*/ 1081 h 2827"/>
              <a:gd name="T6" fmla="*/ 2787 w 3573"/>
              <a:gd name="T7" fmla="*/ 1432 h 2827"/>
              <a:gd name="T8" fmla="*/ 2745 w 3573"/>
              <a:gd name="T9" fmla="*/ 1761 h 2827"/>
              <a:gd name="T10" fmla="*/ 2621 w 3573"/>
              <a:gd name="T11" fmla="*/ 2067 h 2827"/>
              <a:gd name="T12" fmla="*/ 2489 w 3573"/>
              <a:gd name="T13" fmla="*/ 2244 h 2827"/>
              <a:gd name="T14" fmla="*/ 2399 w 3573"/>
              <a:gd name="T15" fmla="*/ 2271 h 2827"/>
              <a:gd name="T16" fmla="*/ 2304 w 3573"/>
              <a:gd name="T17" fmla="*/ 2241 h 2827"/>
              <a:gd name="T18" fmla="*/ 2230 w 3573"/>
              <a:gd name="T19" fmla="*/ 2155 h 2827"/>
              <a:gd name="T20" fmla="*/ 2221 w 3573"/>
              <a:gd name="T21" fmla="*/ 2044 h 2827"/>
              <a:gd name="T22" fmla="*/ 2327 w 3573"/>
              <a:gd name="T23" fmla="*/ 1864 h 2827"/>
              <a:gd name="T24" fmla="*/ 2421 w 3573"/>
              <a:gd name="T25" fmla="*/ 1582 h 2827"/>
              <a:gd name="T26" fmla="*/ 2422 w 3573"/>
              <a:gd name="T27" fmla="*/ 1289 h 2827"/>
              <a:gd name="T28" fmla="*/ 2338 w 3573"/>
              <a:gd name="T29" fmla="*/ 1020 h 2827"/>
              <a:gd name="T30" fmla="*/ 2205 w 3573"/>
              <a:gd name="T31" fmla="*/ 815 h 2827"/>
              <a:gd name="T32" fmla="*/ 2191 w 3573"/>
              <a:gd name="T33" fmla="*/ 701 h 2827"/>
              <a:gd name="T34" fmla="*/ 2255 w 3573"/>
              <a:gd name="T35" fmla="*/ 602 h 2827"/>
              <a:gd name="T36" fmla="*/ 2350 w 3573"/>
              <a:gd name="T37" fmla="*/ 557 h 2827"/>
              <a:gd name="T38" fmla="*/ 1694 w 3573"/>
              <a:gd name="T39" fmla="*/ 195 h 2827"/>
              <a:gd name="T40" fmla="*/ 1776 w 3573"/>
              <a:gd name="T41" fmla="*/ 282 h 2827"/>
              <a:gd name="T42" fmla="*/ 1785 w 3573"/>
              <a:gd name="T43" fmla="*/ 2553 h 2827"/>
              <a:gd name="T44" fmla="*/ 1720 w 3573"/>
              <a:gd name="T45" fmla="*/ 2653 h 2827"/>
              <a:gd name="T46" fmla="*/ 1625 w 3573"/>
              <a:gd name="T47" fmla="*/ 2685 h 2827"/>
              <a:gd name="T48" fmla="*/ 1522 w 3573"/>
              <a:gd name="T49" fmla="*/ 2647 h 2827"/>
              <a:gd name="T50" fmla="*/ 99 w 3573"/>
              <a:gd name="T51" fmla="*/ 1903 h 2827"/>
              <a:gd name="T52" fmla="*/ 13 w 3573"/>
              <a:gd name="T53" fmla="*/ 1817 h 2827"/>
              <a:gd name="T54" fmla="*/ 3 w 3573"/>
              <a:gd name="T55" fmla="*/ 1078 h 2827"/>
              <a:gd name="T56" fmla="*/ 72 w 3573"/>
              <a:gd name="T57" fmla="*/ 976 h 2827"/>
              <a:gd name="T58" fmla="*/ 635 w 3573"/>
              <a:gd name="T59" fmla="*/ 949 h 2827"/>
              <a:gd name="T60" fmla="*/ 1605 w 3573"/>
              <a:gd name="T61" fmla="*/ 181 h 2827"/>
              <a:gd name="T62" fmla="*/ 2983 w 3573"/>
              <a:gd name="T63" fmla="*/ 11 h 2827"/>
              <a:gd name="T64" fmla="*/ 3118 w 3573"/>
              <a:gd name="T65" fmla="*/ 138 h 2827"/>
              <a:gd name="T66" fmla="*/ 3350 w 3573"/>
              <a:gd name="T67" fmla="*/ 499 h 2827"/>
              <a:gd name="T68" fmla="*/ 3503 w 3573"/>
              <a:gd name="T69" fmla="*/ 899 h 2827"/>
              <a:gd name="T70" fmla="*/ 3569 w 3573"/>
              <a:gd name="T71" fmla="*/ 1324 h 2827"/>
              <a:gd name="T72" fmla="*/ 3545 w 3573"/>
              <a:gd name="T73" fmla="*/ 1768 h 2827"/>
              <a:gd name="T74" fmla="*/ 3427 w 3573"/>
              <a:gd name="T75" fmla="*/ 2196 h 2827"/>
              <a:gd name="T76" fmla="*/ 3218 w 3573"/>
              <a:gd name="T77" fmla="*/ 2590 h 2827"/>
              <a:gd name="T78" fmla="*/ 3040 w 3573"/>
              <a:gd name="T79" fmla="*/ 2804 h 2827"/>
              <a:gd name="T80" fmla="*/ 2957 w 3573"/>
              <a:gd name="T81" fmla="*/ 2827 h 2827"/>
              <a:gd name="T82" fmla="*/ 2863 w 3573"/>
              <a:gd name="T83" fmla="*/ 2797 h 2827"/>
              <a:gd name="T84" fmla="*/ 2787 w 3573"/>
              <a:gd name="T85" fmla="*/ 2709 h 2827"/>
              <a:gd name="T86" fmla="*/ 2783 w 3573"/>
              <a:gd name="T87" fmla="*/ 2594 h 2827"/>
              <a:gd name="T88" fmla="*/ 2933 w 3573"/>
              <a:gd name="T89" fmla="*/ 2378 h 2827"/>
              <a:gd name="T90" fmla="*/ 3113 w 3573"/>
              <a:gd name="T91" fmla="*/ 2022 h 2827"/>
              <a:gd name="T92" fmla="*/ 3206 w 3573"/>
              <a:gd name="T93" fmla="*/ 1633 h 2827"/>
              <a:gd name="T94" fmla="*/ 3207 w 3573"/>
              <a:gd name="T95" fmla="*/ 1239 h 2827"/>
              <a:gd name="T96" fmla="*/ 3122 w 3573"/>
              <a:gd name="T97" fmla="*/ 866 h 2827"/>
              <a:gd name="T98" fmla="*/ 2957 w 3573"/>
              <a:gd name="T99" fmla="*/ 522 h 2827"/>
              <a:gd name="T100" fmla="*/ 2767 w 3573"/>
              <a:gd name="T101" fmla="*/ 269 h 2827"/>
              <a:gd name="T102" fmla="*/ 2744 w 3573"/>
              <a:gd name="T103" fmla="*/ 165 h 2827"/>
              <a:gd name="T104" fmla="*/ 2791 w 3573"/>
              <a:gd name="T105" fmla="*/ 70 h 2827"/>
              <a:gd name="T106" fmla="*/ 2878 w 3573"/>
              <a:gd name="T107" fmla="*/ 8 h 28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3573" h="2827">
                <a:moveTo>
                  <a:pt x="2378" y="555"/>
                </a:moveTo>
                <a:lnTo>
                  <a:pt x="2404" y="559"/>
                </a:lnTo>
                <a:lnTo>
                  <a:pt x="2431" y="567"/>
                </a:lnTo>
                <a:lnTo>
                  <a:pt x="2455" y="579"/>
                </a:lnTo>
                <a:lnTo>
                  <a:pt x="2476" y="595"/>
                </a:lnTo>
                <a:lnTo>
                  <a:pt x="2495" y="614"/>
                </a:lnTo>
                <a:lnTo>
                  <a:pt x="2551" y="686"/>
                </a:lnTo>
                <a:lnTo>
                  <a:pt x="2600" y="760"/>
                </a:lnTo>
                <a:lnTo>
                  <a:pt x="2643" y="837"/>
                </a:lnTo>
                <a:lnTo>
                  <a:pt x="2680" y="916"/>
                </a:lnTo>
                <a:lnTo>
                  <a:pt x="2713" y="998"/>
                </a:lnTo>
                <a:lnTo>
                  <a:pt x="2739" y="1081"/>
                </a:lnTo>
                <a:lnTo>
                  <a:pt x="2761" y="1166"/>
                </a:lnTo>
                <a:lnTo>
                  <a:pt x="2775" y="1253"/>
                </a:lnTo>
                <a:lnTo>
                  <a:pt x="2784" y="1342"/>
                </a:lnTo>
                <a:lnTo>
                  <a:pt x="2787" y="1432"/>
                </a:lnTo>
                <a:lnTo>
                  <a:pt x="2785" y="1516"/>
                </a:lnTo>
                <a:lnTo>
                  <a:pt x="2776" y="1598"/>
                </a:lnTo>
                <a:lnTo>
                  <a:pt x="2763" y="1681"/>
                </a:lnTo>
                <a:lnTo>
                  <a:pt x="2745" y="1761"/>
                </a:lnTo>
                <a:lnTo>
                  <a:pt x="2722" y="1840"/>
                </a:lnTo>
                <a:lnTo>
                  <a:pt x="2693" y="1918"/>
                </a:lnTo>
                <a:lnTo>
                  <a:pt x="2660" y="1993"/>
                </a:lnTo>
                <a:lnTo>
                  <a:pt x="2621" y="2067"/>
                </a:lnTo>
                <a:lnTo>
                  <a:pt x="2578" y="2137"/>
                </a:lnTo>
                <a:lnTo>
                  <a:pt x="2529" y="2206"/>
                </a:lnTo>
                <a:lnTo>
                  <a:pt x="2510" y="2226"/>
                </a:lnTo>
                <a:lnTo>
                  <a:pt x="2489" y="2244"/>
                </a:lnTo>
                <a:lnTo>
                  <a:pt x="2464" y="2257"/>
                </a:lnTo>
                <a:lnTo>
                  <a:pt x="2438" y="2267"/>
                </a:lnTo>
                <a:lnTo>
                  <a:pt x="2411" y="2271"/>
                </a:lnTo>
                <a:lnTo>
                  <a:pt x="2399" y="2271"/>
                </a:lnTo>
                <a:lnTo>
                  <a:pt x="2374" y="2269"/>
                </a:lnTo>
                <a:lnTo>
                  <a:pt x="2349" y="2263"/>
                </a:lnTo>
                <a:lnTo>
                  <a:pt x="2326" y="2254"/>
                </a:lnTo>
                <a:lnTo>
                  <a:pt x="2304" y="2241"/>
                </a:lnTo>
                <a:lnTo>
                  <a:pt x="2284" y="2224"/>
                </a:lnTo>
                <a:lnTo>
                  <a:pt x="2263" y="2202"/>
                </a:lnTo>
                <a:lnTo>
                  <a:pt x="2244" y="2180"/>
                </a:lnTo>
                <a:lnTo>
                  <a:pt x="2230" y="2155"/>
                </a:lnTo>
                <a:lnTo>
                  <a:pt x="2220" y="2128"/>
                </a:lnTo>
                <a:lnTo>
                  <a:pt x="2216" y="2099"/>
                </a:lnTo>
                <a:lnTo>
                  <a:pt x="2216" y="2071"/>
                </a:lnTo>
                <a:lnTo>
                  <a:pt x="2221" y="2044"/>
                </a:lnTo>
                <a:lnTo>
                  <a:pt x="2232" y="2017"/>
                </a:lnTo>
                <a:lnTo>
                  <a:pt x="2247" y="1992"/>
                </a:lnTo>
                <a:lnTo>
                  <a:pt x="2290" y="1929"/>
                </a:lnTo>
                <a:lnTo>
                  <a:pt x="2327" y="1864"/>
                </a:lnTo>
                <a:lnTo>
                  <a:pt x="2360" y="1796"/>
                </a:lnTo>
                <a:lnTo>
                  <a:pt x="2386" y="1727"/>
                </a:lnTo>
                <a:lnTo>
                  <a:pt x="2407" y="1655"/>
                </a:lnTo>
                <a:lnTo>
                  <a:pt x="2421" y="1582"/>
                </a:lnTo>
                <a:lnTo>
                  <a:pt x="2429" y="1507"/>
                </a:lnTo>
                <a:lnTo>
                  <a:pt x="2433" y="1432"/>
                </a:lnTo>
                <a:lnTo>
                  <a:pt x="2431" y="1359"/>
                </a:lnTo>
                <a:lnTo>
                  <a:pt x="2422" y="1289"/>
                </a:lnTo>
                <a:lnTo>
                  <a:pt x="2409" y="1219"/>
                </a:lnTo>
                <a:lnTo>
                  <a:pt x="2390" y="1151"/>
                </a:lnTo>
                <a:lnTo>
                  <a:pt x="2366" y="1085"/>
                </a:lnTo>
                <a:lnTo>
                  <a:pt x="2338" y="1020"/>
                </a:lnTo>
                <a:lnTo>
                  <a:pt x="2304" y="957"/>
                </a:lnTo>
                <a:lnTo>
                  <a:pt x="2266" y="898"/>
                </a:lnTo>
                <a:lnTo>
                  <a:pt x="2222" y="840"/>
                </a:lnTo>
                <a:lnTo>
                  <a:pt x="2205" y="815"/>
                </a:lnTo>
                <a:lnTo>
                  <a:pt x="2194" y="788"/>
                </a:lnTo>
                <a:lnTo>
                  <a:pt x="2187" y="759"/>
                </a:lnTo>
                <a:lnTo>
                  <a:pt x="2186" y="730"/>
                </a:lnTo>
                <a:lnTo>
                  <a:pt x="2191" y="701"/>
                </a:lnTo>
                <a:lnTo>
                  <a:pt x="2199" y="674"/>
                </a:lnTo>
                <a:lnTo>
                  <a:pt x="2213" y="648"/>
                </a:lnTo>
                <a:lnTo>
                  <a:pt x="2233" y="624"/>
                </a:lnTo>
                <a:lnTo>
                  <a:pt x="2255" y="602"/>
                </a:lnTo>
                <a:lnTo>
                  <a:pt x="2276" y="585"/>
                </a:lnTo>
                <a:lnTo>
                  <a:pt x="2299" y="571"/>
                </a:lnTo>
                <a:lnTo>
                  <a:pt x="2324" y="562"/>
                </a:lnTo>
                <a:lnTo>
                  <a:pt x="2350" y="557"/>
                </a:lnTo>
                <a:lnTo>
                  <a:pt x="2378" y="555"/>
                </a:lnTo>
                <a:close/>
                <a:moveTo>
                  <a:pt x="1635" y="180"/>
                </a:moveTo>
                <a:lnTo>
                  <a:pt x="1665" y="184"/>
                </a:lnTo>
                <a:lnTo>
                  <a:pt x="1694" y="195"/>
                </a:lnTo>
                <a:lnTo>
                  <a:pt x="1720" y="210"/>
                </a:lnTo>
                <a:lnTo>
                  <a:pt x="1743" y="231"/>
                </a:lnTo>
                <a:lnTo>
                  <a:pt x="1762" y="255"/>
                </a:lnTo>
                <a:lnTo>
                  <a:pt x="1776" y="282"/>
                </a:lnTo>
                <a:lnTo>
                  <a:pt x="1785" y="310"/>
                </a:lnTo>
                <a:lnTo>
                  <a:pt x="1787" y="341"/>
                </a:lnTo>
                <a:lnTo>
                  <a:pt x="1787" y="2523"/>
                </a:lnTo>
                <a:lnTo>
                  <a:pt x="1785" y="2553"/>
                </a:lnTo>
                <a:lnTo>
                  <a:pt x="1776" y="2583"/>
                </a:lnTo>
                <a:lnTo>
                  <a:pt x="1762" y="2610"/>
                </a:lnTo>
                <a:lnTo>
                  <a:pt x="1743" y="2634"/>
                </a:lnTo>
                <a:lnTo>
                  <a:pt x="1720" y="2653"/>
                </a:lnTo>
                <a:lnTo>
                  <a:pt x="1694" y="2670"/>
                </a:lnTo>
                <a:lnTo>
                  <a:pt x="1671" y="2678"/>
                </a:lnTo>
                <a:lnTo>
                  <a:pt x="1648" y="2683"/>
                </a:lnTo>
                <a:lnTo>
                  <a:pt x="1625" y="2685"/>
                </a:lnTo>
                <a:lnTo>
                  <a:pt x="1597" y="2683"/>
                </a:lnTo>
                <a:lnTo>
                  <a:pt x="1571" y="2675"/>
                </a:lnTo>
                <a:lnTo>
                  <a:pt x="1545" y="2663"/>
                </a:lnTo>
                <a:lnTo>
                  <a:pt x="1522" y="2647"/>
                </a:lnTo>
                <a:lnTo>
                  <a:pt x="635" y="1916"/>
                </a:lnTo>
                <a:lnTo>
                  <a:pt x="163" y="1916"/>
                </a:lnTo>
                <a:lnTo>
                  <a:pt x="130" y="1912"/>
                </a:lnTo>
                <a:lnTo>
                  <a:pt x="99" y="1903"/>
                </a:lnTo>
                <a:lnTo>
                  <a:pt x="72" y="1887"/>
                </a:lnTo>
                <a:lnTo>
                  <a:pt x="48" y="1868"/>
                </a:lnTo>
                <a:lnTo>
                  <a:pt x="27" y="1844"/>
                </a:lnTo>
                <a:lnTo>
                  <a:pt x="13" y="1817"/>
                </a:lnTo>
                <a:lnTo>
                  <a:pt x="3" y="1786"/>
                </a:lnTo>
                <a:lnTo>
                  <a:pt x="0" y="1754"/>
                </a:lnTo>
                <a:lnTo>
                  <a:pt x="0" y="1111"/>
                </a:lnTo>
                <a:lnTo>
                  <a:pt x="3" y="1078"/>
                </a:lnTo>
                <a:lnTo>
                  <a:pt x="13" y="1048"/>
                </a:lnTo>
                <a:lnTo>
                  <a:pt x="27" y="1019"/>
                </a:lnTo>
                <a:lnTo>
                  <a:pt x="48" y="995"/>
                </a:lnTo>
                <a:lnTo>
                  <a:pt x="72" y="976"/>
                </a:lnTo>
                <a:lnTo>
                  <a:pt x="99" y="961"/>
                </a:lnTo>
                <a:lnTo>
                  <a:pt x="130" y="952"/>
                </a:lnTo>
                <a:lnTo>
                  <a:pt x="163" y="949"/>
                </a:lnTo>
                <a:lnTo>
                  <a:pt x="635" y="949"/>
                </a:lnTo>
                <a:lnTo>
                  <a:pt x="1522" y="216"/>
                </a:lnTo>
                <a:lnTo>
                  <a:pt x="1547" y="199"/>
                </a:lnTo>
                <a:lnTo>
                  <a:pt x="1575" y="187"/>
                </a:lnTo>
                <a:lnTo>
                  <a:pt x="1605" y="181"/>
                </a:lnTo>
                <a:lnTo>
                  <a:pt x="1635" y="180"/>
                </a:lnTo>
                <a:close/>
                <a:moveTo>
                  <a:pt x="2931" y="0"/>
                </a:moveTo>
                <a:lnTo>
                  <a:pt x="2957" y="4"/>
                </a:lnTo>
                <a:lnTo>
                  <a:pt x="2983" y="11"/>
                </a:lnTo>
                <a:lnTo>
                  <a:pt x="3007" y="22"/>
                </a:lnTo>
                <a:lnTo>
                  <a:pt x="3028" y="37"/>
                </a:lnTo>
                <a:lnTo>
                  <a:pt x="3048" y="55"/>
                </a:lnTo>
                <a:lnTo>
                  <a:pt x="3118" y="138"/>
                </a:lnTo>
                <a:lnTo>
                  <a:pt x="3183" y="224"/>
                </a:lnTo>
                <a:lnTo>
                  <a:pt x="3244" y="313"/>
                </a:lnTo>
                <a:lnTo>
                  <a:pt x="3300" y="406"/>
                </a:lnTo>
                <a:lnTo>
                  <a:pt x="3350" y="499"/>
                </a:lnTo>
                <a:lnTo>
                  <a:pt x="3396" y="597"/>
                </a:lnTo>
                <a:lnTo>
                  <a:pt x="3437" y="696"/>
                </a:lnTo>
                <a:lnTo>
                  <a:pt x="3472" y="797"/>
                </a:lnTo>
                <a:lnTo>
                  <a:pt x="3503" y="899"/>
                </a:lnTo>
                <a:lnTo>
                  <a:pt x="3528" y="1003"/>
                </a:lnTo>
                <a:lnTo>
                  <a:pt x="3548" y="1108"/>
                </a:lnTo>
                <a:lnTo>
                  <a:pt x="3562" y="1216"/>
                </a:lnTo>
                <a:lnTo>
                  <a:pt x="3569" y="1324"/>
                </a:lnTo>
                <a:lnTo>
                  <a:pt x="3573" y="1432"/>
                </a:lnTo>
                <a:lnTo>
                  <a:pt x="3569" y="1545"/>
                </a:lnTo>
                <a:lnTo>
                  <a:pt x="3561" y="1656"/>
                </a:lnTo>
                <a:lnTo>
                  <a:pt x="3545" y="1768"/>
                </a:lnTo>
                <a:lnTo>
                  <a:pt x="3524" y="1877"/>
                </a:lnTo>
                <a:lnTo>
                  <a:pt x="3497" y="1985"/>
                </a:lnTo>
                <a:lnTo>
                  <a:pt x="3465" y="2092"/>
                </a:lnTo>
                <a:lnTo>
                  <a:pt x="3427" y="2196"/>
                </a:lnTo>
                <a:lnTo>
                  <a:pt x="3382" y="2299"/>
                </a:lnTo>
                <a:lnTo>
                  <a:pt x="3333" y="2399"/>
                </a:lnTo>
                <a:lnTo>
                  <a:pt x="3278" y="2496"/>
                </a:lnTo>
                <a:lnTo>
                  <a:pt x="3218" y="2590"/>
                </a:lnTo>
                <a:lnTo>
                  <a:pt x="3153" y="2682"/>
                </a:lnTo>
                <a:lnTo>
                  <a:pt x="3082" y="2770"/>
                </a:lnTo>
                <a:lnTo>
                  <a:pt x="3062" y="2789"/>
                </a:lnTo>
                <a:lnTo>
                  <a:pt x="3040" y="2804"/>
                </a:lnTo>
                <a:lnTo>
                  <a:pt x="3017" y="2816"/>
                </a:lnTo>
                <a:lnTo>
                  <a:pt x="2991" y="2824"/>
                </a:lnTo>
                <a:lnTo>
                  <a:pt x="2965" y="2827"/>
                </a:lnTo>
                <a:lnTo>
                  <a:pt x="2957" y="2827"/>
                </a:lnTo>
                <a:lnTo>
                  <a:pt x="2932" y="2825"/>
                </a:lnTo>
                <a:lnTo>
                  <a:pt x="2907" y="2820"/>
                </a:lnTo>
                <a:lnTo>
                  <a:pt x="2884" y="2810"/>
                </a:lnTo>
                <a:lnTo>
                  <a:pt x="2863" y="2797"/>
                </a:lnTo>
                <a:lnTo>
                  <a:pt x="2843" y="2780"/>
                </a:lnTo>
                <a:lnTo>
                  <a:pt x="2822" y="2759"/>
                </a:lnTo>
                <a:lnTo>
                  <a:pt x="2801" y="2735"/>
                </a:lnTo>
                <a:lnTo>
                  <a:pt x="2787" y="2709"/>
                </a:lnTo>
                <a:lnTo>
                  <a:pt x="2779" y="2681"/>
                </a:lnTo>
                <a:lnTo>
                  <a:pt x="2774" y="2651"/>
                </a:lnTo>
                <a:lnTo>
                  <a:pt x="2775" y="2622"/>
                </a:lnTo>
                <a:lnTo>
                  <a:pt x="2783" y="2594"/>
                </a:lnTo>
                <a:lnTo>
                  <a:pt x="2795" y="2565"/>
                </a:lnTo>
                <a:lnTo>
                  <a:pt x="2812" y="2540"/>
                </a:lnTo>
                <a:lnTo>
                  <a:pt x="2876" y="2461"/>
                </a:lnTo>
                <a:lnTo>
                  <a:pt x="2933" y="2378"/>
                </a:lnTo>
                <a:lnTo>
                  <a:pt x="2986" y="2294"/>
                </a:lnTo>
                <a:lnTo>
                  <a:pt x="3034" y="2206"/>
                </a:lnTo>
                <a:lnTo>
                  <a:pt x="3076" y="2114"/>
                </a:lnTo>
                <a:lnTo>
                  <a:pt x="3113" y="2022"/>
                </a:lnTo>
                <a:lnTo>
                  <a:pt x="3145" y="1927"/>
                </a:lnTo>
                <a:lnTo>
                  <a:pt x="3171" y="1831"/>
                </a:lnTo>
                <a:lnTo>
                  <a:pt x="3191" y="1732"/>
                </a:lnTo>
                <a:lnTo>
                  <a:pt x="3206" y="1633"/>
                </a:lnTo>
                <a:lnTo>
                  <a:pt x="3215" y="1533"/>
                </a:lnTo>
                <a:lnTo>
                  <a:pt x="3218" y="1432"/>
                </a:lnTo>
                <a:lnTo>
                  <a:pt x="3215" y="1336"/>
                </a:lnTo>
                <a:lnTo>
                  <a:pt x="3207" y="1239"/>
                </a:lnTo>
                <a:lnTo>
                  <a:pt x="3194" y="1144"/>
                </a:lnTo>
                <a:lnTo>
                  <a:pt x="3175" y="1050"/>
                </a:lnTo>
                <a:lnTo>
                  <a:pt x="3152" y="957"/>
                </a:lnTo>
                <a:lnTo>
                  <a:pt x="3122" y="866"/>
                </a:lnTo>
                <a:lnTo>
                  <a:pt x="3088" y="777"/>
                </a:lnTo>
                <a:lnTo>
                  <a:pt x="3049" y="690"/>
                </a:lnTo>
                <a:lnTo>
                  <a:pt x="3005" y="604"/>
                </a:lnTo>
                <a:lnTo>
                  <a:pt x="2957" y="522"/>
                </a:lnTo>
                <a:lnTo>
                  <a:pt x="2904" y="442"/>
                </a:lnTo>
                <a:lnTo>
                  <a:pt x="2846" y="365"/>
                </a:lnTo>
                <a:lnTo>
                  <a:pt x="2784" y="290"/>
                </a:lnTo>
                <a:lnTo>
                  <a:pt x="2767" y="269"/>
                </a:lnTo>
                <a:lnTo>
                  <a:pt x="2755" y="244"/>
                </a:lnTo>
                <a:lnTo>
                  <a:pt x="2747" y="219"/>
                </a:lnTo>
                <a:lnTo>
                  <a:pt x="2743" y="191"/>
                </a:lnTo>
                <a:lnTo>
                  <a:pt x="2744" y="165"/>
                </a:lnTo>
                <a:lnTo>
                  <a:pt x="2749" y="139"/>
                </a:lnTo>
                <a:lnTo>
                  <a:pt x="2758" y="114"/>
                </a:lnTo>
                <a:lnTo>
                  <a:pt x="2772" y="90"/>
                </a:lnTo>
                <a:lnTo>
                  <a:pt x="2791" y="70"/>
                </a:lnTo>
                <a:lnTo>
                  <a:pt x="2811" y="48"/>
                </a:lnTo>
                <a:lnTo>
                  <a:pt x="2831" y="31"/>
                </a:lnTo>
                <a:lnTo>
                  <a:pt x="2854" y="18"/>
                </a:lnTo>
                <a:lnTo>
                  <a:pt x="2878" y="8"/>
                </a:lnTo>
                <a:lnTo>
                  <a:pt x="2904" y="2"/>
                </a:lnTo>
                <a:lnTo>
                  <a:pt x="2931" y="0"/>
                </a:lnTo>
                <a:close/>
              </a:path>
            </a:pathLst>
          </a:custGeom>
          <a:solidFill>
            <a:schemeClr val="bg1"/>
          </a:solid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grpSp>
        <p:nvGrpSpPr>
          <p:cNvPr id="20" name="Group 1036"/>
          <p:cNvGrpSpPr>
            <a:grpSpLocks noChangeAspect="1"/>
          </p:cNvGrpSpPr>
          <p:nvPr/>
        </p:nvGrpSpPr>
        <p:grpSpPr bwMode="auto">
          <a:xfrm>
            <a:off x="9878574" y="3763687"/>
            <a:ext cx="508996" cy="505898"/>
            <a:chOff x="9876" y="-1946"/>
            <a:chExt cx="822" cy="817"/>
          </a:xfrm>
          <a:solidFill>
            <a:schemeClr val="bg1"/>
          </a:solidFill>
        </p:grpSpPr>
        <p:sp>
          <p:nvSpPr>
            <p:cNvPr id="21" name="Freeform 1038"/>
            <p:cNvSpPr/>
            <p:nvPr/>
          </p:nvSpPr>
          <p:spPr bwMode="auto">
            <a:xfrm>
              <a:off x="10016" y="-1801"/>
              <a:ext cx="356" cy="75"/>
            </a:xfrm>
            <a:custGeom>
              <a:avLst/>
              <a:gdLst>
                <a:gd name="T0" fmla="*/ 149 w 1421"/>
                <a:gd name="T1" fmla="*/ 0 h 298"/>
                <a:gd name="T2" fmla="*/ 1272 w 1421"/>
                <a:gd name="T3" fmla="*/ 0 h 298"/>
                <a:gd name="T4" fmla="*/ 1302 w 1421"/>
                <a:gd name="T5" fmla="*/ 3 h 298"/>
                <a:gd name="T6" fmla="*/ 1330 w 1421"/>
                <a:gd name="T7" fmla="*/ 12 h 298"/>
                <a:gd name="T8" fmla="*/ 1356 w 1421"/>
                <a:gd name="T9" fmla="*/ 25 h 298"/>
                <a:gd name="T10" fmla="*/ 1378 w 1421"/>
                <a:gd name="T11" fmla="*/ 44 h 298"/>
                <a:gd name="T12" fmla="*/ 1396 w 1421"/>
                <a:gd name="T13" fmla="*/ 66 h 298"/>
                <a:gd name="T14" fmla="*/ 1410 w 1421"/>
                <a:gd name="T15" fmla="*/ 91 h 298"/>
                <a:gd name="T16" fmla="*/ 1418 w 1421"/>
                <a:gd name="T17" fmla="*/ 119 h 298"/>
                <a:gd name="T18" fmla="*/ 1421 w 1421"/>
                <a:gd name="T19" fmla="*/ 149 h 298"/>
                <a:gd name="T20" fmla="*/ 1418 w 1421"/>
                <a:gd name="T21" fmla="*/ 179 h 298"/>
                <a:gd name="T22" fmla="*/ 1410 w 1421"/>
                <a:gd name="T23" fmla="*/ 206 h 298"/>
                <a:gd name="T24" fmla="*/ 1396 w 1421"/>
                <a:gd name="T25" fmla="*/ 232 h 298"/>
                <a:gd name="T26" fmla="*/ 1378 w 1421"/>
                <a:gd name="T27" fmla="*/ 254 h 298"/>
                <a:gd name="T28" fmla="*/ 1356 w 1421"/>
                <a:gd name="T29" fmla="*/ 272 h 298"/>
                <a:gd name="T30" fmla="*/ 1330 w 1421"/>
                <a:gd name="T31" fmla="*/ 285 h 298"/>
                <a:gd name="T32" fmla="*/ 1302 w 1421"/>
                <a:gd name="T33" fmla="*/ 295 h 298"/>
                <a:gd name="T34" fmla="*/ 1272 w 1421"/>
                <a:gd name="T35" fmla="*/ 298 h 298"/>
                <a:gd name="T36" fmla="*/ 149 w 1421"/>
                <a:gd name="T37" fmla="*/ 298 h 298"/>
                <a:gd name="T38" fmla="*/ 119 w 1421"/>
                <a:gd name="T39" fmla="*/ 295 h 298"/>
                <a:gd name="T40" fmla="*/ 91 w 1421"/>
                <a:gd name="T41" fmla="*/ 285 h 298"/>
                <a:gd name="T42" fmla="*/ 65 w 1421"/>
                <a:gd name="T43" fmla="*/ 272 h 298"/>
                <a:gd name="T44" fmla="*/ 44 w 1421"/>
                <a:gd name="T45" fmla="*/ 254 h 298"/>
                <a:gd name="T46" fmla="*/ 25 w 1421"/>
                <a:gd name="T47" fmla="*/ 232 h 298"/>
                <a:gd name="T48" fmla="*/ 11 w 1421"/>
                <a:gd name="T49" fmla="*/ 206 h 298"/>
                <a:gd name="T50" fmla="*/ 3 w 1421"/>
                <a:gd name="T51" fmla="*/ 179 h 298"/>
                <a:gd name="T52" fmla="*/ 0 w 1421"/>
                <a:gd name="T53" fmla="*/ 149 h 298"/>
                <a:gd name="T54" fmla="*/ 3 w 1421"/>
                <a:gd name="T55" fmla="*/ 119 h 298"/>
                <a:gd name="T56" fmla="*/ 11 w 1421"/>
                <a:gd name="T57" fmla="*/ 91 h 298"/>
                <a:gd name="T58" fmla="*/ 25 w 1421"/>
                <a:gd name="T59" fmla="*/ 66 h 298"/>
                <a:gd name="T60" fmla="*/ 44 w 1421"/>
                <a:gd name="T61" fmla="*/ 44 h 298"/>
                <a:gd name="T62" fmla="*/ 65 w 1421"/>
                <a:gd name="T63" fmla="*/ 25 h 298"/>
                <a:gd name="T64" fmla="*/ 91 w 1421"/>
                <a:gd name="T65" fmla="*/ 12 h 298"/>
                <a:gd name="T66" fmla="*/ 119 w 1421"/>
                <a:gd name="T67" fmla="*/ 3 h 298"/>
                <a:gd name="T68" fmla="*/ 149 w 1421"/>
                <a:gd name="T69" fmla="*/ 0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421" h="298">
                  <a:moveTo>
                    <a:pt x="149" y="0"/>
                  </a:moveTo>
                  <a:lnTo>
                    <a:pt x="1272" y="0"/>
                  </a:lnTo>
                  <a:lnTo>
                    <a:pt x="1302" y="3"/>
                  </a:lnTo>
                  <a:lnTo>
                    <a:pt x="1330" y="12"/>
                  </a:lnTo>
                  <a:lnTo>
                    <a:pt x="1356" y="25"/>
                  </a:lnTo>
                  <a:lnTo>
                    <a:pt x="1378" y="44"/>
                  </a:lnTo>
                  <a:lnTo>
                    <a:pt x="1396" y="66"/>
                  </a:lnTo>
                  <a:lnTo>
                    <a:pt x="1410" y="91"/>
                  </a:lnTo>
                  <a:lnTo>
                    <a:pt x="1418" y="119"/>
                  </a:lnTo>
                  <a:lnTo>
                    <a:pt x="1421" y="149"/>
                  </a:lnTo>
                  <a:lnTo>
                    <a:pt x="1418" y="179"/>
                  </a:lnTo>
                  <a:lnTo>
                    <a:pt x="1410" y="206"/>
                  </a:lnTo>
                  <a:lnTo>
                    <a:pt x="1396" y="232"/>
                  </a:lnTo>
                  <a:lnTo>
                    <a:pt x="1378" y="254"/>
                  </a:lnTo>
                  <a:lnTo>
                    <a:pt x="1356" y="272"/>
                  </a:lnTo>
                  <a:lnTo>
                    <a:pt x="1330" y="285"/>
                  </a:lnTo>
                  <a:lnTo>
                    <a:pt x="1302" y="295"/>
                  </a:lnTo>
                  <a:lnTo>
                    <a:pt x="1272" y="298"/>
                  </a:lnTo>
                  <a:lnTo>
                    <a:pt x="149" y="298"/>
                  </a:lnTo>
                  <a:lnTo>
                    <a:pt x="119" y="295"/>
                  </a:lnTo>
                  <a:lnTo>
                    <a:pt x="91" y="285"/>
                  </a:lnTo>
                  <a:lnTo>
                    <a:pt x="65" y="272"/>
                  </a:lnTo>
                  <a:lnTo>
                    <a:pt x="44" y="254"/>
                  </a:lnTo>
                  <a:lnTo>
                    <a:pt x="25" y="232"/>
                  </a:lnTo>
                  <a:lnTo>
                    <a:pt x="11" y="206"/>
                  </a:lnTo>
                  <a:lnTo>
                    <a:pt x="3" y="179"/>
                  </a:lnTo>
                  <a:lnTo>
                    <a:pt x="0" y="149"/>
                  </a:lnTo>
                  <a:lnTo>
                    <a:pt x="3" y="119"/>
                  </a:lnTo>
                  <a:lnTo>
                    <a:pt x="11" y="91"/>
                  </a:lnTo>
                  <a:lnTo>
                    <a:pt x="25" y="66"/>
                  </a:lnTo>
                  <a:lnTo>
                    <a:pt x="44" y="44"/>
                  </a:lnTo>
                  <a:lnTo>
                    <a:pt x="65" y="25"/>
                  </a:lnTo>
                  <a:lnTo>
                    <a:pt x="91" y="12"/>
                  </a:lnTo>
                  <a:lnTo>
                    <a:pt x="119" y="3"/>
                  </a:lnTo>
                  <a:lnTo>
                    <a:pt x="149" y="0"/>
                  </a:lnTo>
                  <a:close/>
                </a:path>
              </a:pathLst>
            </a:custGeom>
            <a:grp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22" name="Freeform 1039"/>
            <p:cNvSpPr/>
            <p:nvPr/>
          </p:nvSpPr>
          <p:spPr bwMode="auto">
            <a:xfrm>
              <a:off x="10016" y="-1662"/>
              <a:ext cx="356" cy="75"/>
            </a:xfrm>
            <a:custGeom>
              <a:avLst/>
              <a:gdLst>
                <a:gd name="T0" fmla="*/ 149 w 1421"/>
                <a:gd name="T1" fmla="*/ 0 h 298"/>
                <a:gd name="T2" fmla="*/ 1272 w 1421"/>
                <a:gd name="T3" fmla="*/ 0 h 298"/>
                <a:gd name="T4" fmla="*/ 1302 w 1421"/>
                <a:gd name="T5" fmla="*/ 3 h 298"/>
                <a:gd name="T6" fmla="*/ 1330 w 1421"/>
                <a:gd name="T7" fmla="*/ 12 h 298"/>
                <a:gd name="T8" fmla="*/ 1356 w 1421"/>
                <a:gd name="T9" fmla="*/ 26 h 298"/>
                <a:gd name="T10" fmla="*/ 1378 w 1421"/>
                <a:gd name="T11" fmla="*/ 44 h 298"/>
                <a:gd name="T12" fmla="*/ 1396 w 1421"/>
                <a:gd name="T13" fmla="*/ 66 h 298"/>
                <a:gd name="T14" fmla="*/ 1410 w 1421"/>
                <a:gd name="T15" fmla="*/ 91 h 298"/>
                <a:gd name="T16" fmla="*/ 1418 w 1421"/>
                <a:gd name="T17" fmla="*/ 119 h 298"/>
                <a:gd name="T18" fmla="*/ 1421 w 1421"/>
                <a:gd name="T19" fmla="*/ 149 h 298"/>
                <a:gd name="T20" fmla="*/ 1418 w 1421"/>
                <a:gd name="T21" fmla="*/ 179 h 298"/>
                <a:gd name="T22" fmla="*/ 1410 w 1421"/>
                <a:gd name="T23" fmla="*/ 207 h 298"/>
                <a:gd name="T24" fmla="*/ 1396 w 1421"/>
                <a:gd name="T25" fmla="*/ 232 h 298"/>
                <a:gd name="T26" fmla="*/ 1378 w 1421"/>
                <a:gd name="T27" fmla="*/ 255 h 298"/>
                <a:gd name="T28" fmla="*/ 1356 w 1421"/>
                <a:gd name="T29" fmla="*/ 272 h 298"/>
                <a:gd name="T30" fmla="*/ 1330 w 1421"/>
                <a:gd name="T31" fmla="*/ 287 h 298"/>
                <a:gd name="T32" fmla="*/ 1302 w 1421"/>
                <a:gd name="T33" fmla="*/ 295 h 298"/>
                <a:gd name="T34" fmla="*/ 1272 w 1421"/>
                <a:gd name="T35" fmla="*/ 298 h 298"/>
                <a:gd name="T36" fmla="*/ 149 w 1421"/>
                <a:gd name="T37" fmla="*/ 298 h 298"/>
                <a:gd name="T38" fmla="*/ 119 w 1421"/>
                <a:gd name="T39" fmla="*/ 295 h 298"/>
                <a:gd name="T40" fmla="*/ 91 w 1421"/>
                <a:gd name="T41" fmla="*/ 287 h 298"/>
                <a:gd name="T42" fmla="*/ 65 w 1421"/>
                <a:gd name="T43" fmla="*/ 272 h 298"/>
                <a:gd name="T44" fmla="*/ 44 w 1421"/>
                <a:gd name="T45" fmla="*/ 255 h 298"/>
                <a:gd name="T46" fmla="*/ 25 w 1421"/>
                <a:gd name="T47" fmla="*/ 232 h 298"/>
                <a:gd name="T48" fmla="*/ 11 w 1421"/>
                <a:gd name="T49" fmla="*/ 207 h 298"/>
                <a:gd name="T50" fmla="*/ 3 w 1421"/>
                <a:gd name="T51" fmla="*/ 179 h 298"/>
                <a:gd name="T52" fmla="*/ 0 w 1421"/>
                <a:gd name="T53" fmla="*/ 149 h 298"/>
                <a:gd name="T54" fmla="*/ 3 w 1421"/>
                <a:gd name="T55" fmla="*/ 119 h 298"/>
                <a:gd name="T56" fmla="*/ 11 w 1421"/>
                <a:gd name="T57" fmla="*/ 91 h 298"/>
                <a:gd name="T58" fmla="*/ 25 w 1421"/>
                <a:gd name="T59" fmla="*/ 66 h 298"/>
                <a:gd name="T60" fmla="*/ 44 w 1421"/>
                <a:gd name="T61" fmla="*/ 44 h 298"/>
                <a:gd name="T62" fmla="*/ 65 w 1421"/>
                <a:gd name="T63" fmla="*/ 26 h 298"/>
                <a:gd name="T64" fmla="*/ 91 w 1421"/>
                <a:gd name="T65" fmla="*/ 12 h 298"/>
                <a:gd name="T66" fmla="*/ 119 w 1421"/>
                <a:gd name="T67" fmla="*/ 3 h 298"/>
                <a:gd name="T68" fmla="*/ 149 w 1421"/>
                <a:gd name="T69" fmla="*/ 0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421" h="298">
                  <a:moveTo>
                    <a:pt x="149" y="0"/>
                  </a:moveTo>
                  <a:lnTo>
                    <a:pt x="1272" y="0"/>
                  </a:lnTo>
                  <a:lnTo>
                    <a:pt x="1302" y="3"/>
                  </a:lnTo>
                  <a:lnTo>
                    <a:pt x="1330" y="12"/>
                  </a:lnTo>
                  <a:lnTo>
                    <a:pt x="1356" y="26"/>
                  </a:lnTo>
                  <a:lnTo>
                    <a:pt x="1378" y="44"/>
                  </a:lnTo>
                  <a:lnTo>
                    <a:pt x="1396" y="66"/>
                  </a:lnTo>
                  <a:lnTo>
                    <a:pt x="1410" y="91"/>
                  </a:lnTo>
                  <a:lnTo>
                    <a:pt x="1418" y="119"/>
                  </a:lnTo>
                  <a:lnTo>
                    <a:pt x="1421" y="149"/>
                  </a:lnTo>
                  <a:lnTo>
                    <a:pt x="1418" y="179"/>
                  </a:lnTo>
                  <a:lnTo>
                    <a:pt x="1410" y="207"/>
                  </a:lnTo>
                  <a:lnTo>
                    <a:pt x="1396" y="232"/>
                  </a:lnTo>
                  <a:lnTo>
                    <a:pt x="1378" y="255"/>
                  </a:lnTo>
                  <a:lnTo>
                    <a:pt x="1356" y="272"/>
                  </a:lnTo>
                  <a:lnTo>
                    <a:pt x="1330" y="287"/>
                  </a:lnTo>
                  <a:lnTo>
                    <a:pt x="1302" y="295"/>
                  </a:lnTo>
                  <a:lnTo>
                    <a:pt x="1272" y="298"/>
                  </a:lnTo>
                  <a:lnTo>
                    <a:pt x="149" y="298"/>
                  </a:lnTo>
                  <a:lnTo>
                    <a:pt x="119" y="295"/>
                  </a:lnTo>
                  <a:lnTo>
                    <a:pt x="91" y="287"/>
                  </a:lnTo>
                  <a:lnTo>
                    <a:pt x="65" y="272"/>
                  </a:lnTo>
                  <a:lnTo>
                    <a:pt x="44" y="255"/>
                  </a:lnTo>
                  <a:lnTo>
                    <a:pt x="25" y="232"/>
                  </a:lnTo>
                  <a:lnTo>
                    <a:pt x="11" y="207"/>
                  </a:lnTo>
                  <a:lnTo>
                    <a:pt x="3" y="179"/>
                  </a:lnTo>
                  <a:lnTo>
                    <a:pt x="0" y="149"/>
                  </a:lnTo>
                  <a:lnTo>
                    <a:pt x="3" y="119"/>
                  </a:lnTo>
                  <a:lnTo>
                    <a:pt x="11" y="91"/>
                  </a:lnTo>
                  <a:lnTo>
                    <a:pt x="25" y="66"/>
                  </a:lnTo>
                  <a:lnTo>
                    <a:pt x="44" y="44"/>
                  </a:lnTo>
                  <a:lnTo>
                    <a:pt x="65" y="26"/>
                  </a:lnTo>
                  <a:lnTo>
                    <a:pt x="91" y="12"/>
                  </a:lnTo>
                  <a:lnTo>
                    <a:pt x="119" y="3"/>
                  </a:lnTo>
                  <a:lnTo>
                    <a:pt x="149" y="0"/>
                  </a:lnTo>
                  <a:close/>
                </a:path>
              </a:pathLst>
            </a:custGeom>
            <a:grp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23" name="Freeform 1040"/>
            <p:cNvSpPr/>
            <p:nvPr/>
          </p:nvSpPr>
          <p:spPr bwMode="auto">
            <a:xfrm>
              <a:off x="10016" y="-1522"/>
              <a:ext cx="215" cy="74"/>
            </a:xfrm>
            <a:custGeom>
              <a:avLst/>
              <a:gdLst>
                <a:gd name="T0" fmla="*/ 149 w 860"/>
                <a:gd name="T1" fmla="*/ 0 h 297"/>
                <a:gd name="T2" fmla="*/ 711 w 860"/>
                <a:gd name="T3" fmla="*/ 0 h 297"/>
                <a:gd name="T4" fmla="*/ 741 w 860"/>
                <a:gd name="T5" fmla="*/ 3 h 297"/>
                <a:gd name="T6" fmla="*/ 769 w 860"/>
                <a:gd name="T7" fmla="*/ 11 h 297"/>
                <a:gd name="T8" fmla="*/ 795 w 860"/>
                <a:gd name="T9" fmla="*/ 26 h 297"/>
                <a:gd name="T10" fmla="*/ 817 w 860"/>
                <a:gd name="T11" fmla="*/ 43 h 297"/>
                <a:gd name="T12" fmla="*/ 835 w 860"/>
                <a:gd name="T13" fmla="*/ 66 h 297"/>
                <a:gd name="T14" fmla="*/ 849 w 860"/>
                <a:gd name="T15" fmla="*/ 90 h 297"/>
                <a:gd name="T16" fmla="*/ 857 w 860"/>
                <a:gd name="T17" fmla="*/ 118 h 297"/>
                <a:gd name="T18" fmla="*/ 860 w 860"/>
                <a:gd name="T19" fmla="*/ 149 h 297"/>
                <a:gd name="T20" fmla="*/ 857 w 860"/>
                <a:gd name="T21" fmla="*/ 179 h 297"/>
                <a:gd name="T22" fmla="*/ 849 w 860"/>
                <a:gd name="T23" fmla="*/ 207 h 297"/>
                <a:gd name="T24" fmla="*/ 835 w 860"/>
                <a:gd name="T25" fmla="*/ 231 h 297"/>
                <a:gd name="T26" fmla="*/ 817 w 860"/>
                <a:gd name="T27" fmla="*/ 254 h 297"/>
                <a:gd name="T28" fmla="*/ 795 w 860"/>
                <a:gd name="T29" fmla="*/ 271 h 297"/>
                <a:gd name="T30" fmla="*/ 769 w 860"/>
                <a:gd name="T31" fmla="*/ 286 h 297"/>
                <a:gd name="T32" fmla="*/ 741 w 860"/>
                <a:gd name="T33" fmla="*/ 294 h 297"/>
                <a:gd name="T34" fmla="*/ 711 w 860"/>
                <a:gd name="T35" fmla="*/ 297 h 297"/>
                <a:gd name="T36" fmla="*/ 149 w 860"/>
                <a:gd name="T37" fmla="*/ 297 h 297"/>
                <a:gd name="T38" fmla="*/ 119 w 860"/>
                <a:gd name="T39" fmla="*/ 294 h 297"/>
                <a:gd name="T40" fmla="*/ 91 w 860"/>
                <a:gd name="T41" fmla="*/ 286 h 297"/>
                <a:gd name="T42" fmla="*/ 65 w 860"/>
                <a:gd name="T43" fmla="*/ 271 h 297"/>
                <a:gd name="T44" fmla="*/ 44 w 860"/>
                <a:gd name="T45" fmla="*/ 254 h 297"/>
                <a:gd name="T46" fmla="*/ 25 w 860"/>
                <a:gd name="T47" fmla="*/ 231 h 297"/>
                <a:gd name="T48" fmla="*/ 11 w 860"/>
                <a:gd name="T49" fmla="*/ 207 h 297"/>
                <a:gd name="T50" fmla="*/ 3 w 860"/>
                <a:gd name="T51" fmla="*/ 179 h 297"/>
                <a:gd name="T52" fmla="*/ 0 w 860"/>
                <a:gd name="T53" fmla="*/ 149 h 297"/>
                <a:gd name="T54" fmla="*/ 3 w 860"/>
                <a:gd name="T55" fmla="*/ 118 h 297"/>
                <a:gd name="T56" fmla="*/ 11 w 860"/>
                <a:gd name="T57" fmla="*/ 90 h 297"/>
                <a:gd name="T58" fmla="*/ 25 w 860"/>
                <a:gd name="T59" fmla="*/ 66 h 297"/>
                <a:gd name="T60" fmla="*/ 44 w 860"/>
                <a:gd name="T61" fmla="*/ 43 h 297"/>
                <a:gd name="T62" fmla="*/ 65 w 860"/>
                <a:gd name="T63" fmla="*/ 26 h 297"/>
                <a:gd name="T64" fmla="*/ 91 w 860"/>
                <a:gd name="T65" fmla="*/ 11 h 297"/>
                <a:gd name="T66" fmla="*/ 119 w 860"/>
                <a:gd name="T67" fmla="*/ 3 h 297"/>
                <a:gd name="T68" fmla="*/ 149 w 860"/>
                <a:gd name="T69" fmla="*/ 0 h 2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860" h="297">
                  <a:moveTo>
                    <a:pt x="149" y="0"/>
                  </a:moveTo>
                  <a:lnTo>
                    <a:pt x="711" y="0"/>
                  </a:lnTo>
                  <a:lnTo>
                    <a:pt x="741" y="3"/>
                  </a:lnTo>
                  <a:lnTo>
                    <a:pt x="769" y="11"/>
                  </a:lnTo>
                  <a:lnTo>
                    <a:pt x="795" y="26"/>
                  </a:lnTo>
                  <a:lnTo>
                    <a:pt x="817" y="43"/>
                  </a:lnTo>
                  <a:lnTo>
                    <a:pt x="835" y="66"/>
                  </a:lnTo>
                  <a:lnTo>
                    <a:pt x="849" y="90"/>
                  </a:lnTo>
                  <a:lnTo>
                    <a:pt x="857" y="118"/>
                  </a:lnTo>
                  <a:lnTo>
                    <a:pt x="860" y="149"/>
                  </a:lnTo>
                  <a:lnTo>
                    <a:pt x="857" y="179"/>
                  </a:lnTo>
                  <a:lnTo>
                    <a:pt x="849" y="207"/>
                  </a:lnTo>
                  <a:lnTo>
                    <a:pt x="835" y="231"/>
                  </a:lnTo>
                  <a:lnTo>
                    <a:pt x="817" y="254"/>
                  </a:lnTo>
                  <a:lnTo>
                    <a:pt x="795" y="271"/>
                  </a:lnTo>
                  <a:lnTo>
                    <a:pt x="769" y="286"/>
                  </a:lnTo>
                  <a:lnTo>
                    <a:pt x="741" y="294"/>
                  </a:lnTo>
                  <a:lnTo>
                    <a:pt x="711" y="297"/>
                  </a:lnTo>
                  <a:lnTo>
                    <a:pt x="149" y="297"/>
                  </a:lnTo>
                  <a:lnTo>
                    <a:pt x="119" y="294"/>
                  </a:lnTo>
                  <a:lnTo>
                    <a:pt x="91" y="286"/>
                  </a:lnTo>
                  <a:lnTo>
                    <a:pt x="65" y="271"/>
                  </a:lnTo>
                  <a:lnTo>
                    <a:pt x="44" y="254"/>
                  </a:lnTo>
                  <a:lnTo>
                    <a:pt x="25" y="231"/>
                  </a:lnTo>
                  <a:lnTo>
                    <a:pt x="11" y="207"/>
                  </a:lnTo>
                  <a:lnTo>
                    <a:pt x="3" y="179"/>
                  </a:lnTo>
                  <a:lnTo>
                    <a:pt x="0" y="149"/>
                  </a:lnTo>
                  <a:lnTo>
                    <a:pt x="3" y="118"/>
                  </a:lnTo>
                  <a:lnTo>
                    <a:pt x="11" y="90"/>
                  </a:lnTo>
                  <a:lnTo>
                    <a:pt x="25" y="66"/>
                  </a:lnTo>
                  <a:lnTo>
                    <a:pt x="44" y="43"/>
                  </a:lnTo>
                  <a:lnTo>
                    <a:pt x="65" y="26"/>
                  </a:lnTo>
                  <a:lnTo>
                    <a:pt x="91" y="11"/>
                  </a:lnTo>
                  <a:lnTo>
                    <a:pt x="119" y="3"/>
                  </a:lnTo>
                  <a:lnTo>
                    <a:pt x="149" y="0"/>
                  </a:lnTo>
                  <a:close/>
                </a:path>
              </a:pathLst>
            </a:custGeom>
            <a:grp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24" name="Freeform 1041"/>
            <p:cNvSpPr/>
            <p:nvPr/>
          </p:nvSpPr>
          <p:spPr bwMode="auto">
            <a:xfrm>
              <a:off x="9876" y="-1946"/>
              <a:ext cx="636" cy="817"/>
            </a:xfrm>
            <a:custGeom>
              <a:avLst/>
              <a:gdLst>
                <a:gd name="T0" fmla="*/ 150 w 2545"/>
                <a:gd name="T1" fmla="*/ 0 h 3271"/>
                <a:gd name="T2" fmla="*/ 2395 w 2545"/>
                <a:gd name="T3" fmla="*/ 0 h 3271"/>
                <a:gd name="T4" fmla="*/ 2425 w 2545"/>
                <a:gd name="T5" fmla="*/ 3 h 3271"/>
                <a:gd name="T6" fmla="*/ 2453 w 2545"/>
                <a:gd name="T7" fmla="*/ 11 h 3271"/>
                <a:gd name="T8" fmla="*/ 2479 w 2545"/>
                <a:gd name="T9" fmla="*/ 26 h 3271"/>
                <a:gd name="T10" fmla="*/ 2501 w 2545"/>
                <a:gd name="T11" fmla="*/ 43 h 3271"/>
                <a:gd name="T12" fmla="*/ 2520 w 2545"/>
                <a:gd name="T13" fmla="*/ 66 h 3271"/>
                <a:gd name="T14" fmla="*/ 2533 w 2545"/>
                <a:gd name="T15" fmla="*/ 90 h 3271"/>
                <a:gd name="T16" fmla="*/ 2542 w 2545"/>
                <a:gd name="T17" fmla="*/ 118 h 3271"/>
                <a:gd name="T18" fmla="*/ 2545 w 2545"/>
                <a:gd name="T19" fmla="*/ 148 h 3271"/>
                <a:gd name="T20" fmla="*/ 2545 w 2545"/>
                <a:gd name="T21" fmla="*/ 369 h 3271"/>
                <a:gd name="T22" fmla="*/ 2246 w 2545"/>
                <a:gd name="T23" fmla="*/ 885 h 3271"/>
                <a:gd name="T24" fmla="*/ 2246 w 2545"/>
                <a:gd name="T25" fmla="*/ 297 h 3271"/>
                <a:gd name="T26" fmla="*/ 300 w 2545"/>
                <a:gd name="T27" fmla="*/ 297 h 3271"/>
                <a:gd name="T28" fmla="*/ 300 w 2545"/>
                <a:gd name="T29" fmla="*/ 2973 h 3271"/>
                <a:gd name="T30" fmla="*/ 2246 w 2545"/>
                <a:gd name="T31" fmla="*/ 2973 h 3271"/>
                <a:gd name="T32" fmla="*/ 2246 w 2545"/>
                <a:gd name="T33" fmla="*/ 2603 h 3271"/>
                <a:gd name="T34" fmla="*/ 2403 w 2545"/>
                <a:gd name="T35" fmla="*/ 2500 h 3271"/>
                <a:gd name="T36" fmla="*/ 2430 w 2545"/>
                <a:gd name="T37" fmla="*/ 2478 h 3271"/>
                <a:gd name="T38" fmla="*/ 2454 w 2545"/>
                <a:gd name="T39" fmla="*/ 2453 h 3271"/>
                <a:gd name="T40" fmla="*/ 2474 w 2545"/>
                <a:gd name="T41" fmla="*/ 2425 h 3271"/>
                <a:gd name="T42" fmla="*/ 2545 w 2545"/>
                <a:gd name="T43" fmla="*/ 2302 h 3271"/>
                <a:gd name="T44" fmla="*/ 2545 w 2545"/>
                <a:gd name="T45" fmla="*/ 3122 h 3271"/>
                <a:gd name="T46" fmla="*/ 2542 w 2545"/>
                <a:gd name="T47" fmla="*/ 3151 h 3271"/>
                <a:gd name="T48" fmla="*/ 2533 w 2545"/>
                <a:gd name="T49" fmla="*/ 3179 h 3271"/>
                <a:gd name="T50" fmla="*/ 2520 w 2545"/>
                <a:gd name="T51" fmla="*/ 3205 h 3271"/>
                <a:gd name="T52" fmla="*/ 2501 w 2545"/>
                <a:gd name="T53" fmla="*/ 3226 h 3271"/>
                <a:gd name="T54" fmla="*/ 2479 w 2545"/>
                <a:gd name="T55" fmla="*/ 3245 h 3271"/>
                <a:gd name="T56" fmla="*/ 2453 w 2545"/>
                <a:gd name="T57" fmla="*/ 3258 h 3271"/>
                <a:gd name="T58" fmla="*/ 2425 w 2545"/>
                <a:gd name="T59" fmla="*/ 3268 h 3271"/>
                <a:gd name="T60" fmla="*/ 2395 w 2545"/>
                <a:gd name="T61" fmla="*/ 3271 h 3271"/>
                <a:gd name="T62" fmla="*/ 150 w 2545"/>
                <a:gd name="T63" fmla="*/ 3271 h 3271"/>
                <a:gd name="T64" fmla="*/ 120 w 2545"/>
                <a:gd name="T65" fmla="*/ 3268 h 3271"/>
                <a:gd name="T66" fmla="*/ 92 w 2545"/>
                <a:gd name="T67" fmla="*/ 3258 h 3271"/>
                <a:gd name="T68" fmla="*/ 66 w 2545"/>
                <a:gd name="T69" fmla="*/ 3245 h 3271"/>
                <a:gd name="T70" fmla="*/ 44 w 2545"/>
                <a:gd name="T71" fmla="*/ 3226 h 3271"/>
                <a:gd name="T72" fmla="*/ 26 w 2545"/>
                <a:gd name="T73" fmla="*/ 3205 h 3271"/>
                <a:gd name="T74" fmla="*/ 12 w 2545"/>
                <a:gd name="T75" fmla="*/ 3179 h 3271"/>
                <a:gd name="T76" fmla="*/ 3 w 2545"/>
                <a:gd name="T77" fmla="*/ 3151 h 3271"/>
                <a:gd name="T78" fmla="*/ 0 w 2545"/>
                <a:gd name="T79" fmla="*/ 3122 h 3271"/>
                <a:gd name="T80" fmla="*/ 0 w 2545"/>
                <a:gd name="T81" fmla="*/ 148 h 3271"/>
                <a:gd name="T82" fmla="*/ 3 w 2545"/>
                <a:gd name="T83" fmla="*/ 118 h 3271"/>
                <a:gd name="T84" fmla="*/ 12 w 2545"/>
                <a:gd name="T85" fmla="*/ 90 h 3271"/>
                <a:gd name="T86" fmla="*/ 26 w 2545"/>
                <a:gd name="T87" fmla="*/ 66 h 3271"/>
                <a:gd name="T88" fmla="*/ 44 w 2545"/>
                <a:gd name="T89" fmla="*/ 43 h 3271"/>
                <a:gd name="T90" fmla="*/ 66 w 2545"/>
                <a:gd name="T91" fmla="*/ 26 h 3271"/>
                <a:gd name="T92" fmla="*/ 92 w 2545"/>
                <a:gd name="T93" fmla="*/ 11 h 3271"/>
                <a:gd name="T94" fmla="*/ 120 w 2545"/>
                <a:gd name="T95" fmla="*/ 3 h 3271"/>
                <a:gd name="T96" fmla="*/ 150 w 2545"/>
                <a:gd name="T97" fmla="*/ 0 h 3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45" h="3271">
                  <a:moveTo>
                    <a:pt x="150" y="0"/>
                  </a:moveTo>
                  <a:lnTo>
                    <a:pt x="2395" y="0"/>
                  </a:lnTo>
                  <a:lnTo>
                    <a:pt x="2425" y="3"/>
                  </a:lnTo>
                  <a:lnTo>
                    <a:pt x="2453" y="11"/>
                  </a:lnTo>
                  <a:lnTo>
                    <a:pt x="2479" y="26"/>
                  </a:lnTo>
                  <a:lnTo>
                    <a:pt x="2501" y="43"/>
                  </a:lnTo>
                  <a:lnTo>
                    <a:pt x="2520" y="66"/>
                  </a:lnTo>
                  <a:lnTo>
                    <a:pt x="2533" y="90"/>
                  </a:lnTo>
                  <a:lnTo>
                    <a:pt x="2542" y="118"/>
                  </a:lnTo>
                  <a:lnTo>
                    <a:pt x="2545" y="148"/>
                  </a:lnTo>
                  <a:lnTo>
                    <a:pt x="2545" y="369"/>
                  </a:lnTo>
                  <a:lnTo>
                    <a:pt x="2246" y="885"/>
                  </a:lnTo>
                  <a:lnTo>
                    <a:pt x="2246" y="297"/>
                  </a:lnTo>
                  <a:lnTo>
                    <a:pt x="300" y="297"/>
                  </a:lnTo>
                  <a:lnTo>
                    <a:pt x="300" y="2973"/>
                  </a:lnTo>
                  <a:lnTo>
                    <a:pt x="2246" y="2973"/>
                  </a:lnTo>
                  <a:lnTo>
                    <a:pt x="2246" y="2603"/>
                  </a:lnTo>
                  <a:lnTo>
                    <a:pt x="2403" y="2500"/>
                  </a:lnTo>
                  <a:lnTo>
                    <a:pt x="2430" y="2478"/>
                  </a:lnTo>
                  <a:lnTo>
                    <a:pt x="2454" y="2453"/>
                  </a:lnTo>
                  <a:lnTo>
                    <a:pt x="2474" y="2425"/>
                  </a:lnTo>
                  <a:lnTo>
                    <a:pt x="2545" y="2302"/>
                  </a:lnTo>
                  <a:lnTo>
                    <a:pt x="2545" y="3122"/>
                  </a:lnTo>
                  <a:lnTo>
                    <a:pt x="2542" y="3151"/>
                  </a:lnTo>
                  <a:lnTo>
                    <a:pt x="2533" y="3179"/>
                  </a:lnTo>
                  <a:lnTo>
                    <a:pt x="2520" y="3205"/>
                  </a:lnTo>
                  <a:lnTo>
                    <a:pt x="2501" y="3226"/>
                  </a:lnTo>
                  <a:lnTo>
                    <a:pt x="2479" y="3245"/>
                  </a:lnTo>
                  <a:lnTo>
                    <a:pt x="2453" y="3258"/>
                  </a:lnTo>
                  <a:lnTo>
                    <a:pt x="2425" y="3268"/>
                  </a:lnTo>
                  <a:lnTo>
                    <a:pt x="2395" y="3271"/>
                  </a:lnTo>
                  <a:lnTo>
                    <a:pt x="150" y="3271"/>
                  </a:lnTo>
                  <a:lnTo>
                    <a:pt x="120" y="3268"/>
                  </a:lnTo>
                  <a:lnTo>
                    <a:pt x="92" y="3258"/>
                  </a:lnTo>
                  <a:lnTo>
                    <a:pt x="66" y="3245"/>
                  </a:lnTo>
                  <a:lnTo>
                    <a:pt x="44" y="3226"/>
                  </a:lnTo>
                  <a:lnTo>
                    <a:pt x="26" y="3205"/>
                  </a:lnTo>
                  <a:lnTo>
                    <a:pt x="12" y="3179"/>
                  </a:lnTo>
                  <a:lnTo>
                    <a:pt x="3" y="3151"/>
                  </a:lnTo>
                  <a:lnTo>
                    <a:pt x="0" y="3122"/>
                  </a:lnTo>
                  <a:lnTo>
                    <a:pt x="0" y="148"/>
                  </a:lnTo>
                  <a:lnTo>
                    <a:pt x="3" y="118"/>
                  </a:lnTo>
                  <a:lnTo>
                    <a:pt x="12" y="90"/>
                  </a:lnTo>
                  <a:lnTo>
                    <a:pt x="26" y="66"/>
                  </a:lnTo>
                  <a:lnTo>
                    <a:pt x="44" y="43"/>
                  </a:lnTo>
                  <a:lnTo>
                    <a:pt x="66" y="26"/>
                  </a:lnTo>
                  <a:lnTo>
                    <a:pt x="92" y="11"/>
                  </a:lnTo>
                  <a:lnTo>
                    <a:pt x="120" y="3"/>
                  </a:lnTo>
                  <a:lnTo>
                    <a:pt x="150" y="0"/>
                  </a:lnTo>
                  <a:close/>
                </a:path>
              </a:pathLst>
            </a:custGeom>
            <a:grpFill/>
            <a:ln w="0">
              <a:noFill/>
              <a:prstDash val="solid"/>
              <a:round/>
            </a:ln>
          </p:spPr>
          <p:txBody>
            <a:bodyPr vert="horz" wrap="square" lIns="91416" tIns="45708" rIns="91416" bIns="45708" numCol="1" anchor="t" anchorCtr="0" compatLnSpc="1"/>
            <a:lstStyle/>
            <a:p>
              <a:endParaRPr lang="en-US" sz="1800" dirty="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25" name="Freeform 1042"/>
            <p:cNvSpPr>
              <a:spLocks noEditPoints="1"/>
            </p:cNvSpPr>
            <p:nvPr/>
          </p:nvSpPr>
          <p:spPr bwMode="auto">
            <a:xfrm>
              <a:off x="10305" y="-1855"/>
              <a:ext cx="393" cy="586"/>
            </a:xfrm>
            <a:custGeom>
              <a:avLst/>
              <a:gdLst>
                <a:gd name="T0" fmla="*/ 130 w 1574"/>
                <a:gd name="T1" fmla="*/ 1973 h 2342"/>
                <a:gd name="T2" fmla="*/ 221 w 1574"/>
                <a:gd name="T3" fmla="*/ 2017 h 2342"/>
                <a:gd name="T4" fmla="*/ 305 w 1574"/>
                <a:gd name="T5" fmla="*/ 2073 h 2342"/>
                <a:gd name="T6" fmla="*/ 434 w 1574"/>
                <a:gd name="T7" fmla="*/ 1957 h 2342"/>
                <a:gd name="T8" fmla="*/ 385 w 1574"/>
                <a:gd name="T9" fmla="*/ 1912 h 2342"/>
                <a:gd name="T10" fmla="*/ 311 w 1574"/>
                <a:gd name="T11" fmla="*/ 1861 h 2342"/>
                <a:gd name="T12" fmla="*/ 242 w 1574"/>
                <a:gd name="T13" fmla="*/ 1827 h 2342"/>
                <a:gd name="T14" fmla="*/ 186 w 1574"/>
                <a:gd name="T15" fmla="*/ 1808 h 2342"/>
                <a:gd name="T16" fmla="*/ 140 w 1574"/>
                <a:gd name="T17" fmla="*/ 1799 h 2342"/>
                <a:gd name="T18" fmla="*/ 1106 w 1574"/>
                <a:gd name="T19" fmla="*/ 0 h 2342"/>
                <a:gd name="T20" fmla="*/ 1161 w 1574"/>
                <a:gd name="T21" fmla="*/ 7 h 2342"/>
                <a:gd name="T22" fmla="*/ 1227 w 1574"/>
                <a:gd name="T23" fmla="*/ 25 h 2342"/>
                <a:gd name="T24" fmla="*/ 1305 w 1574"/>
                <a:gd name="T25" fmla="*/ 56 h 2342"/>
                <a:gd name="T26" fmla="*/ 1391 w 1574"/>
                <a:gd name="T27" fmla="*/ 107 h 2342"/>
                <a:gd name="T28" fmla="*/ 1462 w 1574"/>
                <a:gd name="T29" fmla="*/ 161 h 2342"/>
                <a:gd name="T30" fmla="*/ 1512 w 1574"/>
                <a:gd name="T31" fmla="*/ 213 h 2342"/>
                <a:gd name="T32" fmla="*/ 1544 w 1574"/>
                <a:gd name="T33" fmla="*/ 258 h 2342"/>
                <a:gd name="T34" fmla="*/ 1562 w 1574"/>
                <a:gd name="T35" fmla="*/ 294 h 2342"/>
                <a:gd name="T36" fmla="*/ 1571 w 1574"/>
                <a:gd name="T37" fmla="*/ 316 h 2342"/>
                <a:gd name="T38" fmla="*/ 1574 w 1574"/>
                <a:gd name="T39" fmla="*/ 340 h 2342"/>
                <a:gd name="T40" fmla="*/ 1563 w 1574"/>
                <a:gd name="T41" fmla="*/ 375 h 2342"/>
                <a:gd name="T42" fmla="*/ 618 w 1574"/>
                <a:gd name="T43" fmla="*/ 1998 h 2342"/>
                <a:gd name="T44" fmla="*/ 115 w 1574"/>
                <a:gd name="T45" fmla="*/ 2330 h 2342"/>
                <a:gd name="T46" fmla="*/ 77 w 1574"/>
                <a:gd name="T47" fmla="*/ 2342 h 2342"/>
                <a:gd name="T48" fmla="*/ 36 w 1574"/>
                <a:gd name="T49" fmla="*/ 2332 h 2342"/>
                <a:gd name="T50" fmla="*/ 13 w 1574"/>
                <a:gd name="T51" fmla="*/ 2311 h 2342"/>
                <a:gd name="T52" fmla="*/ 0 w 1574"/>
                <a:gd name="T53" fmla="*/ 2280 h 2342"/>
                <a:gd name="T54" fmla="*/ 34 w 1574"/>
                <a:gd name="T55" fmla="*/ 1683 h 2342"/>
                <a:gd name="T56" fmla="*/ 45 w 1574"/>
                <a:gd name="T57" fmla="*/ 1651 h 2342"/>
                <a:gd name="T58" fmla="*/ 991 w 1574"/>
                <a:gd name="T59" fmla="*/ 27 h 2342"/>
                <a:gd name="T60" fmla="*/ 1023 w 1574"/>
                <a:gd name="T61" fmla="*/ 7 h 2342"/>
                <a:gd name="T62" fmla="*/ 1036 w 1574"/>
                <a:gd name="T63" fmla="*/ 4 h 2342"/>
                <a:gd name="T64" fmla="*/ 1064 w 1574"/>
                <a:gd name="T65" fmla="*/ 0 h 23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574" h="2342">
                  <a:moveTo>
                    <a:pt x="140" y="1799"/>
                  </a:moveTo>
                  <a:lnTo>
                    <a:pt x="130" y="1973"/>
                  </a:lnTo>
                  <a:lnTo>
                    <a:pt x="175" y="1993"/>
                  </a:lnTo>
                  <a:lnTo>
                    <a:pt x="221" y="2017"/>
                  </a:lnTo>
                  <a:lnTo>
                    <a:pt x="264" y="2043"/>
                  </a:lnTo>
                  <a:lnTo>
                    <a:pt x="305" y="2073"/>
                  </a:lnTo>
                  <a:lnTo>
                    <a:pt x="451" y="1976"/>
                  </a:lnTo>
                  <a:lnTo>
                    <a:pt x="434" y="1957"/>
                  </a:lnTo>
                  <a:lnTo>
                    <a:pt x="412" y="1935"/>
                  </a:lnTo>
                  <a:lnTo>
                    <a:pt x="385" y="1912"/>
                  </a:lnTo>
                  <a:lnTo>
                    <a:pt x="351" y="1887"/>
                  </a:lnTo>
                  <a:lnTo>
                    <a:pt x="311" y="1861"/>
                  </a:lnTo>
                  <a:lnTo>
                    <a:pt x="276" y="1843"/>
                  </a:lnTo>
                  <a:lnTo>
                    <a:pt x="242" y="1827"/>
                  </a:lnTo>
                  <a:lnTo>
                    <a:pt x="212" y="1816"/>
                  </a:lnTo>
                  <a:lnTo>
                    <a:pt x="186" y="1808"/>
                  </a:lnTo>
                  <a:lnTo>
                    <a:pt x="162" y="1803"/>
                  </a:lnTo>
                  <a:lnTo>
                    <a:pt x="140" y="1799"/>
                  </a:lnTo>
                  <a:close/>
                  <a:moveTo>
                    <a:pt x="1083" y="0"/>
                  </a:moveTo>
                  <a:lnTo>
                    <a:pt x="1106" y="0"/>
                  </a:lnTo>
                  <a:lnTo>
                    <a:pt x="1132" y="2"/>
                  </a:lnTo>
                  <a:lnTo>
                    <a:pt x="1161" y="7"/>
                  </a:lnTo>
                  <a:lnTo>
                    <a:pt x="1192" y="14"/>
                  </a:lnTo>
                  <a:lnTo>
                    <a:pt x="1227" y="25"/>
                  </a:lnTo>
                  <a:lnTo>
                    <a:pt x="1264" y="39"/>
                  </a:lnTo>
                  <a:lnTo>
                    <a:pt x="1305" y="56"/>
                  </a:lnTo>
                  <a:lnTo>
                    <a:pt x="1347" y="80"/>
                  </a:lnTo>
                  <a:lnTo>
                    <a:pt x="1391" y="107"/>
                  </a:lnTo>
                  <a:lnTo>
                    <a:pt x="1430" y="135"/>
                  </a:lnTo>
                  <a:lnTo>
                    <a:pt x="1462" y="161"/>
                  </a:lnTo>
                  <a:lnTo>
                    <a:pt x="1489" y="188"/>
                  </a:lnTo>
                  <a:lnTo>
                    <a:pt x="1512" y="213"/>
                  </a:lnTo>
                  <a:lnTo>
                    <a:pt x="1529" y="236"/>
                  </a:lnTo>
                  <a:lnTo>
                    <a:pt x="1544" y="258"/>
                  </a:lnTo>
                  <a:lnTo>
                    <a:pt x="1554" y="277"/>
                  </a:lnTo>
                  <a:lnTo>
                    <a:pt x="1562" y="294"/>
                  </a:lnTo>
                  <a:lnTo>
                    <a:pt x="1567" y="307"/>
                  </a:lnTo>
                  <a:lnTo>
                    <a:pt x="1571" y="316"/>
                  </a:lnTo>
                  <a:lnTo>
                    <a:pt x="1572" y="322"/>
                  </a:lnTo>
                  <a:lnTo>
                    <a:pt x="1574" y="340"/>
                  </a:lnTo>
                  <a:lnTo>
                    <a:pt x="1571" y="359"/>
                  </a:lnTo>
                  <a:lnTo>
                    <a:pt x="1563" y="375"/>
                  </a:lnTo>
                  <a:lnTo>
                    <a:pt x="628" y="1985"/>
                  </a:lnTo>
                  <a:lnTo>
                    <a:pt x="618" y="1998"/>
                  </a:lnTo>
                  <a:lnTo>
                    <a:pt x="605" y="2009"/>
                  </a:lnTo>
                  <a:lnTo>
                    <a:pt x="115" y="2330"/>
                  </a:lnTo>
                  <a:lnTo>
                    <a:pt x="97" y="2339"/>
                  </a:lnTo>
                  <a:lnTo>
                    <a:pt x="77" y="2342"/>
                  </a:lnTo>
                  <a:lnTo>
                    <a:pt x="56" y="2340"/>
                  </a:lnTo>
                  <a:lnTo>
                    <a:pt x="36" y="2332"/>
                  </a:lnTo>
                  <a:lnTo>
                    <a:pt x="23" y="2323"/>
                  </a:lnTo>
                  <a:lnTo>
                    <a:pt x="13" y="2311"/>
                  </a:lnTo>
                  <a:lnTo>
                    <a:pt x="5" y="2296"/>
                  </a:lnTo>
                  <a:lnTo>
                    <a:pt x="0" y="2280"/>
                  </a:lnTo>
                  <a:lnTo>
                    <a:pt x="0" y="2263"/>
                  </a:lnTo>
                  <a:lnTo>
                    <a:pt x="34" y="1683"/>
                  </a:lnTo>
                  <a:lnTo>
                    <a:pt x="38" y="1666"/>
                  </a:lnTo>
                  <a:lnTo>
                    <a:pt x="45" y="1651"/>
                  </a:lnTo>
                  <a:lnTo>
                    <a:pt x="981" y="41"/>
                  </a:lnTo>
                  <a:lnTo>
                    <a:pt x="991" y="27"/>
                  </a:lnTo>
                  <a:lnTo>
                    <a:pt x="1005" y="15"/>
                  </a:lnTo>
                  <a:lnTo>
                    <a:pt x="1023" y="7"/>
                  </a:lnTo>
                  <a:lnTo>
                    <a:pt x="1027" y="6"/>
                  </a:lnTo>
                  <a:lnTo>
                    <a:pt x="1036" y="4"/>
                  </a:lnTo>
                  <a:lnTo>
                    <a:pt x="1049" y="2"/>
                  </a:lnTo>
                  <a:lnTo>
                    <a:pt x="1064" y="0"/>
                  </a:lnTo>
                  <a:lnTo>
                    <a:pt x="1083" y="0"/>
                  </a:lnTo>
                  <a:close/>
                </a:path>
              </a:pathLst>
            </a:custGeom>
            <a:grp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26" name="Freeform 1043"/>
            <p:cNvSpPr/>
            <p:nvPr/>
          </p:nvSpPr>
          <p:spPr bwMode="auto">
            <a:xfrm>
              <a:off x="9995" y="-1385"/>
              <a:ext cx="286" cy="146"/>
            </a:xfrm>
            <a:custGeom>
              <a:avLst/>
              <a:gdLst>
                <a:gd name="T0" fmla="*/ 551 w 1143"/>
                <a:gd name="T1" fmla="*/ 5 h 585"/>
                <a:gd name="T2" fmla="*/ 577 w 1143"/>
                <a:gd name="T3" fmla="*/ 28 h 585"/>
                <a:gd name="T4" fmla="*/ 585 w 1143"/>
                <a:gd name="T5" fmla="*/ 110 h 585"/>
                <a:gd name="T6" fmla="*/ 554 w 1143"/>
                <a:gd name="T7" fmla="*/ 197 h 585"/>
                <a:gd name="T8" fmla="*/ 563 w 1143"/>
                <a:gd name="T9" fmla="*/ 239 h 585"/>
                <a:gd name="T10" fmla="*/ 581 w 1143"/>
                <a:gd name="T11" fmla="*/ 267 h 585"/>
                <a:gd name="T12" fmla="*/ 631 w 1143"/>
                <a:gd name="T13" fmla="*/ 275 h 585"/>
                <a:gd name="T14" fmla="*/ 674 w 1143"/>
                <a:gd name="T15" fmla="*/ 319 h 585"/>
                <a:gd name="T16" fmla="*/ 685 w 1143"/>
                <a:gd name="T17" fmla="*/ 353 h 585"/>
                <a:gd name="T18" fmla="*/ 838 w 1143"/>
                <a:gd name="T19" fmla="*/ 347 h 585"/>
                <a:gd name="T20" fmla="*/ 986 w 1143"/>
                <a:gd name="T21" fmla="*/ 362 h 585"/>
                <a:gd name="T22" fmla="*/ 1106 w 1143"/>
                <a:gd name="T23" fmla="*/ 369 h 585"/>
                <a:gd name="T24" fmla="*/ 1137 w 1143"/>
                <a:gd name="T25" fmla="*/ 396 h 585"/>
                <a:gd name="T26" fmla="*/ 1142 w 1143"/>
                <a:gd name="T27" fmla="*/ 436 h 585"/>
                <a:gd name="T28" fmla="*/ 1119 w 1143"/>
                <a:gd name="T29" fmla="*/ 470 h 585"/>
                <a:gd name="T30" fmla="*/ 1055 w 1143"/>
                <a:gd name="T31" fmla="*/ 477 h 585"/>
                <a:gd name="T32" fmla="*/ 946 w 1143"/>
                <a:gd name="T33" fmla="*/ 461 h 585"/>
                <a:gd name="T34" fmla="*/ 834 w 1143"/>
                <a:gd name="T35" fmla="*/ 447 h 585"/>
                <a:gd name="T36" fmla="*/ 730 w 1143"/>
                <a:gd name="T37" fmla="*/ 456 h 585"/>
                <a:gd name="T38" fmla="*/ 672 w 1143"/>
                <a:gd name="T39" fmla="*/ 481 h 585"/>
                <a:gd name="T40" fmla="*/ 630 w 1143"/>
                <a:gd name="T41" fmla="*/ 486 h 585"/>
                <a:gd name="T42" fmla="*/ 596 w 1143"/>
                <a:gd name="T43" fmla="*/ 472 h 585"/>
                <a:gd name="T44" fmla="*/ 571 w 1143"/>
                <a:gd name="T45" fmla="*/ 449 h 585"/>
                <a:gd name="T46" fmla="*/ 565 w 1143"/>
                <a:gd name="T47" fmla="*/ 403 h 585"/>
                <a:gd name="T48" fmla="*/ 531 w 1143"/>
                <a:gd name="T49" fmla="*/ 452 h 585"/>
                <a:gd name="T50" fmla="*/ 490 w 1143"/>
                <a:gd name="T51" fmla="*/ 465 h 585"/>
                <a:gd name="T52" fmla="*/ 450 w 1143"/>
                <a:gd name="T53" fmla="*/ 451 h 585"/>
                <a:gd name="T54" fmla="*/ 435 w 1143"/>
                <a:gd name="T55" fmla="*/ 414 h 585"/>
                <a:gd name="T56" fmla="*/ 445 w 1143"/>
                <a:gd name="T57" fmla="*/ 385 h 585"/>
                <a:gd name="T58" fmla="*/ 454 w 1143"/>
                <a:gd name="T59" fmla="*/ 365 h 585"/>
                <a:gd name="T60" fmla="*/ 417 w 1143"/>
                <a:gd name="T61" fmla="*/ 400 h 585"/>
                <a:gd name="T62" fmla="*/ 375 w 1143"/>
                <a:gd name="T63" fmla="*/ 423 h 585"/>
                <a:gd name="T64" fmla="*/ 331 w 1143"/>
                <a:gd name="T65" fmla="*/ 412 h 585"/>
                <a:gd name="T66" fmla="*/ 311 w 1143"/>
                <a:gd name="T67" fmla="*/ 375 h 585"/>
                <a:gd name="T68" fmla="*/ 360 w 1143"/>
                <a:gd name="T69" fmla="*/ 285 h 585"/>
                <a:gd name="T70" fmla="*/ 250 w 1143"/>
                <a:gd name="T71" fmla="*/ 388 h 585"/>
                <a:gd name="T72" fmla="*/ 95 w 1143"/>
                <a:gd name="T73" fmla="*/ 574 h 585"/>
                <a:gd name="T74" fmla="*/ 49 w 1143"/>
                <a:gd name="T75" fmla="*/ 584 h 585"/>
                <a:gd name="T76" fmla="*/ 9 w 1143"/>
                <a:gd name="T77" fmla="*/ 562 h 585"/>
                <a:gd name="T78" fmla="*/ 2 w 1143"/>
                <a:gd name="T79" fmla="*/ 521 h 585"/>
                <a:gd name="T80" fmla="*/ 137 w 1143"/>
                <a:gd name="T81" fmla="*/ 347 h 585"/>
                <a:gd name="T82" fmla="*/ 341 w 1143"/>
                <a:gd name="T83" fmla="*/ 122 h 585"/>
                <a:gd name="T84" fmla="*/ 395 w 1143"/>
                <a:gd name="T85" fmla="*/ 70 h 585"/>
                <a:gd name="T86" fmla="*/ 458 w 1143"/>
                <a:gd name="T87" fmla="*/ 20 h 585"/>
                <a:gd name="T88" fmla="*/ 528 w 1143"/>
                <a:gd name="T89" fmla="*/ 0 h 5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143" h="585">
                  <a:moveTo>
                    <a:pt x="528" y="0"/>
                  </a:moveTo>
                  <a:lnTo>
                    <a:pt x="539" y="2"/>
                  </a:lnTo>
                  <a:lnTo>
                    <a:pt x="551" y="5"/>
                  </a:lnTo>
                  <a:lnTo>
                    <a:pt x="561" y="10"/>
                  </a:lnTo>
                  <a:lnTo>
                    <a:pt x="571" y="18"/>
                  </a:lnTo>
                  <a:lnTo>
                    <a:pt x="577" y="28"/>
                  </a:lnTo>
                  <a:lnTo>
                    <a:pt x="585" y="53"/>
                  </a:lnTo>
                  <a:lnTo>
                    <a:pt x="587" y="81"/>
                  </a:lnTo>
                  <a:lnTo>
                    <a:pt x="585" y="110"/>
                  </a:lnTo>
                  <a:lnTo>
                    <a:pt x="578" y="139"/>
                  </a:lnTo>
                  <a:lnTo>
                    <a:pt x="567" y="168"/>
                  </a:lnTo>
                  <a:lnTo>
                    <a:pt x="554" y="197"/>
                  </a:lnTo>
                  <a:lnTo>
                    <a:pt x="537" y="227"/>
                  </a:lnTo>
                  <a:lnTo>
                    <a:pt x="551" y="232"/>
                  </a:lnTo>
                  <a:lnTo>
                    <a:pt x="563" y="239"/>
                  </a:lnTo>
                  <a:lnTo>
                    <a:pt x="573" y="252"/>
                  </a:lnTo>
                  <a:lnTo>
                    <a:pt x="577" y="260"/>
                  </a:lnTo>
                  <a:lnTo>
                    <a:pt x="581" y="267"/>
                  </a:lnTo>
                  <a:lnTo>
                    <a:pt x="597" y="266"/>
                  </a:lnTo>
                  <a:lnTo>
                    <a:pt x="614" y="269"/>
                  </a:lnTo>
                  <a:lnTo>
                    <a:pt x="631" y="275"/>
                  </a:lnTo>
                  <a:lnTo>
                    <a:pt x="646" y="286"/>
                  </a:lnTo>
                  <a:lnTo>
                    <a:pt x="661" y="300"/>
                  </a:lnTo>
                  <a:lnTo>
                    <a:pt x="674" y="319"/>
                  </a:lnTo>
                  <a:lnTo>
                    <a:pt x="681" y="334"/>
                  </a:lnTo>
                  <a:lnTo>
                    <a:pt x="684" y="345"/>
                  </a:lnTo>
                  <a:lnTo>
                    <a:pt x="685" y="353"/>
                  </a:lnTo>
                  <a:lnTo>
                    <a:pt x="738" y="347"/>
                  </a:lnTo>
                  <a:lnTo>
                    <a:pt x="789" y="346"/>
                  </a:lnTo>
                  <a:lnTo>
                    <a:pt x="838" y="347"/>
                  </a:lnTo>
                  <a:lnTo>
                    <a:pt x="887" y="351"/>
                  </a:lnTo>
                  <a:lnTo>
                    <a:pt x="936" y="356"/>
                  </a:lnTo>
                  <a:lnTo>
                    <a:pt x="986" y="362"/>
                  </a:lnTo>
                  <a:lnTo>
                    <a:pt x="1036" y="365"/>
                  </a:lnTo>
                  <a:lnTo>
                    <a:pt x="1089" y="367"/>
                  </a:lnTo>
                  <a:lnTo>
                    <a:pt x="1106" y="369"/>
                  </a:lnTo>
                  <a:lnTo>
                    <a:pt x="1119" y="375"/>
                  </a:lnTo>
                  <a:lnTo>
                    <a:pt x="1130" y="384"/>
                  </a:lnTo>
                  <a:lnTo>
                    <a:pt x="1137" y="396"/>
                  </a:lnTo>
                  <a:lnTo>
                    <a:pt x="1142" y="408"/>
                  </a:lnTo>
                  <a:lnTo>
                    <a:pt x="1143" y="422"/>
                  </a:lnTo>
                  <a:lnTo>
                    <a:pt x="1142" y="436"/>
                  </a:lnTo>
                  <a:lnTo>
                    <a:pt x="1137" y="449"/>
                  </a:lnTo>
                  <a:lnTo>
                    <a:pt x="1130" y="460"/>
                  </a:lnTo>
                  <a:lnTo>
                    <a:pt x="1119" y="470"/>
                  </a:lnTo>
                  <a:lnTo>
                    <a:pt x="1106" y="476"/>
                  </a:lnTo>
                  <a:lnTo>
                    <a:pt x="1089" y="478"/>
                  </a:lnTo>
                  <a:lnTo>
                    <a:pt x="1055" y="477"/>
                  </a:lnTo>
                  <a:lnTo>
                    <a:pt x="1020" y="473"/>
                  </a:lnTo>
                  <a:lnTo>
                    <a:pt x="983" y="467"/>
                  </a:lnTo>
                  <a:lnTo>
                    <a:pt x="946" y="461"/>
                  </a:lnTo>
                  <a:lnTo>
                    <a:pt x="909" y="455"/>
                  </a:lnTo>
                  <a:lnTo>
                    <a:pt x="872" y="450"/>
                  </a:lnTo>
                  <a:lnTo>
                    <a:pt x="834" y="447"/>
                  </a:lnTo>
                  <a:lnTo>
                    <a:pt x="798" y="446"/>
                  </a:lnTo>
                  <a:lnTo>
                    <a:pt x="763" y="449"/>
                  </a:lnTo>
                  <a:lnTo>
                    <a:pt x="730" y="456"/>
                  </a:lnTo>
                  <a:lnTo>
                    <a:pt x="698" y="469"/>
                  </a:lnTo>
                  <a:lnTo>
                    <a:pt x="685" y="475"/>
                  </a:lnTo>
                  <a:lnTo>
                    <a:pt x="672" y="481"/>
                  </a:lnTo>
                  <a:lnTo>
                    <a:pt x="657" y="486"/>
                  </a:lnTo>
                  <a:lnTo>
                    <a:pt x="644" y="488"/>
                  </a:lnTo>
                  <a:lnTo>
                    <a:pt x="630" y="486"/>
                  </a:lnTo>
                  <a:lnTo>
                    <a:pt x="619" y="482"/>
                  </a:lnTo>
                  <a:lnTo>
                    <a:pt x="608" y="477"/>
                  </a:lnTo>
                  <a:lnTo>
                    <a:pt x="596" y="472"/>
                  </a:lnTo>
                  <a:lnTo>
                    <a:pt x="586" y="465"/>
                  </a:lnTo>
                  <a:lnTo>
                    <a:pt x="578" y="458"/>
                  </a:lnTo>
                  <a:lnTo>
                    <a:pt x="571" y="449"/>
                  </a:lnTo>
                  <a:lnTo>
                    <a:pt x="566" y="437"/>
                  </a:lnTo>
                  <a:lnTo>
                    <a:pt x="565" y="418"/>
                  </a:lnTo>
                  <a:lnTo>
                    <a:pt x="565" y="403"/>
                  </a:lnTo>
                  <a:lnTo>
                    <a:pt x="554" y="422"/>
                  </a:lnTo>
                  <a:lnTo>
                    <a:pt x="542" y="441"/>
                  </a:lnTo>
                  <a:lnTo>
                    <a:pt x="531" y="452"/>
                  </a:lnTo>
                  <a:lnTo>
                    <a:pt x="519" y="460"/>
                  </a:lnTo>
                  <a:lnTo>
                    <a:pt x="504" y="464"/>
                  </a:lnTo>
                  <a:lnTo>
                    <a:pt x="490" y="465"/>
                  </a:lnTo>
                  <a:lnTo>
                    <a:pt x="475" y="463"/>
                  </a:lnTo>
                  <a:lnTo>
                    <a:pt x="462" y="458"/>
                  </a:lnTo>
                  <a:lnTo>
                    <a:pt x="450" y="451"/>
                  </a:lnTo>
                  <a:lnTo>
                    <a:pt x="441" y="441"/>
                  </a:lnTo>
                  <a:lnTo>
                    <a:pt x="436" y="428"/>
                  </a:lnTo>
                  <a:lnTo>
                    <a:pt x="435" y="414"/>
                  </a:lnTo>
                  <a:lnTo>
                    <a:pt x="439" y="398"/>
                  </a:lnTo>
                  <a:lnTo>
                    <a:pt x="442" y="391"/>
                  </a:lnTo>
                  <a:lnTo>
                    <a:pt x="445" y="385"/>
                  </a:lnTo>
                  <a:lnTo>
                    <a:pt x="445" y="385"/>
                  </a:lnTo>
                  <a:lnTo>
                    <a:pt x="444" y="385"/>
                  </a:lnTo>
                  <a:lnTo>
                    <a:pt x="454" y="365"/>
                  </a:lnTo>
                  <a:lnTo>
                    <a:pt x="440" y="374"/>
                  </a:lnTo>
                  <a:lnTo>
                    <a:pt x="428" y="385"/>
                  </a:lnTo>
                  <a:lnTo>
                    <a:pt x="417" y="400"/>
                  </a:lnTo>
                  <a:lnTo>
                    <a:pt x="405" y="412"/>
                  </a:lnTo>
                  <a:lnTo>
                    <a:pt x="390" y="420"/>
                  </a:lnTo>
                  <a:lnTo>
                    <a:pt x="375" y="423"/>
                  </a:lnTo>
                  <a:lnTo>
                    <a:pt x="359" y="423"/>
                  </a:lnTo>
                  <a:lnTo>
                    <a:pt x="345" y="419"/>
                  </a:lnTo>
                  <a:lnTo>
                    <a:pt x="331" y="412"/>
                  </a:lnTo>
                  <a:lnTo>
                    <a:pt x="321" y="402"/>
                  </a:lnTo>
                  <a:lnTo>
                    <a:pt x="314" y="389"/>
                  </a:lnTo>
                  <a:lnTo>
                    <a:pt x="311" y="375"/>
                  </a:lnTo>
                  <a:lnTo>
                    <a:pt x="313" y="360"/>
                  </a:lnTo>
                  <a:lnTo>
                    <a:pt x="320" y="343"/>
                  </a:lnTo>
                  <a:lnTo>
                    <a:pt x="360" y="285"/>
                  </a:lnTo>
                  <a:lnTo>
                    <a:pt x="400" y="224"/>
                  </a:lnTo>
                  <a:lnTo>
                    <a:pt x="323" y="305"/>
                  </a:lnTo>
                  <a:lnTo>
                    <a:pt x="250" y="388"/>
                  </a:lnTo>
                  <a:lnTo>
                    <a:pt x="177" y="475"/>
                  </a:lnTo>
                  <a:lnTo>
                    <a:pt x="108" y="562"/>
                  </a:lnTo>
                  <a:lnTo>
                    <a:pt x="95" y="574"/>
                  </a:lnTo>
                  <a:lnTo>
                    <a:pt x="80" y="582"/>
                  </a:lnTo>
                  <a:lnTo>
                    <a:pt x="64" y="585"/>
                  </a:lnTo>
                  <a:lnTo>
                    <a:pt x="49" y="584"/>
                  </a:lnTo>
                  <a:lnTo>
                    <a:pt x="33" y="580"/>
                  </a:lnTo>
                  <a:lnTo>
                    <a:pt x="21" y="572"/>
                  </a:lnTo>
                  <a:lnTo>
                    <a:pt x="9" y="562"/>
                  </a:lnTo>
                  <a:lnTo>
                    <a:pt x="2" y="550"/>
                  </a:lnTo>
                  <a:lnTo>
                    <a:pt x="0" y="535"/>
                  </a:lnTo>
                  <a:lnTo>
                    <a:pt x="2" y="521"/>
                  </a:lnTo>
                  <a:lnTo>
                    <a:pt x="12" y="506"/>
                  </a:lnTo>
                  <a:lnTo>
                    <a:pt x="74" y="426"/>
                  </a:lnTo>
                  <a:lnTo>
                    <a:pt x="137" y="347"/>
                  </a:lnTo>
                  <a:lnTo>
                    <a:pt x="202" y="270"/>
                  </a:lnTo>
                  <a:lnTo>
                    <a:pt x="270" y="194"/>
                  </a:lnTo>
                  <a:lnTo>
                    <a:pt x="341" y="122"/>
                  </a:lnTo>
                  <a:lnTo>
                    <a:pt x="357" y="106"/>
                  </a:lnTo>
                  <a:lnTo>
                    <a:pt x="376" y="88"/>
                  </a:lnTo>
                  <a:lnTo>
                    <a:pt x="395" y="70"/>
                  </a:lnTo>
                  <a:lnTo>
                    <a:pt x="414" y="51"/>
                  </a:lnTo>
                  <a:lnTo>
                    <a:pt x="435" y="35"/>
                  </a:lnTo>
                  <a:lnTo>
                    <a:pt x="458" y="20"/>
                  </a:lnTo>
                  <a:lnTo>
                    <a:pt x="480" y="9"/>
                  </a:lnTo>
                  <a:lnTo>
                    <a:pt x="504" y="2"/>
                  </a:lnTo>
                  <a:lnTo>
                    <a:pt x="528" y="0"/>
                  </a:lnTo>
                  <a:close/>
                </a:path>
              </a:pathLst>
            </a:custGeom>
            <a:grp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grpSp>
      <p:sp>
        <p:nvSpPr>
          <p:cNvPr id="28" name="Freeform 1171"/>
          <p:cNvSpPr/>
          <p:nvPr/>
        </p:nvSpPr>
        <p:spPr bwMode="auto">
          <a:xfrm>
            <a:off x="4465755" y="3796166"/>
            <a:ext cx="641685" cy="481209"/>
          </a:xfrm>
          <a:custGeom>
            <a:avLst/>
            <a:gdLst>
              <a:gd name="T0" fmla="*/ 6189 w 6231"/>
              <a:gd name="T1" fmla="*/ 0 h 4673"/>
              <a:gd name="T2" fmla="*/ 6206 w 6231"/>
              <a:gd name="T3" fmla="*/ 6 h 4673"/>
              <a:gd name="T4" fmla="*/ 6219 w 6231"/>
              <a:gd name="T5" fmla="*/ 17 h 4673"/>
              <a:gd name="T6" fmla="*/ 6229 w 6231"/>
              <a:gd name="T7" fmla="*/ 34 h 4673"/>
              <a:gd name="T8" fmla="*/ 6231 w 6231"/>
              <a:gd name="T9" fmla="*/ 53 h 4673"/>
              <a:gd name="T10" fmla="*/ 6223 w 6231"/>
              <a:gd name="T11" fmla="*/ 72 h 4673"/>
              <a:gd name="T12" fmla="*/ 3477 w 6231"/>
              <a:gd name="T13" fmla="*/ 4603 h 4673"/>
              <a:gd name="T14" fmla="*/ 3455 w 6231"/>
              <a:gd name="T15" fmla="*/ 4631 h 4673"/>
              <a:gd name="T16" fmla="*/ 3428 w 6231"/>
              <a:gd name="T17" fmla="*/ 4652 h 4673"/>
              <a:gd name="T18" fmla="*/ 3398 w 6231"/>
              <a:gd name="T19" fmla="*/ 4665 h 4673"/>
              <a:gd name="T20" fmla="*/ 3366 w 6231"/>
              <a:gd name="T21" fmla="*/ 4673 h 4673"/>
              <a:gd name="T22" fmla="*/ 3332 w 6231"/>
              <a:gd name="T23" fmla="*/ 4673 h 4673"/>
              <a:gd name="T24" fmla="*/ 3300 w 6231"/>
              <a:gd name="T25" fmla="*/ 4664 h 4673"/>
              <a:gd name="T26" fmla="*/ 3269 w 6231"/>
              <a:gd name="T27" fmla="*/ 4648 h 4673"/>
              <a:gd name="T28" fmla="*/ 2513 w 6231"/>
              <a:gd name="T29" fmla="*/ 4132 h 4673"/>
              <a:gd name="T30" fmla="*/ 1745 w 6231"/>
              <a:gd name="T31" fmla="*/ 4641 h 4673"/>
              <a:gd name="T32" fmla="*/ 1717 w 6231"/>
              <a:gd name="T33" fmla="*/ 4654 h 4673"/>
              <a:gd name="T34" fmla="*/ 1690 w 6231"/>
              <a:gd name="T35" fmla="*/ 4656 h 4673"/>
              <a:gd name="T36" fmla="*/ 1664 w 6231"/>
              <a:gd name="T37" fmla="*/ 4650 h 4673"/>
              <a:gd name="T38" fmla="*/ 1639 w 6231"/>
              <a:gd name="T39" fmla="*/ 4639 h 4673"/>
              <a:gd name="T40" fmla="*/ 1621 w 6231"/>
              <a:gd name="T41" fmla="*/ 4618 h 4673"/>
              <a:gd name="T42" fmla="*/ 1609 w 6231"/>
              <a:gd name="T43" fmla="*/ 4595 h 4673"/>
              <a:gd name="T44" fmla="*/ 1603 w 6231"/>
              <a:gd name="T45" fmla="*/ 4565 h 4673"/>
              <a:gd name="T46" fmla="*/ 1603 w 6231"/>
              <a:gd name="T47" fmla="*/ 3511 h 4673"/>
              <a:gd name="T48" fmla="*/ 5090 w 6231"/>
              <a:gd name="T49" fmla="*/ 905 h 4673"/>
              <a:gd name="T50" fmla="*/ 972 w 6231"/>
              <a:gd name="T51" fmla="*/ 3077 h 4673"/>
              <a:gd name="T52" fmla="*/ 64 w 6231"/>
              <a:gd name="T53" fmla="*/ 2459 h 4673"/>
              <a:gd name="T54" fmla="*/ 36 w 6231"/>
              <a:gd name="T55" fmla="*/ 2434 h 4673"/>
              <a:gd name="T56" fmla="*/ 15 w 6231"/>
              <a:gd name="T57" fmla="*/ 2404 h 4673"/>
              <a:gd name="T58" fmla="*/ 4 w 6231"/>
              <a:gd name="T59" fmla="*/ 2370 h 4673"/>
              <a:gd name="T60" fmla="*/ 0 w 6231"/>
              <a:gd name="T61" fmla="*/ 2335 h 4673"/>
              <a:gd name="T62" fmla="*/ 0 w 6231"/>
              <a:gd name="T63" fmla="*/ 2335 h 4673"/>
              <a:gd name="T64" fmla="*/ 4 w 6231"/>
              <a:gd name="T65" fmla="*/ 2301 h 4673"/>
              <a:gd name="T66" fmla="*/ 17 w 6231"/>
              <a:gd name="T67" fmla="*/ 2269 h 4673"/>
              <a:gd name="T68" fmla="*/ 36 w 6231"/>
              <a:gd name="T69" fmla="*/ 2241 h 4673"/>
              <a:gd name="T70" fmla="*/ 62 w 6231"/>
              <a:gd name="T71" fmla="*/ 2216 h 4673"/>
              <a:gd name="T72" fmla="*/ 96 w 6231"/>
              <a:gd name="T73" fmla="*/ 2199 h 4673"/>
              <a:gd name="T74" fmla="*/ 6168 w 6231"/>
              <a:gd name="T75" fmla="*/ 4 h 4673"/>
              <a:gd name="T76" fmla="*/ 6189 w 6231"/>
              <a:gd name="T77" fmla="*/ 0 h 46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6231" h="4673">
                <a:moveTo>
                  <a:pt x="6189" y="0"/>
                </a:moveTo>
                <a:lnTo>
                  <a:pt x="6206" y="6"/>
                </a:lnTo>
                <a:lnTo>
                  <a:pt x="6219" y="17"/>
                </a:lnTo>
                <a:lnTo>
                  <a:pt x="6229" y="34"/>
                </a:lnTo>
                <a:lnTo>
                  <a:pt x="6231" y="53"/>
                </a:lnTo>
                <a:lnTo>
                  <a:pt x="6223" y="72"/>
                </a:lnTo>
                <a:lnTo>
                  <a:pt x="3477" y="4603"/>
                </a:lnTo>
                <a:lnTo>
                  <a:pt x="3455" y="4631"/>
                </a:lnTo>
                <a:lnTo>
                  <a:pt x="3428" y="4652"/>
                </a:lnTo>
                <a:lnTo>
                  <a:pt x="3398" y="4665"/>
                </a:lnTo>
                <a:lnTo>
                  <a:pt x="3366" y="4673"/>
                </a:lnTo>
                <a:lnTo>
                  <a:pt x="3332" y="4673"/>
                </a:lnTo>
                <a:lnTo>
                  <a:pt x="3300" y="4664"/>
                </a:lnTo>
                <a:lnTo>
                  <a:pt x="3269" y="4648"/>
                </a:lnTo>
                <a:lnTo>
                  <a:pt x="2513" y="4132"/>
                </a:lnTo>
                <a:lnTo>
                  <a:pt x="1745" y="4641"/>
                </a:lnTo>
                <a:lnTo>
                  <a:pt x="1717" y="4654"/>
                </a:lnTo>
                <a:lnTo>
                  <a:pt x="1690" y="4656"/>
                </a:lnTo>
                <a:lnTo>
                  <a:pt x="1664" y="4650"/>
                </a:lnTo>
                <a:lnTo>
                  <a:pt x="1639" y="4639"/>
                </a:lnTo>
                <a:lnTo>
                  <a:pt x="1621" y="4618"/>
                </a:lnTo>
                <a:lnTo>
                  <a:pt x="1609" y="4595"/>
                </a:lnTo>
                <a:lnTo>
                  <a:pt x="1603" y="4565"/>
                </a:lnTo>
                <a:lnTo>
                  <a:pt x="1603" y="3511"/>
                </a:lnTo>
                <a:lnTo>
                  <a:pt x="5090" y="905"/>
                </a:lnTo>
                <a:lnTo>
                  <a:pt x="972" y="3077"/>
                </a:lnTo>
                <a:lnTo>
                  <a:pt x="64" y="2459"/>
                </a:lnTo>
                <a:lnTo>
                  <a:pt x="36" y="2434"/>
                </a:lnTo>
                <a:lnTo>
                  <a:pt x="15" y="2404"/>
                </a:lnTo>
                <a:lnTo>
                  <a:pt x="4" y="2370"/>
                </a:lnTo>
                <a:lnTo>
                  <a:pt x="0" y="2335"/>
                </a:lnTo>
                <a:lnTo>
                  <a:pt x="0" y="2335"/>
                </a:lnTo>
                <a:lnTo>
                  <a:pt x="4" y="2301"/>
                </a:lnTo>
                <a:lnTo>
                  <a:pt x="17" y="2269"/>
                </a:lnTo>
                <a:lnTo>
                  <a:pt x="36" y="2241"/>
                </a:lnTo>
                <a:lnTo>
                  <a:pt x="62" y="2216"/>
                </a:lnTo>
                <a:lnTo>
                  <a:pt x="96" y="2199"/>
                </a:lnTo>
                <a:lnTo>
                  <a:pt x="6168" y="4"/>
                </a:lnTo>
                <a:lnTo>
                  <a:pt x="6189" y="0"/>
                </a:lnTo>
                <a:close/>
              </a:path>
            </a:pathLst>
          </a:custGeom>
          <a:solidFill>
            <a:schemeClr val="bg1"/>
          </a:solid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34" name="1"/>
          <p:cNvSpPr txBox="1">
            <a:spLocks noChangeArrowheads="1"/>
          </p:cNvSpPr>
          <p:nvPr/>
        </p:nvSpPr>
        <p:spPr bwMode="auto">
          <a:xfrm>
            <a:off x="5977890" y="2086610"/>
            <a:ext cx="4120515" cy="290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defTabSz="1216025">
              <a:defRPr>
                <a:solidFill>
                  <a:schemeClr val="tx1"/>
                </a:solidFill>
                <a:latin typeface="Arial" panose="020B0604020202020204" pitchFamily="34" charset="0"/>
                <a:ea typeface="微软雅黑" panose="020B0503020204020204" pitchFamily="34" charset="-122"/>
              </a:defRPr>
            </a:lvl1pPr>
            <a:lvl2pPr marL="742950" indent="-285750" defTabSz="1216025">
              <a:defRPr>
                <a:solidFill>
                  <a:schemeClr val="tx1"/>
                </a:solidFill>
                <a:latin typeface="Arial" panose="020B0604020202020204" pitchFamily="34" charset="0"/>
                <a:ea typeface="微软雅黑" panose="020B0503020204020204" pitchFamily="34" charset="-122"/>
              </a:defRPr>
            </a:lvl2pPr>
            <a:lvl3pPr marL="1143000" indent="-228600" defTabSz="1216025">
              <a:defRPr>
                <a:solidFill>
                  <a:schemeClr val="tx1"/>
                </a:solidFill>
                <a:latin typeface="Arial" panose="020B0604020202020204" pitchFamily="34" charset="0"/>
                <a:ea typeface="微软雅黑" panose="020B0503020204020204" pitchFamily="34" charset="-122"/>
              </a:defRPr>
            </a:lvl3pPr>
            <a:lvl4pPr marL="1600200" indent="-228600" defTabSz="1216025">
              <a:defRPr>
                <a:solidFill>
                  <a:schemeClr val="tx1"/>
                </a:solidFill>
                <a:latin typeface="Arial" panose="020B0604020202020204" pitchFamily="34" charset="0"/>
                <a:ea typeface="微软雅黑" panose="020B0503020204020204" pitchFamily="34" charset="-122"/>
              </a:defRPr>
            </a:lvl4pPr>
            <a:lvl5pPr marL="2057400" indent="-228600" defTabSz="1216025">
              <a:defRPr>
                <a:solidFill>
                  <a:schemeClr val="tx1"/>
                </a:solidFill>
                <a:latin typeface="Arial" panose="020B0604020202020204" pitchFamily="34" charset="0"/>
                <a:ea typeface="微软雅黑" panose="020B0503020204020204" pitchFamily="34" charset="-122"/>
              </a:defRPr>
            </a:lvl5pPr>
            <a:lvl6pPr marL="2514600" indent="-228600" defTabSz="1216025"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pitchFamily="34" charset="-122"/>
              </a:defRPr>
            </a:lvl6pPr>
            <a:lvl7pPr marL="2971800" indent="-228600" defTabSz="1216025"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pitchFamily="34" charset="-122"/>
              </a:defRPr>
            </a:lvl7pPr>
            <a:lvl8pPr marL="3429000" indent="-228600" defTabSz="1216025"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pitchFamily="34" charset="-122"/>
              </a:defRPr>
            </a:lvl8pPr>
            <a:lvl9pPr marL="3886200" indent="-228600" defTabSz="1216025"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pitchFamily="34" charset="-122"/>
              </a:defRPr>
            </a:lvl9pPr>
          </a:lstStyle>
          <a:p>
            <a:pPr indent="355600" algn="just">
              <a:lnSpc>
                <a:spcPct val="150000"/>
              </a:lnSpc>
              <a:buClrTx/>
              <a:buSzTx/>
              <a:buFontTx/>
              <a:extLst>
                <a:ext uri="{35155182-B16C-46BC-9424-99874614C6A1}">
                  <wpsdc:indentchars xmlns:wpsdc="http://www.wps.cn/officeDocument/2017/drawingmlCustomData" val="200" checksum="3837665281"/>
                </a:ext>
              </a:extLst>
            </a:pPr>
            <a:r>
              <a:rPr lang="zh-CN" altLang="en-US" sz="1400" dirty="0">
                <a:solidFill>
                  <a:schemeClr val="tx1">
                    <a:lumMod val="75000"/>
                    <a:lumOff val="25000"/>
                  </a:schemeClr>
                </a:solidFill>
                <a:latin typeface="方正粗黑宋简体" panose="02000000000000000000" charset="-122"/>
                <a:ea typeface="方正粗黑宋简体" panose="02000000000000000000" charset="-122"/>
                <a:cs typeface="方正粗黑宋简体" panose="02000000000000000000" charset="-122"/>
                <a:sym typeface="Arial" panose="020B0604020202020204" pitchFamily="34" charset="0"/>
              </a:rPr>
              <a:t>涉及学校的行政复议、行政诉讼案件应于每年年底前向省教育厅报告，重大敏感涉法涉诉案件及时报告。省教育厅建立高校疑难、典型和新类型案件的定期分析通报制度和协调会商处理机制。研究制定高校法治工作考核评价办法，把依法办学情况作为考核学校领导班子和学校年度绩效考核的重要指标。对依法处理的优秀案例，进行通报推广；对未按规定报告或瞒报、漏报并导致不稳定因素的负面典型进行通报批评。</a:t>
            </a:r>
            <a:endParaRPr lang="zh-CN" altLang="en-US" sz="1400" dirty="0">
              <a:solidFill>
                <a:schemeClr val="tx1">
                  <a:lumMod val="75000"/>
                  <a:lumOff val="25000"/>
                </a:schemeClr>
              </a:solidFill>
              <a:latin typeface="方正粗黑宋简体" panose="02000000000000000000" charset="-122"/>
              <a:ea typeface="方正粗黑宋简体" panose="02000000000000000000" charset="-122"/>
              <a:cs typeface="方正粗黑宋简体" panose="02000000000000000000" charset="-122"/>
              <a:sym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slow" p14:dur="2000" advTm="3000"/>
    </mc:Choice>
    <mc:Fallback>
      <p:transition spd="slow" advTm="300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checkerboard(across)">
                                      <p:cBhvr>
                                        <p:cTn id="10" dur="500"/>
                                        <p:tgtEl>
                                          <p:spTgt spid="8"/>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checkerboard(across)">
                                      <p:cBhvr>
                                        <p:cTn id="13" dur="500"/>
                                        <p:tgtEl>
                                          <p:spTgt spid="11"/>
                                        </p:tgtEl>
                                      </p:cBhvr>
                                    </p:animEffect>
                                  </p:childTnLst>
                                </p:cTn>
                              </p:par>
                              <p:par>
                                <p:cTn id="14" presetID="5" presetClass="entr" presetSubtype="10" fill="hold" grpId="0" nodeType="with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checkerboard(across)">
                                      <p:cBhvr>
                                        <p:cTn id="16" dur="500"/>
                                        <p:tgtEl>
                                          <p:spTgt spid="12"/>
                                        </p:tgtEl>
                                      </p:cBhvr>
                                    </p:animEffect>
                                  </p:childTnLst>
                                </p:cTn>
                              </p:par>
                              <p:par>
                                <p:cTn id="17" presetID="5" presetClass="entr" presetSubtype="10" fill="hold" nodeType="withEffect">
                                  <p:stCondLst>
                                    <p:cond delay="0"/>
                                  </p:stCondLst>
                                  <p:childTnLst>
                                    <p:set>
                                      <p:cBhvr>
                                        <p:cTn id="18" dur="1" fill="hold">
                                          <p:stCondLst>
                                            <p:cond delay="0"/>
                                          </p:stCondLst>
                                        </p:cTn>
                                        <p:tgtEl>
                                          <p:spTgt spid="20"/>
                                        </p:tgtEl>
                                        <p:attrNameLst>
                                          <p:attrName>style.visibility</p:attrName>
                                        </p:attrNameLst>
                                      </p:cBhvr>
                                      <p:to>
                                        <p:strVal val="visible"/>
                                      </p:to>
                                    </p:set>
                                    <p:animEffect transition="in" filter="checkerboard(across)">
                                      <p:cBhvr>
                                        <p:cTn id="19" dur="500"/>
                                        <p:tgtEl>
                                          <p:spTgt spid="20"/>
                                        </p:tgtEl>
                                      </p:cBhvr>
                                    </p:animEffect>
                                  </p:childTnLst>
                                </p:cTn>
                              </p:par>
                              <p:par>
                                <p:cTn id="20" presetID="5" presetClass="entr" presetSubtype="10" fill="hold" grpId="0" nodeType="withEffect">
                                  <p:stCondLst>
                                    <p:cond delay="0"/>
                                  </p:stCondLst>
                                  <p:childTnLst>
                                    <p:set>
                                      <p:cBhvr>
                                        <p:cTn id="21" dur="1" fill="hold">
                                          <p:stCondLst>
                                            <p:cond delay="0"/>
                                          </p:stCondLst>
                                        </p:cTn>
                                        <p:tgtEl>
                                          <p:spTgt spid="28"/>
                                        </p:tgtEl>
                                        <p:attrNameLst>
                                          <p:attrName>style.visibility</p:attrName>
                                        </p:attrNameLst>
                                      </p:cBhvr>
                                      <p:to>
                                        <p:strVal val="visible"/>
                                      </p:to>
                                    </p:set>
                                    <p:animEffect transition="in" filter="checkerboard(across)">
                                      <p:cBhvr>
                                        <p:cTn id="22" dur="500"/>
                                        <p:tgtEl>
                                          <p:spTgt spid="28"/>
                                        </p:tgtEl>
                                      </p:cBhvr>
                                    </p:animEffect>
                                  </p:childTnLst>
                                </p:cTn>
                              </p:par>
                              <p:par>
                                <p:cTn id="23" presetID="5" presetClass="entr" presetSubtype="10" fill="hold" grpId="0" nodeType="withEffect">
                                  <p:stCondLst>
                                    <p:cond delay="0"/>
                                  </p:stCondLst>
                                  <p:childTnLst>
                                    <p:set>
                                      <p:cBhvr>
                                        <p:cTn id="24" dur="1" fill="hold">
                                          <p:stCondLst>
                                            <p:cond delay="0"/>
                                          </p:stCondLst>
                                        </p:cTn>
                                        <p:tgtEl>
                                          <p:spTgt spid="34"/>
                                        </p:tgtEl>
                                        <p:attrNameLst>
                                          <p:attrName>style.visibility</p:attrName>
                                        </p:attrNameLst>
                                      </p:cBhvr>
                                      <p:to>
                                        <p:strVal val="visible"/>
                                      </p:to>
                                    </p:set>
                                    <p:animEffect transition="in" filter="checkerboard(across)">
                                      <p:cBhvr>
                                        <p:cTn id="25"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8" grpId="0" bldLvl="0" animBg="1"/>
      <p:bldP spid="11" grpId="0" bldLvl="0" animBg="1"/>
      <p:bldP spid="12" grpId="0" bldLvl="0" animBg="1"/>
      <p:bldP spid="28" grpId="0" bldLvl="0" animBg="1"/>
      <p:bldP spid="34" grpId="0"/>
    </p:bldLst>
  </p:timing>
</p:sld>
</file>

<file path=ppt/theme/theme1.xml><?xml version="1.0" encoding="utf-8"?>
<a:theme xmlns:a="http://schemas.openxmlformats.org/drawingml/2006/main" name="书籍进步">
  <a:themeElements>
    <a:clrScheme name="">
      <a:dk1>
        <a:srgbClr val="000000"/>
      </a:dk1>
      <a:lt1>
        <a:srgbClr val="FFFFFF"/>
      </a:lt1>
      <a:dk2>
        <a:srgbClr val="000000"/>
      </a:dk2>
      <a:lt2>
        <a:srgbClr val="969696"/>
      </a:lt2>
      <a:accent1>
        <a:srgbClr val="216606"/>
      </a:accent1>
      <a:accent2>
        <a:srgbClr val="669900"/>
      </a:accent2>
      <a:accent3>
        <a:srgbClr val="FFFFFF"/>
      </a:accent3>
      <a:accent4>
        <a:srgbClr val="000000"/>
      </a:accent4>
      <a:accent5>
        <a:srgbClr val="ABB9AA"/>
      </a:accent5>
      <a:accent6>
        <a:srgbClr val="5B8900"/>
      </a:accent6>
      <a:hlink>
        <a:srgbClr val="CC3300"/>
      </a:hlink>
      <a:folHlink>
        <a:srgbClr val="9966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216606"/>
        </a:accent1>
        <a:accent2>
          <a:srgbClr val="669900"/>
        </a:accent2>
        <a:accent3>
          <a:srgbClr val="FFFFFF"/>
        </a:accent3>
        <a:accent4>
          <a:srgbClr val="000000"/>
        </a:accent4>
        <a:accent5>
          <a:srgbClr val="ABB9AA"/>
        </a:accent5>
        <a:accent6>
          <a:srgbClr val="5B8900"/>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DengXian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DengXian"/>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DengXian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DengXian"/>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www.kakappt.com</Template>
  <TotalTime>0</TotalTime>
  <Words>1718</Words>
  <Application>WPS 演示</Application>
  <PresentationFormat>宽屏</PresentationFormat>
  <Paragraphs>60</Paragraphs>
  <Slides>8</Slides>
  <Notes>19</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8</vt:i4>
      </vt:variant>
    </vt:vector>
  </HeadingPairs>
  <TitlesOfParts>
    <vt:vector size="19" baseType="lpstr">
      <vt:lpstr>Arial</vt:lpstr>
      <vt:lpstr>宋体</vt:lpstr>
      <vt:lpstr>Wingdings</vt:lpstr>
      <vt:lpstr>方正粗黑宋简体</vt:lpstr>
      <vt:lpstr>华康俪金黑W8</vt:lpstr>
      <vt:lpstr>思源黑体 CN Regular</vt:lpstr>
      <vt:lpstr>黑体</vt:lpstr>
      <vt:lpstr>微软雅黑</vt:lpstr>
      <vt:lpstr>Arial Unicode MS</vt:lpstr>
      <vt:lpstr>等线</vt:lpstr>
      <vt:lpstr>书籍进步</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www.kakappt.com</Company>
  <LinksUpToDate>false</LinksUpToDate>
  <SharedDoc>false</SharedDoc>
  <HyperlinksChanged>false</HyperlinksChanged>
  <AppVersion>14.0000</AppVersion>
  <Manager>www.kakappt.com</Manager>
  <HyperlinkBase>www.kakappt.com</HyperlinkBase>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卡卡办公模板</dc:title>
  <dc:creator>www.kakappt.com</dc:creator>
  <cp:keywords>www.kakappt.com</cp:keywords>
  <dc:description>卡卡办公</dc:description>
  <dc:subject>www.kakappt.com</dc:subject>
  <cp:category>卡卡办公PPT模板</cp:category>
  <cp:lastModifiedBy>旭</cp:lastModifiedBy>
  <cp:revision>18</cp:revision>
  <dcterms:created xsi:type="dcterms:W3CDTF">2021-02-01T22:19:00Z</dcterms:created>
  <dcterms:modified xsi:type="dcterms:W3CDTF">2021-12-23T01:46:56Z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2052-11.1.0.11115</vt:lpwstr>
  </property>
  <property fmtid="{D5CDD505-2E9C-101B-9397-08002B2CF9AE}" pid="3" name="ICV">
    <vt:lpwstr>5711A21F59474A3D8536C58845359AEA</vt:lpwstr>
  </property>
</Properties>
</file>