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58" r:id="rId6"/>
    <p:sldId id="260" r:id="rId7"/>
    <p:sldId id="262" r:id="rId8"/>
    <p:sldId id="264" r:id="rId9"/>
    <p:sldId id="261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EDCE"/>
    <a:srgbClr val="F3EA9D"/>
    <a:srgbClr val="F7F6B6"/>
    <a:srgbClr val="F1E5BB"/>
    <a:srgbClr val="D9D9D9"/>
    <a:srgbClr val="FFFFFF"/>
    <a:srgbClr val="DCDCDC"/>
    <a:srgbClr val="F0F0F0"/>
    <a:srgbClr val="E6E6E6"/>
    <a:srgbClr val="C8C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8.xml"/><Relationship Id="rId2" Type="http://schemas.openxmlformats.org/officeDocument/2006/relationships/image" Target="../media/image1.png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1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1292225"/>
            <a:ext cx="9799200" cy="2570400"/>
          </a:xfrm>
        </p:spPr>
        <p:txBody>
          <a:bodyPr>
            <a:normAutofit fontScale="90000"/>
          </a:bodyPr>
          <a:p>
            <a:r>
              <a:rPr lang="zh-CN" altLang="zh-CN"/>
              <a:t>交通工具变迁记</a:t>
            </a:r>
            <a:br>
              <a:rPr lang="zh-CN" altLang="zh-CN"/>
            </a:br>
            <a:br>
              <a:rPr lang="zh-CN" altLang="en-US"/>
            </a:b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CN"/>
              <a:t>——</a:t>
            </a:r>
            <a:r>
              <a:rPr lang="zh-CN" altLang="en-US"/>
              <a:t>中国古车博物馆研学旅行课程行前课程三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一、</a:t>
            </a:r>
            <a:r>
              <a:rPr lang="zh-CN" altLang="en-US"/>
              <a:t>预习导入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330" y="1670685"/>
            <a:ext cx="10968990" cy="3361055"/>
          </a:xfrm>
        </p:spPr>
        <p:txBody>
          <a:bodyPr/>
          <a:p>
            <a:r>
              <a:rPr lang="zh-CN" altLang="en-US" sz="2800"/>
              <a:t>请展示自己搜集到的各种现代交通工具的照片，比一比哪个小组找到的交通工具最多</a:t>
            </a:r>
            <a:r>
              <a:rPr lang="zh-CN" altLang="en-US" sz="2800"/>
              <a:t>最全？</a:t>
            </a:r>
            <a:endParaRPr lang="zh-CN" altLang="en-US" sz="2800"/>
          </a:p>
          <a:p>
            <a:r>
              <a:rPr lang="zh-CN" altLang="en-US" sz="2800"/>
              <a:t>搜集整理有关交通工具的资料和数据</a:t>
            </a:r>
            <a:endParaRPr lang="zh-CN" altLang="en-US" sz="280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80820" y="1106805"/>
            <a:ext cx="10968990" cy="3614420"/>
          </a:xfrm>
        </p:spPr>
        <p:txBody>
          <a:bodyPr/>
          <a:p>
            <a:r>
              <a:rPr lang="zh-CN" altLang="en-US"/>
              <a:t>我们去中国古车博物馆参观，你想要探究什么</a:t>
            </a:r>
            <a:r>
              <a:rPr lang="zh-CN" altLang="en-US"/>
              <a:t>问题？</a:t>
            </a:r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83055" y="916940"/>
            <a:ext cx="6355080" cy="92202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54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一、带着任务去旅行</a:t>
            </a:r>
            <a:endParaRPr lang="zh-CN" altLang="en-US" sz="54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439660" y="3698240"/>
            <a:ext cx="3683000" cy="254254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二、小组</a:t>
            </a:r>
            <a:r>
              <a:rPr lang="zh-CN" altLang="en-US"/>
              <a:t>合作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3200"/>
              <a:t>每个小组根据组员们确定的问题，集中讨论研究，确定本组的研究内容</a:t>
            </a:r>
            <a:r>
              <a:rPr lang="zh-CN" altLang="en-US" sz="3200"/>
              <a:t>有哪些？</a:t>
            </a:r>
            <a:endParaRPr lang="zh-CN" altLang="en-US" sz="3200"/>
          </a:p>
          <a:p>
            <a:r>
              <a:rPr lang="zh-CN" altLang="en-US" sz="3200"/>
              <a:t>注意研究</a:t>
            </a:r>
            <a:r>
              <a:rPr lang="zh-CN" altLang="en-US" sz="3200"/>
              <a:t>方法。</a:t>
            </a: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23010" y="2616835"/>
            <a:ext cx="10968990" cy="2540635"/>
          </a:xfrm>
        </p:spPr>
        <p:txBody>
          <a:bodyPr>
            <a:normAutofit/>
          </a:bodyPr>
          <a:p>
            <a:r>
              <a:rPr lang="en-US" altLang="zh-CN"/>
              <a:t> 1</a:t>
            </a:r>
            <a:r>
              <a:rPr lang="zh-CN" altLang="en-US"/>
              <a:t>、研学课程评价表和评价方案</a:t>
            </a:r>
            <a:br>
              <a:rPr lang="zh-CN" altLang="en-US"/>
            </a:br>
            <a:r>
              <a:rPr lang="en-US" altLang="zh-CN"/>
              <a:t> 2</a:t>
            </a:r>
            <a:r>
              <a:rPr lang="zh-CN" altLang="en-US"/>
              <a:t>、古车研学小学士、小硕士、小博士评选办法</a:t>
            </a:r>
            <a:br>
              <a:rPr lang="zh-CN" altLang="en-US"/>
            </a:br>
            <a:r>
              <a:rPr lang="en-US" altLang="zh-CN"/>
              <a:t> 3</a:t>
            </a:r>
            <a:r>
              <a:rPr lang="zh-CN" altLang="en-US"/>
              <a:t>、安全</a:t>
            </a:r>
            <a:r>
              <a:rPr lang="zh-CN" altLang="en-US"/>
              <a:t>教育</a:t>
            </a: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583055" y="916940"/>
            <a:ext cx="6355080" cy="92202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54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二、做好</a:t>
            </a:r>
            <a:r>
              <a:rPr lang="zh-CN" altLang="en-US" sz="54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准备去旅行</a:t>
            </a:r>
            <a:endParaRPr lang="zh-CN" altLang="en-US" sz="54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三、研学课程评价表</a:t>
            </a:r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287780" y="1327785"/>
            <a:ext cx="9007475" cy="553021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四、研学课程活动</a:t>
            </a:r>
            <a:r>
              <a:rPr lang="zh-CN" altLang="en-US"/>
              <a:t>方案</a:t>
            </a:r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673985" y="1406525"/>
            <a:ext cx="5967095" cy="466852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60495" y="1807900"/>
            <a:ext cx="10969200" cy="4759200"/>
          </a:xfrm>
        </p:spPr>
        <p:txBody>
          <a:bodyPr/>
          <a:p>
            <a:r>
              <a:rPr lang="en-US" altLang="zh-CN" sz="2800"/>
              <a:t>1</a:t>
            </a:r>
            <a:r>
              <a:rPr lang="zh-CN" altLang="en-US" sz="2800"/>
              <a:t>、听从老师的指挥，不独自</a:t>
            </a:r>
            <a:r>
              <a:rPr lang="zh-CN" altLang="en-US" sz="2800"/>
              <a:t>行动</a:t>
            </a:r>
            <a:endParaRPr lang="zh-CN" altLang="en-US" sz="2800"/>
          </a:p>
          <a:p>
            <a:r>
              <a:rPr lang="en-US" altLang="zh-CN" sz="2800"/>
              <a:t>2</a:t>
            </a:r>
            <a:r>
              <a:rPr lang="zh-CN" altLang="en-US" sz="2800"/>
              <a:t>、注意交通安全，上下车、过马路</a:t>
            </a:r>
            <a:r>
              <a:rPr lang="zh-CN" altLang="en-US" sz="2800"/>
              <a:t>礼让有序</a:t>
            </a:r>
            <a:endParaRPr lang="zh-CN" altLang="en-US" sz="2800"/>
          </a:p>
          <a:p>
            <a:r>
              <a:rPr lang="en-US" altLang="zh-CN" sz="2800"/>
              <a:t>3</a:t>
            </a:r>
            <a:r>
              <a:rPr lang="zh-CN" altLang="en-US" sz="2800"/>
              <a:t>、研学过程中不准</a:t>
            </a:r>
            <a:r>
              <a:rPr lang="zh-CN" altLang="en-US" sz="2800"/>
              <a:t>追逐打闹</a:t>
            </a:r>
            <a:endParaRPr lang="zh-CN" altLang="en-US" sz="2800"/>
          </a:p>
          <a:p>
            <a:r>
              <a:rPr lang="en-US" altLang="zh-CN" sz="2800"/>
              <a:t>4</a:t>
            </a:r>
            <a:r>
              <a:rPr lang="zh-CN" altLang="en-US" sz="2800"/>
              <a:t>、文明参观，不大声喧哗，爱护</a:t>
            </a:r>
            <a:r>
              <a:rPr lang="zh-CN" altLang="en-US" sz="2800"/>
              <a:t>文物</a:t>
            </a:r>
            <a:endParaRPr lang="zh-CN" altLang="en-US" sz="28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44950" y="790645"/>
            <a:ext cx="10969200" cy="705600"/>
          </a:xfrm>
        </p:spPr>
        <p:txBody>
          <a:bodyPr/>
          <a:p>
            <a:r>
              <a:rPr lang="zh-CN" altLang="en-US"/>
              <a:t>五、</a:t>
            </a:r>
            <a:r>
              <a:rPr lang="zh-CN" altLang="en-US"/>
              <a:t>安全教育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7.xml><?xml version="1.0" encoding="utf-8"?>
<p:tagLst xmlns:p="http://schemas.openxmlformats.org/presentationml/2006/main">
  <p:tag name="KSO_WM_UNIT_PLACING_PICTURE_USER_VIEWPORT" val="{&quot;height&quot;:5415,&quot;width&quot;:7845}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WPS 演示</Application>
  <PresentationFormat>宽屏</PresentationFormat>
  <Paragraphs>33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Office 主题​​</vt:lpstr>
      <vt:lpstr>了解车马馆，确定研学路线  </vt:lpstr>
      <vt:lpstr>一、课堂导入</vt:lpstr>
      <vt:lpstr>我们去中国古车博物馆参观，你会想看什么，怎样的参观路线呢？</vt:lpstr>
      <vt:lpstr>二、小组合作</vt:lpstr>
      <vt:lpstr> 各组的组长上台介绍自己的小组（组名、参观路线、宣言等） </vt:lpstr>
      <vt:lpstr>三、学习研学旅行手册</vt:lpstr>
      <vt:lpstr>PowerPoint 演示文稿</vt:lpstr>
      <vt:lpstr>二、小组合作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</cp:lastModifiedBy>
  <cp:revision>175</cp:revision>
  <dcterms:created xsi:type="dcterms:W3CDTF">2019-06-19T02:08:00Z</dcterms:created>
  <dcterms:modified xsi:type="dcterms:W3CDTF">2022-01-06T05:49:33Z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2052-11.1.0.11294</vt:lpwstr>
  </property>
  <property fmtid="{D5CDD505-2E9C-101B-9397-08002B2CF9AE}" pid="3" name="ICV">
    <vt:lpwstr>B4BE2BA150CC48CCB47CBBA00D82ADEB</vt:lpwstr>
  </property>
</Properties>
</file>